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7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1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7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75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7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7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0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8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91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2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0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93E14A0-F8E2-42F3-BCAD-A57223B3587E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7F0FF4-4295-4B53-98C3-A1256C81E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889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Case Study Blogging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4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Lessons for Readers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 Summarize the main insights and lessons from the case study that readers can apply to their projects.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How to leverage AWS for cost optimization.</a:t>
            </a:r>
          </a:p>
          <a:p>
            <a:pPr lvl="1"/>
            <a:r>
              <a:rPr lang="en-US" dirty="0"/>
              <a:t>Importance of a well-planned migration strategy.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7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Presentation and Submission Guidelines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Roles: Clearly define roles (e.g., researcher, writer, designer, presenter).</a:t>
            </a:r>
          </a:p>
          <a:p>
            <a:r>
              <a:rPr lang="en-US" dirty="0"/>
              <a:t>Submission Format: </a:t>
            </a:r>
            <a:r>
              <a:rPr lang="en-US" dirty="0" smtClean="0"/>
              <a:t>presentation </a:t>
            </a:r>
            <a:r>
              <a:rPr lang="en-US" dirty="0"/>
              <a:t>(</a:t>
            </a:r>
            <a:r>
              <a:rPr lang="en-US" dirty="0" smtClean="0"/>
              <a:t>PowerPoint).</a:t>
            </a:r>
            <a:endParaRPr lang="en-US" dirty="0"/>
          </a:p>
          <a:p>
            <a:r>
              <a:rPr lang="en-US" dirty="0" smtClean="0"/>
              <a:t>Visuals</a:t>
            </a:r>
            <a:r>
              <a:rPr lang="en-US" dirty="0"/>
              <a:t>: Encourage the use of images, graphs, and diagrams.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6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 Bonus Points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Innovative Presentation: Teams can create an engaging video summarizing the case study.</a:t>
            </a:r>
          </a:p>
          <a:p>
            <a:r>
              <a:rPr lang="en-US" dirty="0"/>
              <a:t>Interactive Q&amp;A: Teams can prepare questions for a peer Q&amp;A session after presenting their case study.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Blogging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 real-world company using AWS (e.g., Netflix or Airbnb). 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a short blog on how they leverage AWS for scalability and cost-efficiency.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0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Title and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A creative and descriptive title for the case study.</a:t>
            </a:r>
          </a:p>
          <a:p>
            <a:pPr lvl="1"/>
            <a:r>
              <a:rPr lang="en-US" dirty="0"/>
              <a:t>Example: "How Netflix Scales Global Streaming Using AWS Cloud Solutions."</a:t>
            </a:r>
          </a:p>
          <a:p>
            <a:r>
              <a:rPr lang="en-US" dirty="0"/>
              <a:t>Introduction: Provide an overview of the company or organization being studied.</a:t>
            </a:r>
          </a:p>
          <a:p>
            <a:r>
              <a:rPr lang="en-US" dirty="0"/>
              <a:t>Include:</a:t>
            </a:r>
          </a:p>
          <a:p>
            <a:pPr lvl="1"/>
            <a:r>
              <a:rPr lang="en-US" dirty="0"/>
              <a:t>Industry and domain (e.g., media, healthcare, retail).</a:t>
            </a:r>
          </a:p>
          <a:p>
            <a:pPr lvl="1"/>
            <a:r>
              <a:rPr lang="en-US" dirty="0"/>
              <a:t>Scale and operations (e.g., serving millions of customers globally).</a:t>
            </a:r>
          </a:p>
          <a:p>
            <a:pPr lvl="1"/>
            <a:r>
              <a:rPr lang="en-US" dirty="0"/>
              <a:t>Why AWS was chosen.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9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Background of 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Statement: Clearly define the business or technical challenge the organization faced.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Need for scalable infrastructure to handle spikes in traffic.</a:t>
            </a:r>
          </a:p>
          <a:p>
            <a:pPr lvl="1"/>
            <a:r>
              <a:rPr lang="en-US" dirty="0"/>
              <a:t>Requirement for cost-effective data storage.</a:t>
            </a:r>
          </a:p>
          <a:p>
            <a:pPr lvl="1"/>
            <a:r>
              <a:rPr lang="en-US" dirty="0"/>
              <a:t>Security concerns in a multi-cloud environment.</a:t>
            </a:r>
          </a:p>
          <a:p>
            <a:r>
              <a:rPr lang="en-US" dirty="0"/>
              <a:t>Existing Limitations: Highlight what was lacking in their prior infrastructure or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3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Services: Provide a detailed list of AWS services leveraged, including logos, if possible.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Amazon S3 for storage.</a:t>
            </a:r>
          </a:p>
          <a:p>
            <a:pPr lvl="1"/>
            <a:r>
              <a:rPr lang="en-US" dirty="0"/>
              <a:t>AWS Lambda for </a:t>
            </a:r>
            <a:r>
              <a:rPr lang="en-US" dirty="0" err="1"/>
              <a:t>serverless</a:t>
            </a:r>
            <a:r>
              <a:rPr lang="en-US" dirty="0"/>
              <a:t> computing.</a:t>
            </a:r>
          </a:p>
          <a:p>
            <a:pPr lvl="1"/>
            <a:r>
              <a:rPr lang="en-US" dirty="0"/>
              <a:t>Amazon </a:t>
            </a:r>
            <a:r>
              <a:rPr lang="en-US" dirty="0" err="1"/>
              <a:t>CloudFront</a:t>
            </a:r>
            <a:r>
              <a:rPr lang="en-US" dirty="0"/>
              <a:t> for content delivery.</a:t>
            </a:r>
          </a:p>
          <a:p>
            <a:pPr lvl="1"/>
            <a:r>
              <a:rPr lang="en-US" dirty="0"/>
              <a:t>Amazon RDS for database management.</a:t>
            </a:r>
          </a:p>
          <a:p>
            <a:r>
              <a:rPr lang="en-US" dirty="0"/>
              <a:t>Reason for Choosing Each Service: Explain why each service was selected and how it addressed the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3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Implementation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Overview: Describe how the organization implemented AWS to solve their challenges.</a:t>
            </a:r>
          </a:p>
          <a:p>
            <a:r>
              <a:rPr lang="en-US" dirty="0"/>
              <a:t>Example: Transitioned from on-premises data centers to a fully cloud-based infrastructure.</a:t>
            </a:r>
          </a:p>
          <a:p>
            <a:r>
              <a:rPr lang="en-US" dirty="0"/>
              <a:t>Architecture Diagram: Include a well-labeled architecture diagram that shows the flow of data and interaction between AWS services.</a:t>
            </a:r>
          </a:p>
          <a:p>
            <a:r>
              <a:rPr lang="en-US" dirty="0"/>
              <a:t>Key Steps: Break down the implementation into phases, such as:</a:t>
            </a:r>
          </a:p>
          <a:p>
            <a:pPr lvl="1"/>
            <a:r>
              <a:rPr lang="en-US" dirty="0"/>
              <a:t>Migration to AWS.</a:t>
            </a:r>
          </a:p>
          <a:p>
            <a:pPr lvl="1"/>
            <a:r>
              <a:rPr lang="en-US" dirty="0"/>
              <a:t>Integration of AWS services.</a:t>
            </a:r>
          </a:p>
          <a:p>
            <a:pPr lvl="1"/>
            <a:r>
              <a:rPr lang="en-US" dirty="0"/>
              <a:t>Performance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2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Benefits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Quantifiable Results: Include metrics wherever possible.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Reduced infrastructure costs by 30%.</a:t>
            </a:r>
          </a:p>
          <a:p>
            <a:pPr lvl="1"/>
            <a:r>
              <a:rPr lang="en-US" dirty="0"/>
              <a:t>Improved application response time by 50%.</a:t>
            </a:r>
          </a:p>
          <a:p>
            <a:pPr lvl="1"/>
            <a:r>
              <a:rPr lang="en-US" dirty="0"/>
              <a:t>Achieved 99.99% uptime.</a:t>
            </a:r>
          </a:p>
          <a:p>
            <a:r>
              <a:rPr lang="en-US" dirty="0"/>
              <a:t>Business Impact: Highlight how AWS transformed their operations.</a:t>
            </a:r>
          </a:p>
          <a:p>
            <a:r>
              <a:rPr lang="en-US" dirty="0"/>
              <a:t>Example: Enabled faster time-to-market for new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Challenges and How They Were Overcome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Challenges: Mention any difficulties faced during the AWS implementation.</a:t>
            </a:r>
          </a:p>
          <a:p>
            <a:pPr lvl="1"/>
            <a:r>
              <a:rPr lang="en-US" dirty="0"/>
              <a:t>Example: Handling data migration for terabytes of information.</a:t>
            </a:r>
          </a:p>
          <a:p>
            <a:r>
              <a:rPr lang="en-US" dirty="0"/>
              <a:t>Solutions: Explain how these challenges were addressed using AWS best practices or additional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90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 Outline how the organization plans to further utilize AWS for growth.</a:t>
            </a:r>
          </a:p>
          <a:p>
            <a:pPr lvl="1"/>
            <a:r>
              <a:rPr lang="en-US" dirty="0"/>
              <a:t>Example: Expanding into AI/ML services like Amazon </a:t>
            </a:r>
            <a:r>
              <a:rPr lang="en-US" dirty="0" err="1"/>
              <a:t>SageMaker</a:t>
            </a:r>
            <a:r>
              <a:rPr lang="en-US" dirty="0"/>
              <a:t> for predictive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1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</TotalTime>
  <Words>565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Case Study Blogging</vt:lpstr>
      <vt:lpstr>Case Study Blogging</vt:lpstr>
      <vt:lpstr>1. Title and Introduction</vt:lpstr>
      <vt:lpstr>2. Background of the Problem</vt:lpstr>
      <vt:lpstr>3. AWS Services Used</vt:lpstr>
      <vt:lpstr>4. Implementation and Architecture</vt:lpstr>
      <vt:lpstr>5. Benefits Achieved</vt:lpstr>
      <vt:lpstr>6. Challenges and How They Were Overcome</vt:lpstr>
      <vt:lpstr>7. Future Scope</vt:lpstr>
      <vt:lpstr>8. Lessons for Readers</vt:lpstr>
      <vt:lpstr>9. Presentation and Submission Guidelines</vt:lpstr>
      <vt:lpstr>10. Bonus Points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Blogging</dc:title>
  <dc:creator>Kanmani</dc:creator>
  <cp:lastModifiedBy>Kanmani</cp:lastModifiedBy>
  <cp:revision>37</cp:revision>
  <dcterms:created xsi:type="dcterms:W3CDTF">2025-01-21T15:31:51Z</dcterms:created>
  <dcterms:modified xsi:type="dcterms:W3CDTF">2025-01-21T15:37:22Z</dcterms:modified>
</cp:coreProperties>
</file>