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91" r:id="rId5"/>
    <p:sldId id="15402" r:id="rId6"/>
    <p:sldId id="15406" r:id="rId7"/>
    <p:sldId id="15405" r:id="rId8"/>
    <p:sldId id="15404" r:id="rId9"/>
    <p:sldId id="15411" r:id="rId10"/>
    <p:sldId id="15412" r:id="rId11"/>
    <p:sldId id="15413" r:id="rId12"/>
    <p:sldId id="15415" r:id="rId13"/>
    <p:sldId id="15418" r:id="rId14"/>
    <p:sldId id="15419" r:id="rId15"/>
    <p:sldId id="15420" r:id="rId16"/>
    <p:sldId id="15421" r:id="rId17"/>
    <p:sldId id="15422" r:id="rId18"/>
    <p:sldId id="15423" r:id="rId19"/>
    <p:sldId id="15424" r:id="rId20"/>
    <p:sldId id="15425" r:id="rId21"/>
    <p:sldId id="15426" r:id="rId22"/>
    <p:sldId id="828" r:id="rId23"/>
  </p:sldIdLst>
  <p:sldSz cx="12192000" cy="6858000"/>
  <p:notesSz cx="9309100" cy="7023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37">
          <p15:clr>
            <a:srgbClr val="A4A3A4"/>
          </p15:clr>
        </p15:guide>
        <p15:guide id="2" orient="horz" pos="1340">
          <p15:clr>
            <a:srgbClr val="A4A3A4"/>
          </p15:clr>
        </p15:guide>
        <p15:guide id="3" pos="4336">
          <p15:clr>
            <a:srgbClr val="A4A3A4"/>
          </p15:clr>
        </p15:guide>
        <p15:guide id="4" pos="206">
          <p15:clr>
            <a:srgbClr val="A4A3A4"/>
          </p15:clr>
        </p15:guide>
        <p15:guide id="5" orient="horz" pos="1573">
          <p15:clr>
            <a:srgbClr val="A4A3A4"/>
          </p15:clr>
        </p15:guide>
        <p15:guide id="6" pos="5819">
          <p15:clr>
            <a:srgbClr val="A4A3A4"/>
          </p15:clr>
        </p15:guide>
        <p15:guide id="7" pos="2194">
          <p15:clr>
            <a:srgbClr val="A4A3A4"/>
          </p15:clr>
        </p15:guide>
        <p15:guide id="8" orient="horz" pos="2718">
          <p15:clr>
            <a:srgbClr val="A4A3A4"/>
          </p15:clr>
        </p15:guide>
        <p15:guide id="9" pos="2189">
          <p15:clr>
            <a:srgbClr val="A4A3A4"/>
          </p15:clr>
        </p15:guide>
        <p15:guide id="10" orient="horz" pos="2079">
          <p15:clr>
            <a:srgbClr val="A4A3A4"/>
          </p15:clr>
        </p15:guide>
        <p15:guide id="11" orient="horz" pos="1647">
          <p15:clr>
            <a:srgbClr val="A4A3A4"/>
          </p15:clr>
        </p15:guide>
        <p15:guide id="12" orient="horz" pos="3486">
          <p15:clr>
            <a:srgbClr val="A4A3A4"/>
          </p15:clr>
        </p15:guide>
        <p15:guide id="13" orient="horz" pos="2459">
          <p15:clr>
            <a:srgbClr val="A4A3A4"/>
          </p15:clr>
        </p15:guide>
        <p15:guide id="14" pos="4341">
          <p15:clr>
            <a:srgbClr val="A4A3A4"/>
          </p15:clr>
        </p15:guide>
        <p15:guide id="15" pos="5824">
          <p15:clr>
            <a:srgbClr val="A4A3A4"/>
          </p15:clr>
        </p15:guide>
        <p15:guide id="16" pos="3351">
          <p15:clr>
            <a:srgbClr val="A4A3A4"/>
          </p15:clr>
        </p15:guide>
        <p15:guide id="17" orient="horz" pos="2204">
          <p15:clr>
            <a:srgbClr val="A4A3A4"/>
          </p15:clr>
        </p15:guide>
        <p15:guide id="18" orient="horz" pos="3625">
          <p15:clr>
            <a:srgbClr val="A4A3A4"/>
          </p15:clr>
        </p15:guide>
        <p15:guide id="19" pos="508">
          <p15:clr>
            <a:srgbClr val="A4A3A4"/>
          </p15:clr>
        </p15:guide>
        <p15:guide id="20" pos="4337">
          <p15:clr>
            <a:srgbClr val="A4A3A4"/>
          </p15:clr>
        </p15:guide>
        <p15:guide id="21" pos="3457">
          <p15:clr>
            <a:srgbClr val="A4A3A4"/>
          </p15:clr>
        </p15:guide>
        <p15:guide id="22" orient="horz" pos="1690">
          <p15:clr>
            <a:srgbClr val="A4A3A4"/>
          </p15:clr>
        </p15:guide>
        <p15:guide id="23" orient="horz" pos="3246">
          <p15:clr>
            <a:srgbClr val="A4A3A4"/>
          </p15:clr>
        </p15:guide>
        <p15:guide id="24" orient="horz" pos="2085">
          <p15:clr>
            <a:srgbClr val="A4A3A4"/>
          </p15:clr>
        </p15:guide>
        <p15:guide id="25" orient="horz" pos="1789">
          <p15:clr>
            <a:srgbClr val="A4A3A4"/>
          </p15:clr>
        </p15:guide>
        <p15:guide id="26" orient="horz" pos="3304">
          <p15:clr>
            <a:srgbClr val="A4A3A4"/>
          </p15:clr>
        </p15:guide>
        <p15:guide id="27" orient="horz" pos="2921">
          <p15:clr>
            <a:srgbClr val="A4A3A4"/>
          </p15:clr>
        </p15:guide>
        <p15:guide id="28" orient="horz" pos="3414">
          <p15:clr>
            <a:srgbClr val="A4A3A4"/>
          </p15:clr>
        </p15:guide>
        <p15:guide id="29" pos="4524">
          <p15:clr>
            <a:srgbClr val="A4A3A4"/>
          </p15:clr>
        </p15:guide>
        <p15:guide id="30" pos="4445">
          <p15:clr>
            <a:srgbClr val="A4A3A4"/>
          </p15:clr>
        </p15:guide>
        <p15:guide id="31" pos="4120">
          <p15:clr>
            <a:srgbClr val="A4A3A4"/>
          </p15:clr>
        </p15:guide>
        <p15:guide id="32" orient="horz" pos="1244">
          <p15:clr>
            <a:srgbClr val="A4A3A4"/>
          </p15:clr>
        </p15:guide>
        <p15:guide id="33" orient="horz" pos="2563">
          <p15:clr>
            <a:srgbClr val="A4A3A4"/>
          </p15:clr>
        </p15:guide>
        <p15:guide id="34" orient="horz" pos="3632">
          <p15:clr>
            <a:srgbClr val="A4A3A4"/>
          </p15:clr>
        </p15:guide>
        <p15:guide id="35" orient="horz" pos="1043">
          <p15:clr>
            <a:srgbClr val="A4A3A4"/>
          </p15:clr>
        </p15:guide>
        <p15:guide id="36" orient="horz" pos="3253">
          <p15:clr>
            <a:srgbClr val="A4A3A4"/>
          </p15:clr>
        </p15:guide>
        <p15:guide id="37" orient="horz" pos="3066">
          <p15:clr>
            <a:srgbClr val="A4A3A4"/>
          </p15:clr>
        </p15:guide>
        <p15:guide id="38" pos="3161">
          <p15:clr>
            <a:srgbClr val="A4A3A4"/>
          </p15:clr>
        </p15:guide>
        <p15:guide id="39" pos="4696">
          <p15:clr>
            <a:srgbClr val="A4A3A4"/>
          </p15:clr>
        </p15:guide>
        <p15:guide id="40" pos="5448">
          <p15:clr>
            <a:srgbClr val="A4A3A4"/>
          </p15:clr>
        </p15:guide>
        <p15:guide id="41" pos="4566">
          <p15:clr>
            <a:srgbClr val="A4A3A4"/>
          </p15:clr>
        </p15:guide>
        <p15:guide id="42" orient="horz" pos="2421">
          <p15:clr>
            <a:srgbClr val="A4A3A4"/>
          </p15:clr>
        </p15:guide>
        <p15:guide id="43" orient="horz" pos="850">
          <p15:clr>
            <a:srgbClr val="A4A3A4"/>
          </p15:clr>
        </p15:guide>
        <p15:guide id="44" pos="1477">
          <p15:clr>
            <a:srgbClr val="A4A3A4"/>
          </p15:clr>
        </p15:guide>
        <p15:guide id="45" pos="2695">
          <p15:clr>
            <a:srgbClr val="A4A3A4"/>
          </p15:clr>
        </p15:guide>
        <p15:guide id="46" pos="4313">
          <p15:clr>
            <a:srgbClr val="A4A3A4"/>
          </p15:clr>
        </p15:guide>
        <p15:guide id="47" pos="1604">
          <p15:clr>
            <a:srgbClr val="A4A3A4"/>
          </p15:clr>
        </p15:guide>
        <p15:guide id="48" pos="51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6853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ohn Schroeder" initials="JS" lastIdx="1" clrIdx="6">
    <p:extLst>
      <p:ext uri="{19B8F6BF-5375-455C-9EA6-DF929625EA0E}">
        <p15:presenceInfo xmlns:p15="http://schemas.microsoft.com/office/powerpoint/2012/main" xmlns="" userId="S::john.schroeder@us.abb.com::4bdf9ebe-714b-4d9c-a5f9-40f0c1f4fb56" providerId="AD"/>
      </p:ext>
    </p:extLst>
  </p:cmAuthor>
  <p:cmAuthor id="1" name="Dan Kon" initials="DK" lastIdx="6" clrIdx="0"/>
  <p:cmAuthor id="2" name="Jeff Arnold" initials="" lastIdx="2" clrIdx="1"/>
  <p:cmAuthor id="3" name="Alan Sharpe" initials="AS" lastIdx="15" clrIdx="2"/>
  <p:cmAuthor id="4" name="Sarah Zaremba" initials="SZ" lastIdx="92" clrIdx="3"/>
  <p:cmAuthor id="5" name="Ramesh Satini" initials="RS" lastIdx="5" clrIdx="4"/>
  <p:cmAuthor id="6" name="Jonas Andersson" initials="JA" lastIdx="12" clrIdx="5">
    <p:extLst>
      <p:ext uri="{19B8F6BF-5375-455C-9EA6-DF929625EA0E}">
        <p15:presenceInfo xmlns:p15="http://schemas.microsoft.com/office/powerpoint/2012/main" xmlns="" userId="S::jonas.andersson@se.abb.com::65cc5f28-87b7-4aef-9928-279a760aa9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75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hemeClr val="dk1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ff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1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1637"/>
        <p:guide orient="horz" pos="1340"/>
        <p:guide orient="horz" pos="1573"/>
        <p:guide orient="horz" pos="2718"/>
        <p:guide orient="horz" pos="2079"/>
        <p:guide orient="horz" pos="1647"/>
        <p:guide orient="horz" pos="3486"/>
        <p:guide orient="horz" pos="2459"/>
        <p:guide orient="horz" pos="2204"/>
        <p:guide orient="horz" pos="3625"/>
        <p:guide orient="horz" pos="1690"/>
        <p:guide orient="horz" pos="3246"/>
        <p:guide orient="horz" pos="2085"/>
        <p:guide orient="horz" pos="1789"/>
        <p:guide orient="horz" pos="3304"/>
        <p:guide orient="horz" pos="2921"/>
        <p:guide orient="horz" pos="3414"/>
        <p:guide orient="horz" pos="1244"/>
        <p:guide orient="horz" pos="2563"/>
        <p:guide orient="horz" pos="3632"/>
        <p:guide orient="horz" pos="1043"/>
        <p:guide orient="horz" pos="3253"/>
        <p:guide orient="horz" pos="3066"/>
        <p:guide orient="horz" pos="2421"/>
        <p:guide orient="horz" pos="850"/>
        <p:guide pos="4336"/>
        <p:guide pos="206"/>
        <p:guide pos="5819"/>
        <p:guide pos="2194"/>
        <p:guide pos="2189"/>
        <p:guide pos="4341"/>
        <p:guide pos="5824"/>
        <p:guide pos="3351"/>
        <p:guide pos="508"/>
        <p:guide pos="4337"/>
        <p:guide pos="3457"/>
        <p:guide pos="4524"/>
        <p:guide pos="4445"/>
        <p:guide pos="4120"/>
        <p:guide pos="3161"/>
        <p:guide pos="4696"/>
        <p:guide pos="5448"/>
        <p:guide pos="4566"/>
        <p:guide pos="1477"/>
        <p:guide pos="2695"/>
        <p:guide pos="4313"/>
        <p:guide pos="1604"/>
        <p:guide pos="517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6853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/>
          <a:lstStyle>
            <a:lvl1pPr algn="l">
              <a:defRPr sz="24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5273003" y="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/>
          <a:lstStyle>
            <a:lvl1pPr algn="r">
              <a:defRPr sz="24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11/26/2022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5082458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 anchor="b"/>
          <a:lstStyle>
            <a:lvl1pPr algn="l">
              <a:defRPr sz="24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5273003" y="5082458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 anchor="b"/>
          <a:lstStyle>
            <a:lvl1pPr algn="r">
              <a:defRPr sz="24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‹#›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/>
          <a:lstStyle>
            <a:lvl1pPr algn="l">
              <a:defRPr sz="24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5273003" y="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/>
          <a:lstStyle>
            <a:lvl1pPr algn="r">
              <a:defRPr sz="24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11/26/2022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13177838" y="4013200"/>
            <a:ext cx="35672713" cy="20066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185321" tIns="92661" rIns="185321" bIns="9266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521003" y="25416933"/>
            <a:ext cx="8267094" cy="240792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5082458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 anchor="b"/>
          <a:lstStyle>
            <a:lvl1pPr algn="l">
              <a:defRPr sz="24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5273003" y="50824580"/>
            <a:ext cx="4033943" cy="2675467"/>
          </a:xfrm>
          <a:prstGeom prst="rect">
            <a:avLst/>
          </a:prstGeom>
        </p:spPr>
        <p:txBody>
          <a:bodyPr vert="horz" lIns="185321" tIns="92661" rIns="185321" bIns="92661" rtlCol="0" anchor="b"/>
          <a:lstStyle>
            <a:lvl1pPr algn="r">
              <a:defRPr sz="24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Off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xmlns="" id="{1A80DE43-7896-4B00-8C4B-4125023CE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7"/>
            <a:ext cx="10112148" cy="504000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20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3B6B362-346D-4201-81F0-C3A51CCD5D19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D093410-AD03-444D-8064-1C394CB99D77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xmlns="" id="{24C0936B-D380-471D-8D36-F8A423B37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xmlns="" id="{9D3DBFFC-5993-437B-97F4-35696134B0B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21218C2-53F4-4224-9A1B-B0C1511E2EB8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CF4647E-05B7-4294-90C2-A31E6E7933B8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xmlns="" id="{4C711901-B580-4C2F-B08E-8D31C00B00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68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DA21142-3DFF-44D4-84BF-0A5A958541AB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4139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8" y="1931192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2367" y="2317637"/>
            <a:ext cx="11520000" cy="359421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: Title (5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71C58588-E38B-4E5B-A744-F7E43052847A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42716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0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6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0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6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0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6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0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3" y="1931195"/>
            <a:ext cx="3643200" cy="18092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6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0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3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6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0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30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: Title (6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B884523-397D-4A98-97E4-67EDDFF5C0A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333264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333264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gray">
          <a:xfrm>
            <a:off x="4271795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 bwMode="gray">
          <a:xfrm>
            <a:off x="8210327" y="4410680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4271796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8210327" y="4103378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4271795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8210327" y="2317641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quarter" idx="26"/>
          </p:nvPr>
        </p:nvSpPr>
        <p:spPr bwMode="gray">
          <a:xfrm>
            <a:off x="333264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4271796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8210327" y="4489826"/>
            <a:ext cx="3643200" cy="14228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: Title &amp;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4581CEE-BA5E-4285-B2D8-B34FEF03B01F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1492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3264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3264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7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4202644"/>
            <a:ext cx="1739026" cy="1710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59472" y="2317637"/>
            <a:ext cx="3757689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59472" y="4202644"/>
            <a:ext cx="3757689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2" y="2317637"/>
            <a:ext cx="3759312" cy="17100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2" y="4202644"/>
            <a:ext cx="3759312" cy="17100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gray">
          <a:xfrm>
            <a:off x="332368" y="4115141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: Title &amp; Content (8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B33712E-3CF2-482F-B9E5-13517B7C97C5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11520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2"/>
          <p:cNvSpPr>
            <a:spLocks noGrp="1"/>
          </p:cNvSpPr>
          <p:nvPr>
            <p:ph sz="quarter" idx="25"/>
          </p:nvPr>
        </p:nvSpPr>
        <p:spPr bwMode="gray">
          <a:xfrm>
            <a:off x="332367" y="2317637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2"/>
          <p:cNvSpPr>
            <a:spLocks noGrp="1"/>
          </p:cNvSpPr>
          <p:nvPr>
            <p:ph sz="quarter" idx="26"/>
          </p:nvPr>
        </p:nvSpPr>
        <p:spPr bwMode="gray">
          <a:xfrm>
            <a:off x="332367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2"/>
          <p:cNvSpPr>
            <a:spLocks noGrp="1"/>
          </p:cNvSpPr>
          <p:nvPr>
            <p:ph sz="quarter" idx="27"/>
          </p:nvPr>
        </p:nvSpPr>
        <p:spPr bwMode="gray">
          <a:xfrm>
            <a:off x="6163300" y="2317636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2"/>
          <p:cNvSpPr>
            <a:spLocks noGrp="1"/>
          </p:cNvSpPr>
          <p:nvPr>
            <p:ph sz="quarter" idx="28"/>
          </p:nvPr>
        </p:nvSpPr>
        <p:spPr bwMode="gray">
          <a:xfrm>
            <a:off x="6163300" y="3925788"/>
            <a:ext cx="1739026" cy="1436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18"/>
          </p:nvPr>
        </p:nvSpPr>
        <p:spPr bwMode="gray">
          <a:xfrm>
            <a:off x="2260482" y="2317636"/>
            <a:ext cx="3757436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2260482" y="3925788"/>
            <a:ext cx="3757436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8093953" y="2317636"/>
            <a:ext cx="3759312" cy="14364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8093953" y="3925788"/>
            <a:ext cx="3759312" cy="1436400"/>
          </a:xfrm>
        </p:spPr>
        <p:txBody>
          <a:bodyPr lIns="0" tIns="0" rIns="0" bIns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3264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332368" y="223849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332368" y="3839912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: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F4064434-E0DB-45C0-856F-3A928AC1733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: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861EEA8-6ED7-4FD9-AC5E-399274543367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343099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4309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4309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8" y="5453066"/>
            <a:ext cx="11520896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73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: 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7A8DB10-9BF6-4473-AAA1-9EA8F472E094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43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43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2317638"/>
            <a:ext cx="560442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2317638"/>
            <a:ext cx="5603434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: 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AFBA867-7789-4C43-8AB0-0B2878D8DE6F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2365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8327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327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327" y="2317638"/>
            <a:ext cx="5605200" cy="295097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5" y="2317638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583" y="5453066"/>
            <a:ext cx="11520682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51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: Title (2) &amp; Content (2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3C10F5-0F58-49EA-BF89-B55155636AF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4" y="2317638"/>
            <a:ext cx="5605200" cy="3594474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Gleichschenkliges Dreieck 46"/>
          <p:cNvSpPr/>
          <p:nvPr userDrawn="1"/>
        </p:nvSpPr>
        <p:spPr bwMode="gray">
          <a:xfrm rot="5400000">
            <a:off x="4334900" y="4088006"/>
            <a:ext cx="3523271" cy="124946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7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: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" y="0"/>
            <a:ext cx="12192000" cy="4610100"/>
          </a:xfrm>
          <a:prstGeom prst="rect">
            <a:avLst/>
          </a:prstGeom>
        </p:spPr>
      </p:pic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5757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388324A6-994A-4A01-AA2C-4140A44BA8F5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77D8AF-5555-44B3-9851-60A4C0B7AAF6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xmlns="" id="{E43FED5E-62CF-4EC2-A38F-E5FD8864BE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8938570C-92A4-4A0F-9251-273D910890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A0631E-DC45-46EB-9681-B9EEA27FFD43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FC31A07-FD0C-4955-A605-DB63A5524ED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4AD9844D-3B5B-43A2-9087-1E22AFDD4C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4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: Title (2) &amp; Content (2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leichschenkliges Dreieck 46"/>
          <p:cNvSpPr/>
          <p:nvPr userDrawn="1"/>
        </p:nvSpPr>
        <p:spPr bwMode="gray">
          <a:xfrm rot="5400000">
            <a:off x="4656514" y="3766499"/>
            <a:ext cx="2879662" cy="124579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42DB7EC9-912A-4DC2-A6BA-BF3A4FC776E0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 bwMode="gray">
          <a:xfrm>
            <a:off x="6243754" y="2238606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2317751"/>
            <a:ext cx="5605200" cy="2950867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751"/>
            <a:ext cx="56052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7" y="5453066"/>
            <a:ext cx="1152116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116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5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: 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0EFA936-28E9-42DC-A924-CB516818427B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8045" y="1931195"/>
            <a:ext cx="56052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6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: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F92F29D-EA39-49E1-8C36-4F99E173F1C6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49107" y="1931194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67" y="1931194"/>
            <a:ext cx="5603434" cy="398091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49107" y="3989616"/>
            <a:ext cx="5604420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: Title (3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5" y="2318321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40"/>
            <a:ext cx="5605200" cy="359512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6B8F505-684D-4A1B-8221-D6522F8976E6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4432235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: Title (3) &amp; Content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0877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6248043" y="2317641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7"/>
            <a:ext cx="5605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248043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3" y="383124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EB7575-D3D0-4652-BA3A-0CCCCCFCBFB4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6248043" y="223849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3" y="4135561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3" y="4214707"/>
            <a:ext cx="5605200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6095999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: Title &amp; Content (2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316BD20-B884-4AFE-AD41-0CFDA4A22B89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582" y="1931195"/>
            <a:ext cx="206420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700027" y="1931195"/>
            <a:ext cx="9153500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582" y="2317640"/>
            <a:ext cx="2064201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983" y="2238495"/>
            <a:ext cx="206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2548405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: Title &amp; Content (2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56E15E2C-8566-4D33-8B8A-F0E4E6EF657A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5"/>
            <a:ext cx="4093766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724929" y="1931195"/>
            <a:ext cx="7128598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3" y="2317640"/>
            <a:ext cx="4093767" cy="359447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: Title (3) &amp; Content (3)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409376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453" y="1931194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453" y="4042705"/>
            <a:ext cx="7128811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453" y="2317638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5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AF52ABA-CCDF-416F-BC1D-949357AD8904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9"/>
          <p:cNvCxnSpPr/>
          <p:nvPr userDrawn="1"/>
        </p:nvCxnSpPr>
        <p:spPr bwMode="gray">
          <a:xfrm>
            <a:off x="4725264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4725264" y="4349421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453" y="4428564"/>
            <a:ext cx="7128811" cy="148354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7" name="Straight Connector 36"/>
          <p:cNvCxnSpPr/>
          <p:nvPr userDrawn="1"/>
        </p:nvCxnSpPr>
        <p:spPr bwMode="gray">
          <a:xfrm>
            <a:off x="4575980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6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: Title (3) &amp; Content (3) &amp;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 userDrawn="1"/>
        </p:nvCxnSpPr>
        <p:spPr bwMode="gray">
          <a:xfrm>
            <a:off x="457598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332366" y="5452639"/>
            <a:ext cx="11521161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4724930" y="2317641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4094664" cy="295097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2367" y="1931193"/>
            <a:ext cx="409466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4724930" y="1931193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4724930" y="3831247"/>
            <a:ext cx="7129297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EB90D3A7-6A39-47F0-89AD-C5552FB7272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4724930" y="4214707"/>
            <a:ext cx="7128597" cy="105391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9"/>
          <p:cNvCxnSpPr/>
          <p:nvPr userDrawn="1"/>
        </p:nvCxnSpPr>
        <p:spPr bwMode="gray">
          <a:xfrm>
            <a:off x="4724930" y="2238495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4727528" y="4136597"/>
            <a:ext cx="71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5" name="Straight Connector 44"/>
          <p:cNvCxnSpPr/>
          <p:nvPr userDrawn="1"/>
        </p:nvCxnSpPr>
        <p:spPr bwMode="gray">
          <a:xfrm>
            <a:off x="333264" y="2238495"/>
            <a:ext cx="40937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: Title (3) &amp;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6DA2D124-73B0-4741-87DD-F31F2F07034A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5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184"/>
            <a:ext cx="3643200" cy="3594931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5" name="Straight Connector 34"/>
          <p:cNvCxnSpPr/>
          <p:nvPr userDrawn="1"/>
        </p:nvCxnSpPr>
        <p:spPr bwMode="gray">
          <a:xfrm>
            <a:off x="4124130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062662" y="2388386"/>
            <a:ext cx="0" cy="352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pl-PL"/>
              <a:t>INTERNAL</a:t>
            </a:r>
            <a:endParaRPr lang="en-US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B1F5A5F-1F57-4A24-B5DE-60B2ED9BC8C7}"/>
              </a:ext>
            </a:extLst>
          </p:cNvPr>
          <p:cNvSpPr txBox="1"/>
          <p:nvPr userDrawn="1"/>
        </p:nvSpPr>
        <p:spPr bwMode="gray">
          <a:xfrm>
            <a:off x="334963" y="6495112"/>
            <a:ext cx="600869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Copyright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4C8EE1D-097B-4560-995B-E8866DC2AFCA}"/>
              </a:ext>
            </a:extLst>
          </p:cNvPr>
          <p:cNvSpPr txBox="1"/>
          <p:nvPr userDrawn="1"/>
        </p:nvSpPr>
        <p:spPr bwMode="gray">
          <a:xfrm>
            <a:off x="1246984" y="6494463"/>
            <a:ext cx="1321004" cy="224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ABB. All rights reserved</a:t>
            </a:r>
            <a:r>
              <a:rPr kumimoji="0" lang="pl-PL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xmlns="" id="{7850C270-D3D8-4018-B4D3-75B91A82B4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5832" y="6494463"/>
            <a:ext cx="309561" cy="223200"/>
          </a:xfr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/>
              <a:t>[</a:t>
            </a:r>
            <a:r>
              <a:rPr lang="pl-PL" err="1"/>
              <a:t>Year</a:t>
            </a:r>
            <a:r>
              <a:rPr lang="pl-PL"/>
              <a:t>]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xmlns="" id="{9C44AE55-3941-422E-85FF-14F5BFD14F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3836" y="6528588"/>
            <a:ext cx="1280439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1ABC123456</a:t>
            </a:r>
            <a:endParaRPr lang="pl-P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4A39B20-CD03-4FAF-A765-7ADA2916F0A1}"/>
              </a:ext>
            </a:extLst>
          </p:cNvPr>
          <p:cNvSpPr txBox="1"/>
          <p:nvPr userDrawn="1"/>
        </p:nvSpPr>
        <p:spPr bwMode="gray">
          <a:xfrm>
            <a:off x="4941095" y="6529205"/>
            <a:ext cx="341476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pl-PL" sz="800">
                <a:solidFill>
                  <a:schemeClr val="accent2"/>
                </a:solidFill>
              </a:rPr>
              <a:t>Rev.: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5A625F0-4AB2-418A-8947-04A81D8514A6}"/>
              </a:ext>
            </a:extLst>
          </p:cNvPr>
          <p:cNvSpPr txBox="1"/>
          <p:nvPr userDrawn="1"/>
        </p:nvSpPr>
        <p:spPr bwMode="gray">
          <a:xfrm>
            <a:off x="2926759" y="6529205"/>
            <a:ext cx="761677" cy="1549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 noProof="0" dirty="0">
                <a:solidFill>
                  <a:schemeClr val="accent2"/>
                </a:solidFill>
              </a:rPr>
              <a:t>Document</a:t>
            </a:r>
            <a:r>
              <a:rPr lang="pl-PL" sz="800">
                <a:solidFill>
                  <a:schemeClr val="accent2"/>
                </a:solidFill>
              </a:rPr>
              <a:t> ID.: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xmlns="" id="{02E6F54D-C8A1-4DC9-B897-E715FB0CD7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7972" y="6529205"/>
            <a:ext cx="478466" cy="154949"/>
          </a:xfr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89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: Title (3) &amp; Content (3) &amp;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3264" y="5452639"/>
            <a:ext cx="1152026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3A46C1E4-1331-4E6B-BF6E-3D51AEFDB956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5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4" name="Straight Connector 33"/>
          <p:cNvCxnSpPr/>
          <p:nvPr userDrawn="1"/>
        </p:nvCxnSpPr>
        <p:spPr bwMode="gray">
          <a:xfrm>
            <a:off x="4124130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062661" y="2388842"/>
            <a:ext cx="0" cy="28797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2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: Title (3) &amp; Content (3)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FA29958-A3CB-4945-A597-6BC8C2DCFC0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917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8318"/>
            <a:ext cx="3643200" cy="35937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Gleichschenkliges Dreieck 46"/>
          <p:cNvSpPr/>
          <p:nvPr userDrawn="1"/>
        </p:nvSpPr>
        <p:spPr bwMode="gray">
          <a:xfrm rot="5400000">
            <a:off x="6301200" y="4088360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2362815" y="4091269"/>
            <a:ext cx="3522591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16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: Title (3) &amp; Content (3) &amp; Box 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20E203C-06FF-4581-A07C-EFC97E84676E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5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495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317638"/>
            <a:ext cx="3643200" cy="295097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8"/>
          </p:nvPr>
        </p:nvSpPr>
        <p:spPr bwMode="gray">
          <a:xfrm>
            <a:off x="332581" y="5452639"/>
            <a:ext cx="11520683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9" name="Gleichschenkliges Dreieck 46"/>
          <p:cNvSpPr/>
          <p:nvPr userDrawn="1"/>
        </p:nvSpPr>
        <p:spPr bwMode="gray">
          <a:xfrm rot="5400000">
            <a:off x="6622950" y="3766612"/>
            <a:ext cx="2879092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24" name="Gleichschenkliges Dreieck 46"/>
          <p:cNvSpPr/>
          <p:nvPr userDrawn="1"/>
        </p:nvSpPr>
        <p:spPr bwMode="gray">
          <a:xfrm rot="5400000">
            <a:off x="2684564" y="3769521"/>
            <a:ext cx="2879093" cy="124922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49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: 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2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67378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04D31312-35C5-4C51-BEBC-7DFB106FBB95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3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51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: 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3264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4271796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8210327" y="2317751"/>
            <a:ext cx="3643200" cy="169249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4239659"/>
            <a:ext cx="3643200" cy="102895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1D9E79DB-42B6-4FDF-8901-EDDD0B15FEBB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 bwMode="gray">
          <a:xfrm>
            <a:off x="333264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gray">
          <a:xfrm>
            <a:off x="4271796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191"/>
            <a:ext cx="3643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8210327" y="2238606"/>
            <a:ext cx="3643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 Placeholder 17"/>
          <p:cNvSpPr>
            <a:spLocks noGrp="1"/>
          </p:cNvSpPr>
          <p:nvPr>
            <p:ph type="body" sz="quarter" idx="31"/>
          </p:nvPr>
        </p:nvSpPr>
        <p:spPr bwMode="gray">
          <a:xfrm>
            <a:off x="333264" y="5452639"/>
            <a:ext cx="11520000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03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: Content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9336AA33-6DC9-453C-804C-536915D96FD3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2367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2355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313943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91292" y="1931194"/>
            <a:ext cx="5609417" cy="398091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9049511" y="1931194"/>
            <a:ext cx="0" cy="3980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9197845" y="3989616"/>
            <a:ext cx="2655682" cy="192249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9198313" y="1931194"/>
            <a:ext cx="2655214" cy="192249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0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B4690D58-132B-41F1-809E-7C79AE9ADE6F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495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638"/>
            <a:ext cx="2656800" cy="359447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gray">
          <a:xfrm>
            <a:off x="3138908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 bwMode="gray">
          <a:xfrm>
            <a:off x="9047884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6093396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: Title (4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287752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287752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6242240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264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gray">
          <a:xfrm>
            <a:off x="3287752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6242240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gray">
          <a:xfrm>
            <a:off x="9196727" y="2238606"/>
            <a:ext cx="2656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9196727" y="1931193"/>
            <a:ext cx="26568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9196727" y="2317752"/>
            <a:ext cx="2656800" cy="295086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30"/>
          </p:nvPr>
        </p:nvSpPr>
        <p:spPr bwMode="gray">
          <a:xfrm>
            <a:off x="332366" y="5452639"/>
            <a:ext cx="11520897" cy="460800"/>
          </a:xfrm>
          <a:solidFill>
            <a:schemeClr val="accent3"/>
          </a:solidFill>
        </p:spPr>
        <p:txBody>
          <a:bodyPr anchor="ctr"/>
          <a:lstStyle>
            <a:lvl1pPr marL="7939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7939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 bwMode="gray"/>
        <p:txBody>
          <a:bodyPr/>
          <a:lstStyle/>
          <a:p>
            <a:fld id="{7C99B28F-31C8-4DCE-8ADB-92A6DB9BC1A9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2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gray">
          <a:xfrm>
            <a:off x="3138908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 bwMode="gray">
          <a:xfrm>
            <a:off x="9047884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 bwMode="gray">
          <a:xfrm>
            <a:off x="6093396" y="2388954"/>
            <a:ext cx="0" cy="2879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: Content (3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D55C6F4D-1357-4A6A-9B38-79BE30FAEEA6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50004" y="1931197"/>
            <a:ext cx="5603523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5602537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6095999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C707A3D-437C-4768-8817-18F1A32443D8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4259985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 bwMode="gray">
          <a:xfrm>
            <a:off x="333264" y="1931197"/>
            <a:ext cx="3643200" cy="1853869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 bwMode="gray">
          <a:xfrm>
            <a:off x="4118225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32367" y="4064036"/>
            <a:ext cx="11520897" cy="1848076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gray">
          <a:xfrm>
            <a:off x="8056756" y="1931197"/>
            <a:ext cx="0" cy="18538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8210327" y="1931197"/>
            <a:ext cx="3643200" cy="185386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78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: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" y="0"/>
            <a:ext cx="1219884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54DE7E8-58C9-4B5A-B686-53E1B76B68C9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6BA06A1-F808-4CBA-9D28-8D357F795D4C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F7CD425E-9028-4049-A9A0-DC6F9DF0806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033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: Content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gray">
          <a:xfrm>
            <a:off x="333527" y="3925094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3287752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287752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E0611517-614C-4B4D-AB44-367E4E99FD8B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6242240" y="1932098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9196727" y="1932849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6242240" y="4016596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9196727" y="4017347"/>
            <a:ext cx="2656800" cy="1897200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: Title (4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333264" y="4045107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6248045" y="1931193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0"/>
          </p:nvPr>
        </p:nvSpPr>
        <p:spPr bwMode="gray">
          <a:xfrm>
            <a:off x="333264" y="4432235"/>
            <a:ext cx="5605200" cy="148419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/>
          </p:nvPr>
        </p:nvSpPr>
        <p:spPr bwMode="gray">
          <a:xfrm>
            <a:off x="333264" y="2317638"/>
            <a:ext cx="5605200" cy="148487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C4E03CA3-8880-4761-834D-5767F240186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10"/>
          <p:cNvCxnSpPr/>
          <p:nvPr userDrawn="1"/>
        </p:nvCxnSpPr>
        <p:spPr bwMode="gray">
          <a:xfrm>
            <a:off x="333264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9"/>
          <p:cNvCxnSpPr/>
          <p:nvPr userDrawn="1"/>
        </p:nvCxnSpPr>
        <p:spPr bwMode="gray">
          <a:xfrm>
            <a:off x="333264" y="4348008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4"/>
          <p:cNvCxnSpPr/>
          <p:nvPr userDrawn="1"/>
        </p:nvCxnSpPr>
        <p:spPr bwMode="gray">
          <a:xfrm>
            <a:off x="6248045" y="2239175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Content Placeholder 15"/>
          <p:cNvSpPr>
            <a:spLocks noGrp="1"/>
          </p:cNvSpPr>
          <p:nvPr>
            <p:ph sz="quarter" idx="21"/>
          </p:nvPr>
        </p:nvSpPr>
        <p:spPr bwMode="gray">
          <a:xfrm>
            <a:off x="6248045" y="2317641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1159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 bwMode="gray">
          <a:xfrm>
            <a:off x="6095999" y="2388843"/>
            <a:ext cx="0" cy="3523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 Placeholder 11"/>
          <p:cNvSpPr>
            <a:spLocks noGrp="1"/>
          </p:cNvSpPr>
          <p:nvPr>
            <p:ph type="body" sz="quarter" idx="22"/>
          </p:nvPr>
        </p:nvSpPr>
        <p:spPr bwMode="gray">
          <a:xfrm>
            <a:off x="6248045" y="4043972"/>
            <a:ext cx="56052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4"/>
          <p:cNvCxnSpPr/>
          <p:nvPr userDrawn="1"/>
        </p:nvCxnSpPr>
        <p:spPr bwMode="gray">
          <a:xfrm>
            <a:off x="6248045" y="4351954"/>
            <a:ext cx="5605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ontent Placeholder 15"/>
          <p:cNvSpPr>
            <a:spLocks noGrp="1"/>
          </p:cNvSpPr>
          <p:nvPr>
            <p:ph sz="quarter" idx="23"/>
          </p:nvPr>
        </p:nvSpPr>
        <p:spPr bwMode="gray">
          <a:xfrm>
            <a:off x="6248045" y="4430420"/>
            <a:ext cx="5605200" cy="1481057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62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: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982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 bwMode="gray">
          <a:xfrm>
            <a:off x="333527" y="3922317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4129" y="1931195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4129" y="4059571"/>
            <a:ext cx="5619398" cy="1853868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4"/>
          </p:nvPr>
        </p:nvSpPr>
        <p:spPr bwMode="gray"/>
        <p:txBody>
          <a:bodyPr/>
          <a:lstStyle/>
          <a:p>
            <a:fld id="{8EC109B0-75FC-4429-BE4E-3C56DF0B4567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: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33326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6232344" y="1931198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33326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6232344" y="3737725"/>
            <a:ext cx="5621183" cy="1530893"/>
          </a:xfrm>
        </p:spPr>
        <p:txBody>
          <a:bodyPr lIns="0" tIns="0" rIns="0" bIns="0"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332367" y="5452639"/>
            <a:ext cx="11521160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Straight Connector 22"/>
          <p:cNvCxnSpPr/>
          <p:nvPr userDrawn="1"/>
        </p:nvCxnSpPr>
        <p:spPr bwMode="gray">
          <a:xfrm>
            <a:off x="333527" y="3599905"/>
            <a:ext cx="11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 bwMode="gray"/>
        <p:txBody>
          <a:bodyPr/>
          <a:lstStyle/>
          <a:p>
            <a:fld id="{82AE24F0-D46E-441E-BC56-E449F6276B29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6095999" y="1931195"/>
            <a:ext cx="0" cy="333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8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: Title (2) &amp; 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993324"/>
            <a:ext cx="5361993" cy="191932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1798" y="3921919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582" y="1931196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582" y="3993324"/>
            <a:ext cx="1918800" cy="1919320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15E70819-8927-4894-9672-C8919068D05F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6" y="1085213"/>
            <a:ext cx="11521161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0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: 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5361993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866" y="3235138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2554866" y="4611082"/>
            <a:ext cx="536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 userDrawn="1">
            <p:ph sz="quarter" idx="23"/>
          </p:nvPr>
        </p:nvSpPr>
        <p:spPr bwMode="gray">
          <a:xfrm>
            <a:off x="332367" y="1931196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 userDrawn="1">
            <p:ph sz="quarter" idx="24"/>
          </p:nvPr>
        </p:nvSpPr>
        <p:spPr bwMode="gray">
          <a:xfrm>
            <a:off x="332367" y="3305949"/>
            <a:ext cx="1917663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 userDrawn="1">
            <p:ph sz="quarter" idx="25"/>
          </p:nvPr>
        </p:nvSpPr>
        <p:spPr bwMode="gray">
          <a:xfrm>
            <a:off x="332367" y="4680702"/>
            <a:ext cx="1917663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 userDrawn="1">
            <p:ph type="dt" sz="half" idx="26"/>
          </p:nvPr>
        </p:nvSpPr>
        <p:spPr bwMode="gray"/>
        <p:txBody>
          <a:bodyPr/>
          <a:lstStyle/>
          <a:p>
            <a:fld id="{4BCB0CFA-6541-4C1A-AF28-2E10B008E3FC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8218509" y="1931196"/>
            <a:ext cx="3634755" cy="398144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9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: Title (3) &amp; Content (3)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23513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305949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680702"/>
            <a:ext cx="9299991" cy="123194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61108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 bwMode="gray"/>
        <p:txBody>
          <a:bodyPr/>
          <a:lstStyle/>
          <a:p>
            <a:fld id="{7717F15D-506D-49EF-9CE2-C0D267A1C972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7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8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: Title (3) &amp; Content (3) &amp;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3" y="1931196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2554464" y="3019668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091669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252143"/>
            <a:ext cx="9299991" cy="1016472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 bwMode="gray">
          <a:xfrm>
            <a:off x="2554464" y="4180142"/>
            <a:ext cx="929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091669"/>
            <a:ext cx="1916766" cy="101647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252143"/>
            <a:ext cx="1916766" cy="101647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6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7"/>
          </p:nvPr>
        </p:nvSpPr>
        <p:spPr bwMode="gray"/>
        <p:txBody>
          <a:bodyPr/>
          <a:lstStyle/>
          <a:p>
            <a:fld id="{A6AEED0B-F756-4AC8-AA9D-323D354ED2D7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8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8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: Title (4) &amp; Content (4) &amp; Box /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818583" y="1931198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818583" y="2801554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818583" y="3671910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332367" y="5452639"/>
            <a:ext cx="11520898" cy="460800"/>
          </a:xfrm>
          <a:solidFill>
            <a:schemeClr val="accent3"/>
          </a:solidFill>
        </p:spPr>
        <p:txBody>
          <a:bodyPr lIns="0" tIns="0" rIns="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332582" y="1931198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quarter" idx="28"/>
          </p:nvPr>
        </p:nvSpPr>
        <p:spPr bwMode="gray">
          <a:xfrm>
            <a:off x="332582" y="2801554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332582" y="3671910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2818583" y="4542265"/>
            <a:ext cx="9034681" cy="726353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332582" y="4542265"/>
            <a:ext cx="1535879" cy="726353"/>
          </a:xfrm>
        </p:spPr>
        <p:txBody>
          <a:bodyPr lIns="0" tIns="0" rIns="0" bIns="0" anchor="ctr"/>
          <a:lstStyle>
            <a:lvl1pPr marL="1588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1588" indent="0">
              <a:buNone/>
              <a:defRPr b="1">
                <a:solidFill>
                  <a:schemeClr val="tx2"/>
                </a:solidFill>
              </a:defRPr>
            </a:lvl2pPr>
            <a:lvl3pPr marL="1588" indent="0">
              <a:buNone/>
              <a:defRPr b="1">
                <a:solidFill>
                  <a:schemeClr val="tx2"/>
                </a:solidFill>
              </a:defRPr>
            </a:lvl3pPr>
            <a:lvl4pPr marL="1588" indent="0">
              <a:buNone/>
              <a:defRPr b="1">
                <a:solidFill>
                  <a:schemeClr val="tx2"/>
                </a:solidFill>
              </a:defRPr>
            </a:lvl4pPr>
            <a:lvl5pPr marL="1588" indent="0">
              <a:buNone/>
              <a:defRPr b="1">
                <a:solidFill>
                  <a:schemeClr val="tx2"/>
                </a:solidFill>
              </a:defRPr>
            </a:lvl5pPr>
            <a:lvl6pPr marL="1588" indent="0">
              <a:buNone/>
              <a:defRPr b="1">
                <a:solidFill>
                  <a:schemeClr val="tx2"/>
                </a:solidFill>
              </a:defRPr>
            </a:lvl6pPr>
            <a:lvl7pPr marL="1588" indent="0">
              <a:buNone/>
              <a:defRPr b="1">
                <a:solidFill>
                  <a:schemeClr val="tx2"/>
                </a:solidFill>
              </a:defRPr>
            </a:lvl7pPr>
            <a:lvl8pPr marL="1588" indent="0">
              <a:buNone/>
              <a:defRPr b="1">
                <a:solidFill>
                  <a:schemeClr val="tx2"/>
                </a:solidFill>
              </a:defRPr>
            </a:lvl8pPr>
            <a:lvl9pPr marL="1588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9" name="Straight Connector 13"/>
          <p:cNvCxnSpPr/>
          <p:nvPr userDrawn="1"/>
        </p:nvCxnSpPr>
        <p:spPr bwMode="gray">
          <a:xfrm>
            <a:off x="1999567" y="2800986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14"/>
          <p:cNvCxnSpPr/>
          <p:nvPr userDrawn="1"/>
        </p:nvCxnSpPr>
        <p:spPr bwMode="gray">
          <a:xfrm>
            <a:off x="1779054" y="3164586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13"/>
          <p:cNvCxnSpPr/>
          <p:nvPr userDrawn="1"/>
        </p:nvCxnSpPr>
        <p:spPr bwMode="gray">
          <a:xfrm>
            <a:off x="1999567" y="4542262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14"/>
          <p:cNvCxnSpPr/>
          <p:nvPr userDrawn="1"/>
        </p:nvCxnSpPr>
        <p:spPr bwMode="gray">
          <a:xfrm>
            <a:off x="1778487" y="4905862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13"/>
          <p:cNvCxnSpPr/>
          <p:nvPr userDrawn="1"/>
        </p:nvCxnSpPr>
        <p:spPr bwMode="gray">
          <a:xfrm>
            <a:off x="1999567" y="1930348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14"/>
          <p:cNvCxnSpPr/>
          <p:nvPr userDrawn="1"/>
        </p:nvCxnSpPr>
        <p:spPr bwMode="gray">
          <a:xfrm>
            <a:off x="1779502" y="2293948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13"/>
          <p:cNvCxnSpPr/>
          <p:nvPr userDrawn="1"/>
        </p:nvCxnSpPr>
        <p:spPr bwMode="gray">
          <a:xfrm>
            <a:off x="1999568" y="3671624"/>
            <a:ext cx="0" cy="72720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14"/>
          <p:cNvCxnSpPr/>
          <p:nvPr userDrawn="1"/>
        </p:nvCxnSpPr>
        <p:spPr bwMode="gray">
          <a:xfrm>
            <a:off x="1778487" y="4035224"/>
            <a:ext cx="220918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2072427" y="272954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 bwMode="gray">
          <a:xfrm>
            <a:off x="2072427" y="3599904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 bwMode="gray">
          <a:xfrm>
            <a:off x="2072427" y="4470259"/>
            <a:ext cx="9780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 userDrawn="1">
            <p:ph type="dt" sz="half" idx="32"/>
          </p:nvPr>
        </p:nvSpPr>
        <p:spPr bwMode="gray"/>
        <p:txBody>
          <a:bodyPr/>
          <a:lstStyle/>
          <a:p>
            <a:fld id="{5886327C-AA5E-4F43-AF30-97340266EED1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3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34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 userDrawn="1"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35" hasCustomPrompt="1"/>
          </p:nvPr>
        </p:nvSpPr>
        <p:spPr>
          <a:xfrm>
            <a:off x="2218077" y="2100061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1</a:t>
            </a:r>
            <a:endParaRPr lang="en-GB"/>
          </a:p>
        </p:txBody>
      </p:sp>
      <p:sp>
        <p:nvSpPr>
          <p:cNvPr id="54" name="Content Placeholder 6"/>
          <p:cNvSpPr>
            <a:spLocks noGrp="1"/>
          </p:cNvSpPr>
          <p:nvPr>
            <p:ph sz="quarter" idx="36" hasCustomPrompt="1"/>
          </p:nvPr>
        </p:nvSpPr>
        <p:spPr>
          <a:xfrm>
            <a:off x="2218077" y="297198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2</a:t>
            </a:r>
            <a:endParaRPr lang="en-GB"/>
          </a:p>
        </p:txBody>
      </p:sp>
      <p:sp>
        <p:nvSpPr>
          <p:cNvPr id="55" name="Content Placeholder 6"/>
          <p:cNvSpPr>
            <a:spLocks noGrp="1"/>
          </p:cNvSpPr>
          <p:nvPr>
            <p:ph sz="quarter" idx="37" hasCustomPrompt="1"/>
          </p:nvPr>
        </p:nvSpPr>
        <p:spPr>
          <a:xfrm>
            <a:off x="2218077" y="3843416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3</a:t>
            </a:r>
            <a:endParaRPr lang="en-GB"/>
          </a:p>
        </p:txBody>
      </p:sp>
      <p:sp>
        <p:nvSpPr>
          <p:cNvPr id="56" name="Content Placeholder 6"/>
          <p:cNvSpPr>
            <a:spLocks noGrp="1"/>
          </p:cNvSpPr>
          <p:nvPr>
            <p:ph sz="quarter" idx="38" hasCustomPrompt="1"/>
          </p:nvPr>
        </p:nvSpPr>
        <p:spPr>
          <a:xfrm>
            <a:off x="2218077" y="4708172"/>
            <a:ext cx="385200" cy="38520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2000" b="1">
                <a:solidFill>
                  <a:schemeClr val="bg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pl-PL"/>
              <a:t>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: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2553272" y="1931194"/>
            <a:ext cx="2899094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7"/>
          </p:nvPr>
        </p:nvSpPr>
        <p:spPr bwMode="gray">
          <a:xfrm>
            <a:off x="575494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8"/>
          </p:nvPr>
        </p:nvSpPr>
        <p:spPr bwMode="gray">
          <a:xfrm>
            <a:off x="8955527" y="1931194"/>
            <a:ext cx="2898000" cy="252000"/>
          </a:xfrm>
        </p:spPr>
        <p:txBody>
          <a:bodyPr lIns="0" tIns="0" rIns="0" anchor="t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2553272" y="2317748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 bwMode="gray">
          <a:xfrm>
            <a:off x="2553273" y="3573970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 bwMode="gray">
          <a:xfrm>
            <a:off x="2553273" y="4830194"/>
            <a:ext cx="2903803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1931196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4"/>
          </p:nvPr>
        </p:nvSpPr>
        <p:spPr bwMode="gray">
          <a:xfrm>
            <a:off x="333264" y="3305949"/>
            <a:ext cx="1916766" cy="1231942"/>
          </a:xfrm>
        </p:spPr>
        <p:txBody>
          <a:bodyPr lIns="0" tIns="0" rIns="0" bIns="0" anchor="ctr"/>
          <a:lstStyle>
            <a:lvl1pPr marL="0" indent="0" algn="l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 algn="l">
              <a:buNone/>
              <a:defRPr b="1">
                <a:solidFill>
                  <a:schemeClr val="tx2"/>
                </a:solidFill>
              </a:defRPr>
            </a:lvl2pPr>
            <a:lvl3pPr marL="0" indent="0" algn="l">
              <a:buNone/>
              <a:defRPr b="1">
                <a:solidFill>
                  <a:schemeClr val="tx2"/>
                </a:solidFill>
              </a:defRPr>
            </a:lvl3pPr>
            <a:lvl4pPr marL="0" indent="0" algn="l">
              <a:buNone/>
              <a:defRPr b="1">
                <a:solidFill>
                  <a:schemeClr val="tx2"/>
                </a:solidFill>
              </a:defRPr>
            </a:lvl4pPr>
            <a:lvl5pPr marL="0" indent="0" algn="l">
              <a:buNone/>
              <a:defRPr b="1">
                <a:solidFill>
                  <a:schemeClr val="tx2"/>
                </a:solidFill>
              </a:defRPr>
            </a:lvl5pPr>
            <a:lvl6pPr marL="0" indent="0" algn="l">
              <a:buNone/>
              <a:defRPr b="1">
                <a:solidFill>
                  <a:schemeClr val="tx2"/>
                </a:solidFill>
              </a:defRPr>
            </a:lvl6pPr>
            <a:lvl7pPr marL="0" indent="0" algn="l">
              <a:buNone/>
              <a:defRPr b="1">
                <a:solidFill>
                  <a:schemeClr val="tx2"/>
                </a:solidFill>
              </a:defRPr>
            </a:lvl7pPr>
            <a:lvl8pPr marL="0" indent="0" algn="l">
              <a:buNone/>
              <a:defRPr b="1">
                <a:solidFill>
                  <a:schemeClr val="tx2"/>
                </a:solidFill>
              </a:defRPr>
            </a:lvl8pPr>
            <a:lvl9pPr marL="0" indent="0" algn="l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333264" y="4680702"/>
            <a:ext cx="1916766" cy="1231942"/>
          </a:xfrm>
        </p:spPr>
        <p:txBody>
          <a:bodyPr lIns="0" tIns="0" rIns="0" bIns="0" anchor="ctr"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buNone/>
              <a:defRPr b="1">
                <a:solidFill>
                  <a:schemeClr val="tx2"/>
                </a:solidFill>
              </a:defRPr>
            </a:lvl2pPr>
            <a:lvl3pPr marL="0" indent="0">
              <a:buNone/>
              <a:defRPr b="1">
                <a:solidFill>
                  <a:schemeClr val="tx2"/>
                </a:solidFill>
              </a:defRPr>
            </a:lvl3pPr>
            <a:lvl4pPr marL="0" indent="0">
              <a:buNone/>
              <a:defRPr b="1">
                <a:solidFill>
                  <a:schemeClr val="tx2"/>
                </a:solidFill>
              </a:defRPr>
            </a:lvl4pPr>
            <a:lvl5pPr marL="0" indent="0">
              <a:buNone/>
              <a:defRPr b="1">
                <a:solidFill>
                  <a:schemeClr val="tx2"/>
                </a:solidFill>
              </a:defRPr>
            </a:lvl5pPr>
            <a:lvl6pPr marL="0" indent="0">
              <a:buNone/>
              <a:defRPr b="1">
                <a:solidFill>
                  <a:schemeClr val="tx2"/>
                </a:solidFill>
              </a:defRPr>
            </a:lvl6pPr>
            <a:lvl7pPr marL="0" indent="0">
              <a:buNone/>
              <a:defRPr b="1">
                <a:solidFill>
                  <a:schemeClr val="tx2"/>
                </a:solidFill>
              </a:defRPr>
            </a:lvl7pPr>
            <a:lvl8pPr marL="0" indent="0">
              <a:buNone/>
              <a:defRPr b="1">
                <a:solidFill>
                  <a:schemeClr val="tx2"/>
                </a:solidFill>
              </a:defRPr>
            </a:lvl8pPr>
            <a:lvl9pPr marL="0" indent="0">
              <a:buNone/>
              <a:defRPr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8" name="Straight Connector 27"/>
          <p:cNvCxnSpPr/>
          <p:nvPr userDrawn="1"/>
        </p:nvCxnSpPr>
        <p:spPr bwMode="gray">
          <a:xfrm>
            <a:off x="2553272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 bwMode="gray">
          <a:xfrm>
            <a:off x="2550359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 bwMode="gray">
          <a:xfrm>
            <a:off x="2550359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 bwMode="gray">
          <a:xfrm>
            <a:off x="5754400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 bwMode="gray">
          <a:xfrm>
            <a:off x="5752943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 bwMode="gray">
          <a:xfrm>
            <a:off x="5752943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 bwMode="gray">
          <a:xfrm>
            <a:off x="8955527" y="2238607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 bwMode="gray">
          <a:xfrm>
            <a:off x="8955527" y="3487659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 bwMode="gray">
          <a:xfrm>
            <a:off x="8955527" y="4743881"/>
            <a:ext cx="289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3"/>
          <p:cNvSpPr>
            <a:spLocks noGrp="1"/>
          </p:cNvSpPr>
          <p:nvPr>
            <p:ph sz="quarter" idx="29"/>
          </p:nvPr>
        </p:nvSpPr>
        <p:spPr bwMode="gray">
          <a:xfrm>
            <a:off x="5757301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quarter" idx="30"/>
          </p:nvPr>
        </p:nvSpPr>
        <p:spPr bwMode="gray">
          <a:xfrm>
            <a:off x="5757302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quarter" idx="31"/>
          </p:nvPr>
        </p:nvSpPr>
        <p:spPr bwMode="gray">
          <a:xfrm>
            <a:off x="5757302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quarter" idx="32"/>
          </p:nvPr>
        </p:nvSpPr>
        <p:spPr bwMode="gray">
          <a:xfrm>
            <a:off x="8955527" y="2317748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quarter" idx="33"/>
          </p:nvPr>
        </p:nvSpPr>
        <p:spPr bwMode="gray">
          <a:xfrm>
            <a:off x="8955527" y="3573970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34"/>
          </p:nvPr>
        </p:nvSpPr>
        <p:spPr bwMode="gray">
          <a:xfrm>
            <a:off x="8955527" y="4830194"/>
            <a:ext cx="2898000" cy="1083600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35"/>
          </p:nvPr>
        </p:nvSpPr>
        <p:spPr bwMode="gray"/>
        <p:txBody>
          <a:bodyPr/>
          <a:lstStyle/>
          <a:p>
            <a:fld id="{9C2F4835-9B96-4DF5-AAA6-ECF7FA6AC084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6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7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8" y="1085213"/>
            <a:ext cx="11520896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5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: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2" y="0"/>
            <a:ext cx="12192000" cy="6858000"/>
          </a:xfrm>
          <a:prstGeom prst="rect">
            <a:avLst/>
          </a:prstGeom>
          <a:solidFill>
            <a:srgbClr val="FF000F"/>
          </a:solidFill>
          <a:ln w="25400" cap="flat" cmpd="sng" algn="ctr">
            <a:noFill/>
            <a:prstDash val="solid"/>
          </a:ln>
          <a:effectLst/>
        </p:spPr>
        <p:txBody>
          <a:bodyPr lIns="72009" tIns="72009" rIns="72009" bIns="72009" rtlCol="0" anchor="ctr"/>
          <a:lstStyle/>
          <a:p>
            <a:pPr marL="0" marR="0" lvl="0" indent="0" algn="ctr" defTabSz="9144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4A90620-6E53-42BB-807B-70CAD0710CDD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1"/>
                </a:solidFill>
              </a:rPr>
              <a:t>—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B34BC21-AFED-46B1-8268-92A7B5BBDEE1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0C1FE702-2A26-4886-8C77-E6510DB1849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2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: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333264" y="1931945"/>
            <a:ext cx="3643200" cy="360000"/>
          </a:xfrm>
          <a:prstGeom prst="homePlate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4"/>
          </p:nvPr>
        </p:nvSpPr>
        <p:spPr bwMode="gray">
          <a:xfrm>
            <a:off x="4271796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6"/>
          </p:nvPr>
        </p:nvSpPr>
        <p:spPr bwMode="gray">
          <a:xfrm>
            <a:off x="8210327" y="1931945"/>
            <a:ext cx="3643200" cy="360000"/>
          </a:xfrm>
          <a:prstGeom prst="chevron">
            <a:avLst/>
          </a:prstGeom>
          <a:solidFill>
            <a:schemeClr val="accent4"/>
          </a:solidFill>
        </p:spPr>
        <p:txBody>
          <a:bodyPr lIns="28800" tIns="0" rIns="28800"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/>
          <a:p>
            <a:fld id="{A38A18E7-9BD9-4C21-A92A-0000075C47BF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3"/>
          </p:nvPr>
        </p:nvSpPr>
        <p:spPr bwMode="gray">
          <a:xfrm>
            <a:off x="333264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25"/>
          </p:nvPr>
        </p:nvSpPr>
        <p:spPr bwMode="gray">
          <a:xfrm>
            <a:off x="4271796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quarter" idx="27"/>
          </p:nvPr>
        </p:nvSpPr>
        <p:spPr bwMode="gray">
          <a:xfrm>
            <a:off x="8210327" y="2402146"/>
            <a:ext cx="3643200" cy="351129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7" name="Straight Connector 26"/>
          <p:cNvCxnSpPr/>
          <p:nvPr userDrawn="1"/>
        </p:nvCxnSpPr>
        <p:spPr bwMode="gray">
          <a:xfrm>
            <a:off x="4124130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 bwMode="gray">
          <a:xfrm>
            <a:off x="8062662" y="2473348"/>
            <a:ext cx="0" cy="3440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7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2957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2: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 bwMode="gray">
          <a:xfrm>
            <a:off x="2" y="0"/>
            <a:ext cx="12192000" cy="6858000"/>
          </a:xfrm>
          <a:custGeom>
            <a:avLst/>
            <a:gdLst>
              <a:gd name="connsiteX0" fmla="*/ 334746 w 12192000"/>
              <a:gd name="connsiteY0" fmla="*/ 530044 h 6858000"/>
              <a:gd name="connsiteX1" fmla="*/ 334746 w 12192000"/>
              <a:gd name="connsiteY1" fmla="*/ 558844 h 6858000"/>
              <a:gd name="connsiteX2" fmla="*/ 561546 w 12192000"/>
              <a:gd name="connsiteY2" fmla="*/ 558844 h 6858000"/>
              <a:gd name="connsiteX3" fmla="*/ 561546 w 12192000"/>
              <a:gd name="connsiteY3" fmla="*/ 53004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34746" y="530044"/>
                </a:moveTo>
                <a:lnTo>
                  <a:pt x="334746" y="558844"/>
                </a:lnTo>
                <a:lnTo>
                  <a:pt x="561546" y="558844"/>
                </a:lnTo>
                <a:lnTo>
                  <a:pt x="561546" y="53004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32366" y="622788"/>
            <a:ext cx="11520898" cy="39600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5F354CEB-C103-4DD3-8EFF-E66E8B8645B8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242214" y="447781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1800" b="1">
                <a:solidFill>
                  <a:srgbClr val="FF0000"/>
                </a:solidFill>
              </a:rPr>
              <a:t>—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37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8CF2583-54A7-46B8-A74C-6028C6CABEF8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7" y="1085213"/>
            <a:ext cx="11520898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4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4: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2811EE99-D791-4D9A-8276-2A7146444179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>
                <a:solidFill>
                  <a:srgbClr val="FF000F"/>
                </a:solidFill>
              </a:rPr>
              <a:t>—</a:t>
            </a:r>
            <a:endParaRPr lang="en-US" sz="3200" b="1" dirty="0">
              <a:solidFill>
                <a:srgbClr val="FF00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79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: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6884551-BCA1-4427-92BF-DB5CAA0DDF08}"/>
              </a:ext>
            </a:extLst>
          </p:cNvPr>
          <p:cNvSpPr/>
          <p:nvPr userDrawn="1"/>
        </p:nvSpPr>
        <p:spPr bwMode="gray">
          <a:xfrm>
            <a:off x="244800" y="414450"/>
            <a:ext cx="413300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AC380CA-95DB-45F2-99D5-3A1E2DF54CD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35756" y="718060"/>
            <a:ext cx="11521282" cy="504000"/>
          </a:xfrm>
        </p:spPr>
        <p:txBody>
          <a:bodyPr lIns="0" tIns="0" rIns="0" bIns="0"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EE182003-2699-4135-A685-461A4D33947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5757" y="1264007"/>
            <a:ext cx="11521281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04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 bwMode="gray">
          <a:xfrm>
            <a:off x="332367" y="1931197"/>
            <a:ext cx="11520897" cy="3980439"/>
          </a:xfrm>
        </p:spPr>
        <p:txBody>
          <a:bodyPr/>
          <a:lstStyle>
            <a:lvl1pPr>
              <a:spcBef>
                <a:spcPts val="900"/>
              </a:spcBef>
              <a:defRPr sz="2000"/>
            </a:lvl1pPr>
            <a:lvl2pPr marL="0" indent="0">
              <a:spcBef>
                <a:spcPts val="90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3pPr>
            <a:lvl4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4pPr>
            <a:lvl5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5pPr>
            <a:lvl6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6pPr>
            <a:lvl7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7pPr>
            <a:lvl8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8pPr>
            <a:lvl9pPr marL="252025" indent="-252025">
              <a:spcBef>
                <a:spcPts val="900"/>
              </a:spcBef>
              <a:buClr>
                <a:schemeClr val="accent4"/>
              </a:buClr>
              <a:buFont typeface="Symbol" panose="05050102010706020507" pitchFamily="18" charset="2"/>
              <a:buChar char=""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802F1124-33BD-4EBB-98B3-2BE08BF7D732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7"/>
            <a:ext cx="11520000" cy="39822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3264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AA42BF1-81AB-4815-B6E4-77563C3F2273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: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 bwMode="gray">
          <a:xfrm>
            <a:off x="332367" y="1931195"/>
            <a:ext cx="11520000" cy="3430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BCB2B921-614D-48F2-9546-B278025F17EE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lvl="8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332362" y="1085213"/>
            <a:ext cx="11520000" cy="504000"/>
          </a:xfr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9"/>
          </p:nvPr>
        </p:nvSpPr>
        <p:spPr bwMode="gray">
          <a:xfrm>
            <a:off x="332362" y="5453066"/>
            <a:ext cx="11520000" cy="460375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06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3264" y="682313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499782" y="6298397"/>
            <a:ext cx="8490250" cy="50007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rtl="0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332367" y="6489341"/>
            <a:ext cx="1162951" cy="11819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DAA42BF1-81AB-4815-B6E4-77563C3F2273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3264" y="1931194"/>
            <a:ext cx="11520000" cy="3982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798114" y="6488733"/>
            <a:ext cx="676888" cy="11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3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 bwMode="gray">
          <a:xfrm>
            <a:off x="335577" y="6094413"/>
            <a:ext cx="11520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 bwMode="gray">
          <a:xfrm>
            <a:off x="334271" y="6327549"/>
            <a:ext cx="337946" cy="88364"/>
            <a:chOff x="61913" y="5218113"/>
            <a:chExt cx="3138487" cy="820737"/>
          </a:xfrm>
          <a:solidFill>
            <a:schemeClr val="accent3"/>
          </a:solidFill>
        </p:grpSpPr>
        <p:sp>
          <p:nvSpPr>
            <p:cNvPr id="69" name="Freeform 16"/>
            <p:cNvSpPr>
              <a:spLocks noEditPoints="1"/>
            </p:cNvSpPr>
            <p:nvPr userDrawn="1"/>
          </p:nvSpPr>
          <p:spPr bwMode="gray">
            <a:xfrm>
              <a:off x="61913" y="5218113"/>
              <a:ext cx="828675" cy="820737"/>
            </a:xfrm>
            <a:custGeom>
              <a:avLst/>
              <a:gdLst>
                <a:gd name="T0" fmla="*/ 111 w 221"/>
                <a:gd name="T1" fmla="*/ 219 h 219"/>
                <a:gd name="T2" fmla="*/ 53 w 221"/>
                <a:gd name="T3" fmla="*/ 203 h 219"/>
                <a:gd name="T4" fmla="*/ 14 w 221"/>
                <a:gd name="T5" fmla="*/ 163 h 219"/>
                <a:gd name="T6" fmla="*/ 0 w 221"/>
                <a:gd name="T7" fmla="*/ 109 h 219"/>
                <a:gd name="T8" fmla="*/ 15 w 221"/>
                <a:gd name="T9" fmla="*/ 53 h 219"/>
                <a:gd name="T10" fmla="*/ 56 w 221"/>
                <a:gd name="T11" fmla="*/ 14 h 219"/>
                <a:gd name="T12" fmla="*/ 111 w 221"/>
                <a:gd name="T13" fmla="*/ 0 h 219"/>
                <a:gd name="T14" fmla="*/ 168 w 221"/>
                <a:gd name="T15" fmla="*/ 15 h 219"/>
                <a:gd name="T16" fmla="*/ 207 w 221"/>
                <a:gd name="T17" fmla="*/ 55 h 219"/>
                <a:gd name="T18" fmla="*/ 221 w 221"/>
                <a:gd name="T19" fmla="*/ 109 h 219"/>
                <a:gd name="T20" fmla="*/ 206 w 221"/>
                <a:gd name="T21" fmla="*/ 166 h 219"/>
                <a:gd name="T22" fmla="*/ 165 w 221"/>
                <a:gd name="T23" fmla="*/ 205 h 219"/>
                <a:gd name="T24" fmla="*/ 111 w 221"/>
                <a:gd name="T25" fmla="*/ 219 h 219"/>
                <a:gd name="T26" fmla="*/ 111 w 221"/>
                <a:gd name="T27" fmla="*/ 190 h 219"/>
                <a:gd name="T28" fmla="*/ 153 w 221"/>
                <a:gd name="T29" fmla="*/ 180 h 219"/>
                <a:gd name="T30" fmla="*/ 181 w 221"/>
                <a:gd name="T31" fmla="*/ 151 h 219"/>
                <a:gd name="T32" fmla="*/ 191 w 221"/>
                <a:gd name="T33" fmla="*/ 109 h 219"/>
                <a:gd name="T34" fmla="*/ 180 w 221"/>
                <a:gd name="T35" fmla="*/ 67 h 219"/>
                <a:gd name="T36" fmla="*/ 151 w 221"/>
                <a:gd name="T37" fmla="*/ 38 h 219"/>
                <a:gd name="T38" fmla="*/ 111 w 221"/>
                <a:gd name="T39" fmla="*/ 28 h 219"/>
                <a:gd name="T40" fmla="*/ 68 w 221"/>
                <a:gd name="T41" fmla="*/ 39 h 219"/>
                <a:gd name="T42" fmla="*/ 40 w 221"/>
                <a:gd name="T43" fmla="*/ 68 h 219"/>
                <a:gd name="T44" fmla="*/ 31 w 221"/>
                <a:gd name="T45" fmla="*/ 109 h 219"/>
                <a:gd name="T46" fmla="*/ 41 w 221"/>
                <a:gd name="T47" fmla="*/ 152 h 219"/>
                <a:gd name="T48" fmla="*/ 70 w 221"/>
                <a:gd name="T49" fmla="*/ 180 h 219"/>
                <a:gd name="T50" fmla="*/ 111 w 221"/>
                <a:gd name="T51" fmla="*/ 190 h 219"/>
                <a:gd name="T52" fmla="*/ 115 w 221"/>
                <a:gd name="T53" fmla="*/ 50 h 219"/>
                <a:gd name="T54" fmla="*/ 139 w 221"/>
                <a:gd name="T55" fmla="*/ 54 h 219"/>
                <a:gd name="T56" fmla="*/ 156 w 221"/>
                <a:gd name="T57" fmla="*/ 63 h 219"/>
                <a:gd name="T58" fmla="*/ 145 w 221"/>
                <a:gd name="T59" fmla="*/ 85 h 219"/>
                <a:gd name="T60" fmla="*/ 117 w 221"/>
                <a:gd name="T61" fmla="*/ 76 h 219"/>
                <a:gd name="T62" fmla="*/ 93 w 221"/>
                <a:gd name="T63" fmla="*/ 85 h 219"/>
                <a:gd name="T64" fmla="*/ 84 w 221"/>
                <a:gd name="T65" fmla="*/ 110 h 219"/>
                <a:gd name="T66" fmla="*/ 93 w 221"/>
                <a:gd name="T67" fmla="*/ 134 h 219"/>
                <a:gd name="T68" fmla="*/ 117 w 221"/>
                <a:gd name="T69" fmla="*/ 143 h 219"/>
                <a:gd name="T70" fmla="*/ 146 w 221"/>
                <a:gd name="T71" fmla="*/ 132 h 219"/>
                <a:gd name="T72" fmla="*/ 158 w 221"/>
                <a:gd name="T73" fmla="*/ 153 h 219"/>
                <a:gd name="T74" fmla="*/ 140 w 221"/>
                <a:gd name="T75" fmla="*/ 165 h 219"/>
                <a:gd name="T76" fmla="*/ 115 w 221"/>
                <a:gd name="T77" fmla="*/ 169 h 219"/>
                <a:gd name="T78" fmla="*/ 71 w 221"/>
                <a:gd name="T79" fmla="*/ 153 h 219"/>
                <a:gd name="T80" fmla="*/ 54 w 221"/>
                <a:gd name="T81" fmla="*/ 111 h 219"/>
                <a:gd name="T82" fmla="*/ 71 w 221"/>
                <a:gd name="T83" fmla="*/ 67 h 219"/>
                <a:gd name="T84" fmla="*/ 115 w 221"/>
                <a:gd name="T85" fmla="*/ 5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219">
                  <a:moveTo>
                    <a:pt x="111" y="219"/>
                  </a:moveTo>
                  <a:cubicBezTo>
                    <a:pt x="89" y="219"/>
                    <a:pt x="70" y="214"/>
                    <a:pt x="53" y="203"/>
                  </a:cubicBezTo>
                  <a:cubicBezTo>
                    <a:pt x="36" y="193"/>
                    <a:pt x="23" y="180"/>
                    <a:pt x="14" y="163"/>
                  </a:cubicBezTo>
                  <a:cubicBezTo>
                    <a:pt x="4" y="147"/>
                    <a:pt x="0" y="129"/>
                    <a:pt x="0" y="109"/>
                  </a:cubicBezTo>
                  <a:cubicBezTo>
                    <a:pt x="0" y="88"/>
                    <a:pt x="5" y="70"/>
                    <a:pt x="15" y="53"/>
                  </a:cubicBezTo>
                  <a:cubicBezTo>
                    <a:pt x="25" y="36"/>
                    <a:pt x="39" y="23"/>
                    <a:pt x="56" y="14"/>
                  </a:cubicBezTo>
                  <a:cubicBezTo>
                    <a:pt x="73" y="5"/>
                    <a:pt x="91" y="0"/>
                    <a:pt x="111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6"/>
                    <a:pt x="198" y="39"/>
                    <a:pt x="207" y="55"/>
                  </a:cubicBezTo>
                  <a:cubicBezTo>
                    <a:pt x="217" y="72"/>
                    <a:pt x="221" y="90"/>
                    <a:pt x="221" y="109"/>
                  </a:cubicBezTo>
                  <a:cubicBezTo>
                    <a:pt x="221" y="130"/>
                    <a:pt x="216" y="149"/>
                    <a:pt x="206" y="166"/>
                  </a:cubicBezTo>
                  <a:cubicBezTo>
                    <a:pt x="196" y="183"/>
                    <a:pt x="182" y="196"/>
                    <a:pt x="165" y="205"/>
                  </a:cubicBezTo>
                  <a:cubicBezTo>
                    <a:pt x="149" y="214"/>
                    <a:pt x="130" y="219"/>
                    <a:pt x="111" y="219"/>
                  </a:cubicBezTo>
                  <a:close/>
                  <a:moveTo>
                    <a:pt x="111" y="190"/>
                  </a:moveTo>
                  <a:cubicBezTo>
                    <a:pt x="127" y="190"/>
                    <a:pt x="141" y="187"/>
                    <a:pt x="153" y="180"/>
                  </a:cubicBezTo>
                  <a:cubicBezTo>
                    <a:pt x="165" y="173"/>
                    <a:pt x="174" y="163"/>
                    <a:pt x="181" y="151"/>
                  </a:cubicBezTo>
                  <a:cubicBezTo>
                    <a:pt x="187" y="139"/>
                    <a:pt x="191" y="125"/>
                    <a:pt x="191" y="109"/>
                  </a:cubicBezTo>
                  <a:cubicBezTo>
                    <a:pt x="191" y="93"/>
                    <a:pt x="187" y="79"/>
                    <a:pt x="180" y="67"/>
                  </a:cubicBezTo>
                  <a:cubicBezTo>
                    <a:pt x="173" y="55"/>
                    <a:pt x="163" y="45"/>
                    <a:pt x="151" y="38"/>
                  </a:cubicBezTo>
                  <a:cubicBezTo>
                    <a:pt x="139" y="32"/>
                    <a:pt x="126" y="28"/>
                    <a:pt x="111" y="28"/>
                  </a:cubicBezTo>
                  <a:cubicBezTo>
                    <a:pt x="95" y="28"/>
                    <a:pt x="81" y="32"/>
                    <a:pt x="68" y="39"/>
                  </a:cubicBezTo>
                  <a:cubicBezTo>
                    <a:pt x="56" y="46"/>
                    <a:pt x="47" y="56"/>
                    <a:pt x="40" y="68"/>
                  </a:cubicBezTo>
                  <a:cubicBezTo>
                    <a:pt x="34" y="80"/>
                    <a:pt x="31" y="94"/>
                    <a:pt x="31" y="109"/>
                  </a:cubicBezTo>
                  <a:cubicBezTo>
                    <a:pt x="31" y="126"/>
                    <a:pt x="34" y="140"/>
                    <a:pt x="41" y="152"/>
                  </a:cubicBezTo>
                  <a:cubicBezTo>
                    <a:pt x="48" y="164"/>
                    <a:pt x="58" y="174"/>
                    <a:pt x="70" y="180"/>
                  </a:cubicBezTo>
                  <a:cubicBezTo>
                    <a:pt x="82" y="187"/>
                    <a:pt x="95" y="190"/>
                    <a:pt x="111" y="190"/>
                  </a:cubicBezTo>
                  <a:close/>
                  <a:moveTo>
                    <a:pt x="115" y="50"/>
                  </a:moveTo>
                  <a:cubicBezTo>
                    <a:pt x="124" y="50"/>
                    <a:pt x="131" y="51"/>
                    <a:pt x="139" y="54"/>
                  </a:cubicBezTo>
                  <a:cubicBezTo>
                    <a:pt x="146" y="56"/>
                    <a:pt x="152" y="59"/>
                    <a:pt x="156" y="63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37" y="79"/>
                    <a:pt x="128" y="76"/>
                    <a:pt x="117" y="76"/>
                  </a:cubicBezTo>
                  <a:cubicBezTo>
                    <a:pt x="107" y="76"/>
                    <a:pt x="99" y="79"/>
                    <a:pt x="93" y="85"/>
                  </a:cubicBezTo>
                  <a:cubicBezTo>
                    <a:pt x="87" y="91"/>
                    <a:pt x="84" y="100"/>
                    <a:pt x="84" y="110"/>
                  </a:cubicBezTo>
                  <a:cubicBezTo>
                    <a:pt x="84" y="120"/>
                    <a:pt x="87" y="128"/>
                    <a:pt x="93" y="134"/>
                  </a:cubicBezTo>
                  <a:cubicBezTo>
                    <a:pt x="99" y="140"/>
                    <a:pt x="107" y="143"/>
                    <a:pt x="117" y="143"/>
                  </a:cubicBezTo>
                  <a:cubicBezTo>
                    <a:pt x="129" y="143"/>
                    <a:pt x="138" y="139"/>
                    <a:pt x="146" y="132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3" y="158"/>
                    <a:pt x="147" y="162"/>
                    <a:pt x="140" y="165"/>
                  </a:cubicBezTo>
                  <a:cubicBezTo>
                    <a:pt x="132" y="168"/>
                    <a:pt x="124" y="169"/>
                    <a:pt x="115" y="169"/>
                  </a:cubicBezTo>
                  <a:cubicBezTo>
                    <a:pt x="97" y="169"/>
                    <a:pt x="82" y="164"/>
                    <a:pt x="71" y="153"/>
                  </a:cubicBezTo>
                  <a:cubicBezTo>
                    <a:pt x="60" y="142"/>
                    <a:pt x="54" y="128"/>
                    <a:pt x="54" y="111"/>
                  </a:cubicBezTo>
                  <a:cubicBezTo>
                    <a:pt x="54" y="93"/>
                    <a:pt x="60" y="78"/>
                    <a:pt x="71" y="67"/>
                  </a:cubicBezTo>
                  <a:cubicBezTo>
                    <a:pt x="82" y="56"/>
                    <a:pt x="97" y="50"/>
                    <a:pt x="115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0" name="Freeform 17"/>
            <p:cNvSpPr>
              <a:spLocks noEditPoints="1"/>
            </p:cNvSpPr>
            <p:nvPr userDrawn="1"/>
          </p:nvSpPr>
          <p:spPr bwMode="gray">
            <a:xfrm>
              <a:off x="957263" y="5237163"/>
              <a:ext cx="773112" cy="782637"/>
            </a:xfrm>
            <a:custGeom>
              <a:avLst/>
              <a:gdLst>
                <a:gd name="T0" fmla="*/ 305 w 487"/>
                <a:gd name="T1" fmla="*/ 0 h 493"/>
                <a:gd name="T2" fmla="*/ 487 w 487"/>
                <a:gd name="T3" fmla="*/ 493 h 493"/>
                <a:gd name="T4" fmla="*/ 369 w 487"/>
                <a:gd name="T5" fmla="*/ 493 h 493"/>
                <a:gd name="T6" fmla="*/ 336 w 487"/>
                <a:gd name="T7" fmla="*/ 390 h 493"/>
                <a:gd name="T8" fmla="*/ 151 w 487"/>
                <a:gd name="T9" fmla="*/ 390 h 493"/>
                <a:gd name="T10" fmla="*/ 118 w 487"/>
                <a:gd name="T11" fmla="*/ 493 h 493"/>
                <a:gd name="T12" fmla="*/ 0 w 487"/>
                <a:gd name="T13" fmla="*/ 493 h 493"/>
                <a:gd name="T14" fmla="*/ 184 w 487"/>
                <a:gd name="T15" fmla="*/ 0 h 493"/>
                <a:gd name="T16" fmla="*/ 305 w 487"/>
                <a:gd name="T17" fmla="*/ 0 h 493"/>
                <a:gd name="T18" fmla="*/ 180 w 487"/>
                <a:gd name="T19" fmla="*/ 300 h 493"/>
                <a:gd name="T20" fmla="*/ 307 w 487"/>
                <a:gd name="T21" fmla="*/ 300 h 493"/>
                <a:gd name="T22" fmla="*/ 243 w 487"/>
                <a:gd name="T23" fmla="*/ 104 h 493"/>
                <a:gd name="T24" fmla="*/ 180 w 487"/>
                <a:gd name="T25" fmla="*/ 30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7" h="493">
                  <a:moveTo>
                    <a:pt x="305" y="0"/>
                  </a:moveTo>
                  <a:lnTo>
                    <a:pt x="487" y="493"/>
                  </a:lnTo>
                  <a:lnTo>
                    <a:pt x="369" y="493"/>
                  </a:lnTo>
                  <a:lnTo>
                    <a:pt x="336" y="390"/>
                  </a:lnTo>
                  <a:lnTo>
                    <a:pt x="151" y="390"/>
                  </a:lnTo>
                  <a:lnTo>
                    <a:pt x="118" y="493"/>
                  </a:lnTo>
                  <a:lnTo>
                    <a:pt x="0" y="493"/>
                  </a:lnTo>
                  <a:lnTo>
                    <a:pt x="184" y="0"/>
                  </a:lnTo>
                  <a:lnTo>
                    <a:pt x="305" y="0"/>
                  </a:lnTo>
                  <a:close/>
                  <a:moveTo>
                    <a:pt x="180" y="300"/>
                  </a:moveTo>
                  <a:lnTo>
                    <a:pt x="307" y="300"/>
                  </a:lnTo>
                  <a:lnTo>
                    <a:pt x="243" y="104"/>
                  </a:lnTo>
                  <a:lnTo>
                    <a:pt x="18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1" name="Freeform 18"/>
            <p:cNvSpPr>
              <a:spLocks noEditPoints="1"/>
            </p:cNvSpPr>
            <p:nvPr userDrawn="1"/>
          </p:nvSpPr>
          <p:spPr bwMode="gray">
            <a:xfrm>
              <a:off x="1819275" y="5237163"/>
              <a:ext cx="622300" cy="782637"/>
            </a:xfrm>
            <a:custGeom>
              <a:avLst/>
              <a:gdLst>
                <a:gd name="T0" fmla="*/ 0 w 166"/>
                <a:gd name="T1" fmla="*/ 0 h 209"/>
                <a:gd name="T2" fmla="*/ 82 w 166"/>
                <a:gd name="T3" fmla="*/ 0 h 209"/>
                <a:gd name="T4" fmla="*/ 132 w 166"/>
                <a:gd name="T5" fmla="*/ 15 h 209"/>
                <a:gd name="T6" fmla="*/ 150 w 166"/>
                <a:gd name="T7" fmla="*/ 53 h 209"/>
                <a:gd name="T8" fmla="*/ 128 w 166"/>
                <a:gd name="T9" fmla="*/ 94 h 209"/>
                <a:gd name="T10" fmla="*/ 166 w 166"/>
                <a:gd name="T11" fmla="*/ 146 h 209"/>
                <a:gd name="T12" fmla="*/ 146 w 166"/>
                <a:gd name="T13" fmla="*/ 192 h 209"/>
                <a:gd name="T14" fmla="*/ 86 w 166"/>
                <a:gd name="T15" fmla="*/ 209 h 209"/>
                <a:gd name="T16" fmla="*/ 0 w 166"/>
                <a:gd name="T17" fmla="*/ 209 h 209"/>
                <a:gd name="T18" fmla="*/ 0 w 166"/>
                <a:gd name="T19" fmla="*/ 0 h 209"/>
                <a:gd name="T20" fmla="*/ 78 w 166"/>
                <a:gd name="T21" fmla="*/ 81 h 209"/>
                <a:gd name="T22" fmla="*/ 99 w 166"/>
                <a:gd name="T23" fmla="*/ 75 h 209"/>
                <a:gd name="T24" fmla="*/ 106 w 166"/>
                <a:gd name="T25" fmla="*/ 59 h 209"/>
                <a:gd name="T26" fmla="*/ 99 w 166"/>
                <a:gd name="T27" fmla="*/ 42 h 209"/>
                <a:gd name="T28" fmla="*/ 79 w 166"/>
                <a:gd name="T29" fmla="*/ 37 h 209"/>
                <a:gd name="T30" fmla="*/ 46 w 166"/>
                <a:gd name="T31" fmla="*/ 37 h 209"/>
                <a:gd name="T32" fmla="*/ 46 w 166"/>
                <a:gd name="T33" fmla="*/ 81 h 209"/>
                <a:gd name="T34" fmla="*/ 78 w 166"/>
                <a:gd name="T35" fmla="*/ 81 h 209"/>
                <a:gd name="T36" fmla="*/ 84 w 166"/>
                <a:gd name="T37" fmla="*/ 172 h 209"/>
                <a:gd name="T38" fmla="*/ 111 w 166"/>
                <a:gd name="T39" fmla="*/ 165 h 209"/>
                <a:gd name="T40" fmla="*/ 120 w 166"/>
                <a:gd name="T41" fmla="*/ 145 h 209"/>
                <a:gd name="T42" fmla="*/ 111 w 166"/>
                <a:gd name="T43" fmla="*/ 124 h 209"/>
                <a:gd name="T44" fmla="*/ 85 w 166"/>
                <a:gd name="T45" fmla="*/ 117 h 209"/>
                <a:gd name="T46" fmla="*/ 46 w 166"/>
                <a:gd name="T47" fmla="*/ 117 h 209"/>
                <a:gd name="T48" fmla="*/ 46 w 166"/>
                <a:gd name="T49" fmla="*/ 172 h 209"/>
                <a:gd name="T50" fmla="*/ 84 w 166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19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6" y="120"/>
                    <a:pt x="166" y="146"/>
                  </a:cubicBezTo>
                  <a:cubicBezTo>
                    <a:pt x="166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8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7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8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7" y="160"/>
                    <a:pt x="120" y="154"/>
                    <a:pt x="120" y="145"/>
                  </a:cubicBezTo>
                  <a:cubicBezTo>
                    <a:pt x="120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72" name="Freeform 19"/>
            <p:cNvSpPr>
              <a:spLocks noEditPoints="1"/>
            </p:cNvSpPr>
            <p:nvPr userDrawn="1"/>
          </p:nvSpPr>
          <p:spPr bwMode="gray">
            <a:xfrm>
              <a:off x="2573338" y="5237163"/>
              <a:ext cx="627062" cy="782637"/>
            </a:xfrm>
            <a:custGeom>
              <a:avLst/>
              <a:gdLst>
                <a:gd name="T0" fmla="*/ 0 w 167"/>
                <a:gd name="T1" fmla="*/ 0 h 209"/>
                <a:gd name="T2" fmla="*/ 82 w 167"/>
                <a:gd name="T3" fmla="*/ 0 h 209"/>
                <a:gd name="T4" fmla="*/ 132 w 167"/>
                <a:gd name="T5" fmla="*/ 15 h 209"/>
                <a:gd name="T6" fmla="*/ 150 w 167"/>
                <a:gd name="T7" fmla="*/ 53 h 209"/>
                <a:gd name="T8" fmla="*/ 128 w 167"/>
                <a:gd name="T9" fmla="*/ 94 h 209"/>
                <a:gd name="T10" fmla="*/ 167 w 167"/>
                <a:gd name="T11" fmla="*/ 146 h 209"/>
                <a:gd name="T12" fmla="*/ 146 w 167"/>
                <a:gd name="T13" fmla="*/ 192 h 209"/>
                <a:gd name="T14" fmla="*/ 86 w 167"/>
                <a:gd name="T15" fmla="*/ 209 h 209"/>
                <a:gd name="T16" fmla="*/ 0 w 167"/>
                <a:gd name="T17" fmla="*/ 209 h 209"/>
                <a:gd name="T18" fmla="*/ 0 w 167"/>
                <a:gd name="T19" fmla="*/ 0 h 209"/>
                <a:gd name="T20" fmla="*/ 79 w 167"/>
                <a:gd name="T21" fmla="*/ 81 h 209"/>
                <a:gd name="T22" fmla="*/ 99 w 167"/>
                <a:gd name="T23" fmla="*/ 75 h 209"/>
                <a:gd name="T24" fmla="*/ 106 w 167"/>
                <a:gd name="T25" fmla="*/ 59 h 209"/>
                <a:gd name="T26" fmla="*/ 99 w 167"/>
                <a:gd name="T27" fmla="*/ 42 h 209"/>
                <a:gd name="T28" fmla="*/ 79 w 167"/>
                <a:gd name="T29" fmla="*/ 37 h 209"/>
                <a:gd name="T30" fmla="*/ 46 w 167"/>
                <a:gd name="T31" fmla="*/ 37 h 209"/>
                <a:gd name="T32" fmla="*/ 46 w 167"/>
                <a:gd name="T33" fmla="*/ 81 h 209"/>
                <a:gd name="T34" fmla="*/ 79 w 167"/>
                <a:gd name="T35" fmla="*/ 81 h 209"/>
                <a:gd name="T36" fmla="*/ 84 w 167"/>
                <a:gd name="T37" fmla="*/ 172 h 209"/>
                <a:gd name="T38" fmla="*/ 111 w 167"/>
                <a:gd name="T39" fmla="*/ 165 h 209"/>
                <a:gd name="T40" fmla="*/ 121 w 167"/>
                <a:gd name="T41" fmla="*/ 145 h 209"/>
                <a:gd name="T42" fmla="*/ 111 w 167"/>
                <a:gd name="T43" fmla="*/ 124 h 209"/>
                <a:gd name="T44" fmla="*/ 85 w 167"/>
                <a:gd name="T45" fmla="*/ 117 h 209"/>
                <a:gd name="T46" fmla="*/ 46 w 167"/>
                <a:gd name="T47" fmla="*/ 117 h 209"/>
                <a:gd name="T48" fmla="*/ 46 w 167"/>
                <a:gd name="T49" fmla="*/ 172 h 209"/>
                <a:gd name="T50" fmla="*/ 84 w 167"/>
                <a:gd name="T51" fmla="*/ 17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7" h="209">
                  <a:moveTo>
                    <a:pt x="0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103" y="0"/>
                    <a:pt x="120" y="5"/>
                    <a:pt x="132" y="15"/>
                  </a:cubicBezTo>
                  <a:cubicBezTo>
                    <a:pt x="144" y="24"/>
                    <a:pt x="150" y="37"/>
                    <a:pt x="150" y="53"/>
                  </a:cubicBezTo>
                  <a:cubicBezTo>
                    <a:pt x="150" y="71"/>
                    <a:pt x="143" y="84"/>
                    <a:pt x="128" y="94"/>
                  </a:cubicBezTo>
                  <a:cubicBezTo>
                    <a:pt x="154" y="103"/>
                    <a:pt x="167" y="120"/>
                    <a:pt x="167" y="146"/>
                  </a:cubicBezTo>
                  <a:cubicBezTo>
                    <a:pt x="167" y="166"/>
                    <a:pt x="160" y="182"/>
                    <a:pt x="146" y="192"/>
                  </a:cubicBezTo>
                  <a:cubicBezTo>
                    <a:pt x="132" y="203"/>
                    <a:pt x="112" y="209"/>
                    <a:pt x="86" y="209"/>
                  </a:cubicBezTo>
                  <a:cubicBezTo>
                    <a:pt x="0" y="209"/>
                    <a:pt x="0" y="209"/>
                    <a:pt x="0" y="209"/>
                  </a:cubicBezTo>
                  <a:lnTo>
                    <a:pt x="0" y="0"/>
                  </a:lnTo>
                  <a:close/>
                  <a:moveTo>
                    <a:pt x="79" y="81"/>
                  </a:moveTo>
                  <a:cubicBezTo>
                    <a:pt x="87" y="81"/>
                    <a:pt x="94" y="79"/>
                    <a:pt x="99" y="75"/>
                  </a:cubicBezTo>
                  <a:cubicBezTo>
                    <a:pt x="104" y="71"/>
                    <a:pt x="106" y="66"/>
                    <a:pt x="106" y="59"/>
                  </a:cubicBezTo>
                  <a:cubicBezTo>
                    <a:pt x="106" y="52"/>
                    <a:pt x="104" y="46"/>
                    <a:pt x="99" y="42"/>
                  </a:cubicBezTo>
                  <a:cubicBezTo>
                    <a:pt x="94" y="38"/>
                    <a:pt x="88" y="37"/>
                    <a:pt x="79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81"/>
                    <a:pt x="46" y="81"/>
                    <a:pt x="46" y="81"/>
                  </a:cubicBezTo>
                  <a:lnTo>
                    <a:pt x="79" y="81"/>
                  </a:lnTo>
                  <a:close/>
                  <a:moveTo>
                    <a:pt x="84" y="172"/>
                  </a:moveTo>
                  <a:cubicBezTo>
                    <a:pt x="96" y="172"/>
                    <a:pt x="105" y="169"/>
                    <a:pt x="111" y="165"/>
                  </a:cubicBezTo>
                  <a:cubicBezTo>
                    <a:pt x="118" y="160"/>
                    <a:pt x="121" y="154"/>
                    <a:pt x="121" y="145"/>
                  </a:cubicBezTo>
                  <a:cubicBezTo>
                    <a:pt x="121" y="136"/>
                    <a:pt x="117" y="129"/>
                    <a:pt x="111" y="124"/>
                  </a:cubicBezTo>
                  <a:cubicBezTo>
                    <a:pt x="105" y="119"/>
                    <a:pt x="96" y="117"/>
                    <a:pt x="8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72"/>
                    <a:pt x="46" y="172"/>
                    <a:pt x="46" y="172"/>
                  </a:cubicBezTo>
                  <a:lnTo>
                    <a:pt x="84" y="1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cxnSp>
        <p:nvCxnSpPr>
          <p:cNvPr id="73" name="Straight Connector 72"/>
          <p:cNvCxnSpPr/>
          <p:nvPr/>
        </p:nvCxnSpPr>
        <p:spPr bwMode="gray">
          <a:xfrm>
            <a:off x="1692854" y="6472543"/>
            <a:ext cx="0" cy="13246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gray">
          <a:xfrm>
            <a:off x="242214" y="426352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2400" b="1">
                <a:solidFill>
                  <a:schemeClr val="bg2"/>
                </a:solidFill>
              </a:rPr>
              <a:t>—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90" r:id="rId2"/>
    <p:sldLayoutId id="2147483655" r:id="rId3"/>
    <p:sldLayoutId id="2147483656" r:id="rId4"/>
    <p:sldLayoutId id="2147483657" r:id="rId5"/>
    <p:sldLayoutId id="2147483658" r:id="rId6"/>
    <p:sldLayoutId id="2147483653" r:id="rId7"/>
    <p:sldLayoutId id="2147483650" r:id="rId8"/>
    <p:sldLayoutId id="2147483691" r:id="rId9"/>
    <p:sldLayoutId id="2147483661" r:id="rId10"/>
    <p:sldLayoutId id="2147483696" r:id="rId11"/>
    <p:sldLayoutId id="2147483663" r:id="rId12"/>
    <p:sldLayoutId id="2147483662" r:id="rId13"/>
    <p:sldLayoutId id="2147483664" r:id="rId14"/>
    <p:sldLayoutId id="2147483692" r:id="rId15"/>
    <p:sldLayoutId id="2147483693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700" r:id="rId22"/>
    <p:sldLayoutId id="2147483659" r:id="rId23"/>
    <p:sldLayoutId id="2147483660" r:id="rId24"/>
    <p:sldLayoutId id="2147483694" r:id="rId25"/>
    <p:sldLayoutId id="2147483677" r:id="rId26"/>
    <p:sldLayoutId id="2147483679" r:id="rId27"/>
    <p:sldLayoutId id="2147483680" r:id="rId28"/>
    <p:sldLayoutId id="2147483666" r:id="rId29"/>
    <p:sldLayoutId id="2147483672" r:id="rId30"/>
    <p:sldLayoutId id="2147483673" r:id="rId31"/>
    <p:sldLayoutId id="2147483674" r:id="rId32"/>
    <p:sldLayoutId id="2147483675" r:id="rId33"/>
    <p:sldLayoutId id="2147483676" r:id="rId34"/>
    <p:sldLayoutId id="2147483701" r:id="rId35"/>
    <p:sldLayoutId id="2147483681" r:id="rId36"/>
    <p:sldLayoutId id="2147483682" r:id="rId37"/>
    <p:sldLayoutId id="2147483702" r:id="rId38"/>
    <p:sldLayoutId id="2147483703" r:id="rId39"/>
    <p:sldLayoutId id="2147483699" r:id="rId40"/>
    <p:sldLayoutId id="2147483695" r:id="rId41"/>
    <p:sldLayoutId id="2147483683" r:id="rId42"/>
    <p:sldLayoutId id="2147483684" r:id="rId43"/>
    <p:sldLayoutId id="2147483698" r:id="rId44"/>
    <p:sldLayoutId id="2147483697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705" r:id="rId51"/>
    <p:sldLayoutId id="2147483651" r:id="rId52"/>
    <p:sldLayoutId id="2147483652" r:id="rId53"/>
    <p:sldLayoutId id="2147483708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18" indent="-180018" algn="l" defTabSz="914491" rtl="0" eaLnBrk="1" latinLnBrk="0" hangingPunct="1">
        <a:spcBef>
          <a:spcPts val="600"/>
        </a:spcBef>
        <a:buFont typeface="ABBvoiceOffice" panose="020D06030205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218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pos="212" userDrawn="1">
          <p15:clr>
            <a:srgbClr val="F26B43"/>
          </p15:clr>
        </p15:guide>
        <p15:guide id="4" orient="horz" pos="372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4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2ECEDDB-BCCB-40B3-A619-CBFC472E0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/>
              <a:t>Covid 19 Analysis</a:t>
            </a:r>
            <a:endParaRPr lang="en-GB" sz="30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F4DCB0CC-22C3-4D0F-B706-29B4C158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519" y="5751514"/>
            <a:ext cx="11285424" cy="360865"/>
          </a:xfrm>
        </p:spPr>
        <p:txBody>
          <a:bodyPr/>
          <a:lstStyle/>
          <a:p>
            <a:r>
              <a:rPr lang="en-US" sz="1800" dirty="0" smtClean="0"/>
              <a:t>2022MCS120009 (Santhosh Kumar N)</a:t>
            </a:r>
            <a:endParaRPr lang="en-GB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6E4B082-B712-485D-B7BB-9760F0A3B6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2019 to 2022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5" b="15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02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Countries with highest and lowest number of Death cases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68193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‘United states’ has highest </a:t>
            </a:r>
            <a:r>
              <a:rPr lang="en-US" sz="2000" dirty="0" smtClean="0"/>
              <a:t>death cases so </a:t>
            </a:r>
            <a:r>
              <a:rPr lang="en-US" sz="2000" dirty="0"/>
              <a:t>far with number </a:t>
            </a:r>
            <a:r>
              <a:rPr lang="en-US" sz="2000" dirty="0" smtClean="0"/>
              <a:t>of 1,104,743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‘India’ is in second place where total </a:t>
            </a:r>
            <a:r>
              <a:rPr lang="en-US" sz="2000" dirty="0" smtClean="0"/>
              <a:t>death cases are 530,604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Looking at the lowest or </a:t>
            </a:r>
            <a:r>
              <a:rPr lang="en-US" sz="2000" dirty="0" smtClean="0"/>
              <a:t>least death cases are </a:t>
            </a:r>
            <a:r>
              <a:rPr lang="en-US" sz="2000" dirty="0"/>
              <a:t>‘Holy See’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58" y="1468193"/>
            <a:ext cx="61245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49" y="4125735"/>
            <a:ext cx="59912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4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Trend Analysis for Death Cases 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Death cases observed are not exponential growth 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After 2022 Death Cases started declining </a:t>
            </a:r>
            <a:endParaRPr lang="en-US" sz="2000" b="1" dirty="0"/>
          </a:p>
          <a:p>
            <a:endParaRPr lang="en-US" sz="1400" dirty="0"/>
          </a:p>
          <a:p>
            <a:endParaRPr lang="en-IN" sz="1400" dirty="0" err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208" y="1905805"/>
            <a:ext cx="6086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43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Countries with highest and lowest number of recovered cases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‘Australia’ </a:t>
            </a:r>
            <a:r>
              <a:rPr lang="en-US" sz="2000" dirty="0"/>
              <a:t>has highest </a:t>
            </a:r>
            <a:r>
              <a:rPr lang="en-US" sz="2000" dirty="0" smtClean="0"/>
              <a:t>recovered cases </a:t>
            </a:r>
            <a:r>
              <a:rPr lang="en-US" sz="2000" dirty="0"/>
              <a:t>so far with number of </a:t>
            </a:r>
            <a:r>
              <a:rPr lang="en-US" sz="2000" dirty="0" smtClean="0"/>
              <a:t>7,50,456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‘Denmark’ </a:t>
            </a:r>
            <a:r>
              <a:rPr lang="en-US" sz="2000" dirty="0"/>
              <a:t>is in second place where total death cases are 530,604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Looking at the lowest or least </a:t>
            </a:r>
            <a:r>
              <a:rPr lang="en-US" sz="2000" dirty="0" smtClean="0"/>
              <a:t>recovered cases </a:t>
            </a:r>
            <a:r>
              <a:rPr lang="en-US" sz="2000" dirty="0"/>
              <a:t>are </a:t>
            </a:r>
            <a:r>
              <a:rPr lang="en-US" sz="2000" dirty="0" smtClean="0"/>
              <a:t>‘US’</a:t>
            </a:r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endParaRPr lang="en-US" sz="2000" dirty="0" smtClean="0"/>
          </a:p>
          <a:p>
            <a:r>
              <a:rPr lang="en-US" sz="2000" b="1" dirty="0" smtClean="0"/>
              <a:t> </a:t>
            </a:r>
          </a:p>
          <a:p>
            <a:endParaRPr lang="en-US" sz="1400" dirty="0" smtClean="0"/>
          </a:p>
          <a:p>
            <a:endParaRPr lang="en-IN" sz="1400" dirty="0" err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33" y="1197734"/>
            <a:ext cx="6067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08" y="3962198"/>
            <a:ext cx="6038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Trend Analysis for Recovered Cases 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Recovered cases </a:t>
            </a:r>
            <a:r>
              <a:rPr lang="en-US" sz="2000" dirty="0"/>
              <a:t>observed </a:t>
            </a:r>
            <a:r>
              <a:rPr lang="en-US" sz="2000" dirty="0" smtClean="0"/>
              <a:t>are in positive trend after mid of 2020 </a:t>
            </a:r>
            <a:endParaRPr lang="en-US" sz="2000" b="1" dirty="0"/>
          </a:p>
          <a:p>
            <a:endParaRPr lang="en-US" sz="1400" dirty="0"/>
          </a:p>
          <a:p>
            <a:endParaRPr lang="en-IN" sz="1400" dirty="0"/>
          </a:p>
          <a:p>
            <a:pPr marL="342900" indent="-342900">
              <a:buFont typeface="Wingdings" pitchFamily="2" charset="2"/>
              <a:buChar char="§"/>
            </a:pPr>
            <a:endParaRPr lang="en-US" sz="2000" dirty="0" smtClean="0"/>
          </a:p>
          <a:p>
            <a:r>
              <a:rPr lang="en-US" sz="2000" b="1" dirty="0" smtClean="0"/>
              <a:t> </a:t>
            </a:r>
          </a:p>
          <a:p>
            <a:endParaRPr lang="en-US" sz="1400" dirty="0" smtClean="0"/>
          </a:p>
          <a:p>
            <a:endParaRPr lang="en-IN" sz="1400" dirty="0" err="1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36" y="1898762"/>
            <a:ext cx="60864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25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8" y="566668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Pair plot Trend Analysis for all kind of cases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Here we have observed that how the trends are correlated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200" y="1899098"/>
            <a:ext cx="6038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7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7"/>
            <a:ext cx="9307402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Correlation plot for cases reported versus recovered and death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Correlation tell us a mutual relationship or connection between two variable.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There is positive correlation observed where Total cases confirmed recovered and Death cases 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49" y="1656344"/>
            <a:ext cx="60388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9" y="4391428"/>
            <a:ext cx="58674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7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7"/>
            <a:ext cx="9307402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Recovery rate analysis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The diagonal lines on the chart below correspond to different case fatality </a:t>
            </a:r>
            <a:r>
              <a:rPr lang="en-US" sz="2000" dirty="0" smtClean="0"/>
              <a:t>ratios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Countries falling on the uppermost lines have the highest observed case fatality ratios. </a:t>
            </a:r>
            <a:r>
              <a:rPr lang="en-US" sz="2000" b="1" dirty="0" smtClean="0"/>
              <a:t>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400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sz="1400" dirty="0" err="1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33" y="1468596"/>
            <a:ext cx="60007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33" y="4036118"/>
            <a:ext cx="59436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6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7"/>
            <a:ext cx="9307402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Active cases Country wise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Active cases Country wise , Here US is in first place where more number of active cases reported 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2380"/>
            <a:ext cx="5886450" cy="345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4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7"/>
            <a:ext cx="9307402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Recovered </a:t>
            </a:r>
            <a:r>
              <a:rPr lang="en-US" sz="2200" b="1" dirty="0" err="1"/>
              <a:t>v</a:t>
            </a:r>
            <a:r>
              <a:rPr lang="en-US" sz="2200" b="1" dirty="0" err="1" smtClean="0"/>
              <a:t>s</a:t>
            </a:r>
            <a:r>
              <a:rPr lang="en-US" sz="2200" b="1" dirty="0" smtClean="0"/>
              <a:t> Death correlation county wise 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Correlation relationship between recovered  and death cases country wise 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675595"/>
            <a:ext cx="5943600" cy="3025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2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623515" y="2240924"/>
            <a:ext cx="6375042" cy="1790164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4000" b="1" dirty="0" smtClean="0"/>
              <a:t>Thank you</a:t>
            </a:r>
            <a:endParaRPr lang="en-IN" sz="4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10145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2807593" y="2369711"/>
            <a:ext cx="9208394" cy="158410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3500" b="1" dirty="0" smtClean="0"/>
              <a:t>MINI PROJECT REPORT</a:t>
            </a:r>
            <a:endParaRPr lang="en-IN" sz="35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6366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540913" y="566670"/>
            <a:ext cx="8487177" cy="8886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Objective</a:t>
            </a:r>
            <a:endParaRPr lang="en-IN" sz="2200" b="1" dirty="0" err="1" smtClean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40912" y="1481071"/>
            <a:ext cx="8796271" cy="22924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400" b="1" dirty="0" smtClean="0"/>
              <a:t>To learn the steps, needed to be taken to prepare the data for an analysis</a:t>
            </a:r>
          </a:p>
          <a:p>
            <a:endParaRPr lang="en-US" sz="1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1" dirty="0" smtClean="0"/>
              <a:t>To </a:t>
            </a:r>
            <a:r>
              <a:rPr lang="en-US" sz="1400" b="1" dirty="0" smtClean="0"/>
              <a:t>learn </a:t>
            </a:r>
            <a:r>
              <a:rPr lang="en-US" sz="1400" b="1" dirty="0" smtClean="0"/>
              <a:t>how to look at the data to find a good measures to establish  the analysis based upon</a:t>
            </a:r>
          </a:p>
          <a:p>
            <a:endParaRPr lang="en-US" sz="1400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400" b="1" dirty="0" smtClean="0"/>
              <a:t>To </a:t>
            </a:r>
            <a:r>
              <a:rPr lang="en-US" sz="1400" b="1" dirty="0" smtClean="0"/>
              <a:t>lear</a:t>
            </a:r>
            <a:r>
              <a:rPr lang="en-US" sz="1400" b="1" dirty="0" smtClean="0"/>
              <a:t>n </a:t>
            </a:r>
            <a:r>
              <a:rPr lang="en-US" sz="1400" b="1" dirty="0" smtClean="0"/>
              <a:t>to visualize the results of the analysis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sz="14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3017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540913" y="566670"/>
            <a:ext cx="8487177" cy="8886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Tools and Technology used</a:t>
            </a:r>
            <a:endParaRPr lang="en-IN" sz="2200" b="1" dirty="0" err="1" smtClean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40912" y="1481071"/>
            <a:ext cx="8306873" cy="22924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000" b="1" dirty="0" smtClean="0"/>
              <a:t>Programming Language </a:t>
            </a:r>
            <a:r>
              <a:rPr lang="en-US" sz="2000" dirty="0" smtClean="0"/>
              <a:t>: R Programing</a:t>
            </a:r>
          </a:p>
          <a:p>
            <a:endParaRPr lang="en-US" sz="2000" dirty="0"/>
          </a:p>
          <a:p>
            <a:r>
              <a:rPr lang="en-US" sz="2000" b="1" dirty="0" smtClean="0"/>
              <a:t>Library : </a:t>
            </a:r>
            <a:r>
              <a:rPr lang="en-US" sz="2000" dirty="0" err="1" smtClean="0"/>
              <a:t>Dplyr</a:t>
            </a:r>
            <a:r>
              <a:rPr lang="en-US" sz="2000" dirty="0"/>
              <a:t>, </a:t>
            </a:r>
            <a:r>
              <a:rPr lang="en-US" sz="2000" dirty="0" err="1" smtClean="0"/>
              <a:t>tidyr</a:t>
            </a:r>
            <a:r>
              <a:rPr lang="en-US" sz="2000" dirty="0"/>
              <a:t>, </a:t>
            </a:r>
            <a:r>
              <a:rPr lang="en-US" sz="2000" dirty="0" smtClean="0"/>
              <a:t>leaflet</a:t>
            </a:r>
          </a:p>
          <a:p>
            <a:endParaRPr lang="en-US" sz="2000" dirty="0"/>
          </a:p>
          <a:p>
            <a:r>
              <a:rPr lang="en-US" sz="2000" b="1" dirty="0" smtClean="0"/>
              <a:t>Plotting and Visualization : </a:t>
            </a:r>
            <a:r>
              <a:rPr lang="en-US" sz="2000" dirty="0" smtClean="0"/>
              <a:t>ggplot2 </a:t>
            </a:r>
          </a:p>
          <a:p>
            <a:pPr marL="342900" indent="-342900">
              <a:buAutoNum type="arabicPeriod"/>
            </a:pPr>
            <a:endParaRPr lang="en-IN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6585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540913" y="566670"/>
            <a:ext cx="8487177" cy="888643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Programming Objective</a:t>
            </a:r>
            <a:endParaRPr lang="en-IN" sz="2200" b="1" dirty="0" err="1" smtClean="0"/>
          </a:p>
        </p:txBody>
      </p:sp>
      <p:sp>
        <p:nvSpPr>
          <p:cNvPr id="5" name="TextBox 4"/>
          <p:cNvSpPr txBox="1"/>
          <p:nvPr/>
        </p:nvSpPr>
        <p:spPr bwMode="gray">
          <a:xfrm>
            <a:off x="540912" y="1481071"/>
            <a:ext cx="8306873" cy="2292439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Splitting </a:t>
            </a:r>
            <a:r>
              <a:rPr lang="en-US" sz="2000" dirty="0"/>
              <a:t>of data into subsets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Imputation </a:t>
            </a:r>
            <a:r>
              <a:rPr lang="en-US" sz="2000" dirty="0"/>
              <a:t>and Interpolation of missing value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Sorting by columns and ranges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Selecting and slicing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Joining, concatenating </a:t>
            </a:r>
            <a:r>
              <a:rPr lang="en-US" sz="2000" dirty="0"/>
              <a:t>and Joins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Grouping, </a:t>
            </a:r>
            <a:r>
              <a:rPr lang="en-US" sz="2000" dirty="0" smtClean="0"/>
              <a:t>calculation </a:t>
            </a:r>
            <a:r>
              <a:rPr lang="en-US" sz="2000" dirty="0"/>
              <a:t>of aggregate and binning </a:t>
            </a:r>
            <a:endParaRPr lang="en-IN" sz="2000" dirty="0" err="1" smtClean="0"/>
          </a:p>
        </p:txBody>
      </p:sp>
    </p:spTree>
    <p:extLst>
      <p:ext uri="{BB962C8B-B14F-4D97-AF65-F5344CB8AC3E}">
        <p14:creationId xmlns:p14="http://schemas.microsoft.com/office/powerpoint/2010/main" val="12408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70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Function for initial Preprocessing 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Rename the Column header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Exclude not required columns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Remove ‘X’ from the header when read data as 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Convert to Date Time format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Sort the data on required order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Round off the values for specific columns 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05" y="1403798"/>
            <a:ext cx="6216471" cy="299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1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70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Get ‘Confirmed’ ‘Death’ and ‘Recovered’ Cases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Analyzing </a:t>
            </a:r>
            <a:r>
              <a:rPr lang="en-US" sz="2000" dirty="0"/>
              <a:t>and segregation </a:t>
            </a:r>
            <a:r>
              <a:rPr lang="en-US" sz="2000" dirty="0" smtClean="0"/>
              <a:t>data based on the Cases reported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Cases reported based on Death , confirmed and Recovered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Compute new variables ‘</a:t>
            </a:r>
            <a:r>
              <a:rPr lang="en-US" sz="2000" dirty="0" err="1" smtClean="0"/>
              <a:t>ActiveCases</a:t>
            </a:r>
            <a:r>
              <a:rPr lang="en-US" sz="2000" dirty="0" smtClean="0"/>
              <a:t>’ and ‘</a:t>
            </a:r>
            <a:r>
              <a:rPr lang="en-US" sz="2000" dirty="0" err="1" smtClean="0"/>
              <a:t>newCases</a:t>
            </a:r>
            <a:r>
              <a:rPr lang="en-US" sz="2000" dirty="0" smtClean="0"/>
              <a:t>’ ‘</a:t>
            </a:r>
            <a:r>
              <a:rPr lang="en-US" sz="2000" dirty="0" err="1" smtClean="0"/>
              <a:t>newDeath</a:t>
            </a:r>
            <a:r>
              <a:rPr lang="en-US" sz="2000" dirty="0" smtClean="0"/>
              <a:t>’ ‘</a:t>
            </a:r>
            <a:r>
              <a:rPr lang="en-US" sz="2000" dirty="0" err="1" smtClean="0"/>
              <a:t>newRecovered</a:t>
            </a:r>
            <a:r>
              <a:rPr lang="en-US" sz="2000" dirty="0" smtClean="0"/>
              <a:t>’</a:t>
            </a:r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06" y="1403798"/>
            <a:ext cx="4600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" y="3799268"/>
            <a:ext cx="51625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1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Countries with highest and lowest number of cases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519179" y="1197734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‘United states’ has highest </a:t>
            </a:r>
            <a:r>
              <a:rPr lang="en-US" sz="2000" dirty="0" err="1" smtClean="0"/>
              <a:t>covid</a:t>
            </a:r>
            <a:r>
              <a:rPr lang="en-US" sz="2000" dirty="0" smtClean="0"/>
              <a:t> cases reported so far with number of 100,456,053</a:t>
            </a:r>
            <a:endParaRPr lang="en-US" sz="2000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‘India’ is in second place where total reported cases are 44,672,304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Looking at the lowest or least cases reported  are ‘Holy See’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59" y="1484692"/>
            <a:ext cx="59721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46" y="4014586"/>
            <a:ext cx="59436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13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82ABD-5437-40E4-BBC8-D3CEE937248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4723" y="6489341"/>
            <a:ext cx="1162951" cy="118192"/>
          </a:xfrm>
        </p:spPr>
        <p:txBody>
          <a:bodyPr/>
          <a:lstStyle/>
          <a:p>
            <a:fld id="{DED11F41-F59E-4148-82B4-D5604C9DFCBD}" type="datetime4">
              <a:rPr lang="en-US" smtClean="0"/>
              <a:t>November 26, 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B19A0-4B1D-4CFE-AE18-DE9B8CCE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60470" y="6488733"/>
            <a:ext cx="676888" cy="118800"/>
          </a:xfrm>
        </p:spPr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dirty="0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403269" y="566669"/>
            <a:ext cx="8487177" cy="631065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r>
              <a:rPr lang="en-US" sz="2200" b="1" dirty="0" smtClean="0"/>
              <a:t>Trend Analysis for Confirmed Cases </a:t>
            </a:r>
            <a:endParaRPr lang="en-IN" sz="2200" b="1" dirty="0" err="1" smtClean="0"/>
          </a:p>
        </p:txBody>
      </p:sp>
      <p:sp>
        <p:nvSpPr>
          <p:cNvPr id="2" name="TextBox 1"/>
          <p:cNvSpPr txBox="1"/>
          <p:nvPr/>
        </p:nvSpPr>
        <p:spPr bwMode="gray">
          <a:xfrm>
            <a:off x="403269" y="1403798"/>
            <a:ext cx="5254580" cy="479094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Cases reported rise from 2020 are not exponential growth or decline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Looking at the trend where highest number cases reported daily wise where beginning of 2022 March it has reported peak.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Also observed that number are started declining from June 2022 </a:t>
            </a:r>
          </a:p>
          <a:p>
            <a:r>
              <a:rPr lang="en-US" sz="2000" b="1" dirty="0"/>
              <a:t> </a:t>
            </a:r>
            <a:endParaRPr lang="en-US" sz="2000" b="1" dirty="0" smtClean="0"/>
          </a:p>
          <a:p>
            <a:endParaRPr lang="en-US" sz="1400" dirty="0" smtClean="0"/>
          </a:p>
          <a:p>
            <a:endParaRPr lang="en-IN" sz="1400" dirty="0" err="1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96" y="1963492"/>
            <a:ext cx="59055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1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Custom 2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72000" tIns="72000" rIns="72000" bIns="72000" rtlCol="0">
        <a:noAutofit/>
      </a:bodyPr>
      <a:lstStyle>
        <a:defPPr>
          <a:defRPr sz="1400" dirty="0" err="1" smtClean="0"/>
        </a:defPPr>
      </a:lstStyle>
    </a:txDef>
  </a:objectDefaults>
  <a:extraClrSchemeLst/>
  <a:custClrLst>
    <a:custClr name="Blue">
      <a:srgbClr val="004C97"/>
    </a:custClr>
    <a:custClr name="Green">
      <a:srgbClr val="007A33"/>
    </a:custClr>
    <a:custClr name="Yellow">
      <a:srgbClr val="FFD100"/>
    </a:custClr>
    <a:custClr name="Red Grey">
      <a:srgbClr val="817275"/>
    </a:custClr>
    <a:custClr name="Green Grey">
      <a:srgbClr val="6B7173"/>
    </a:custClr>
    <a:custClr name="Blue Grey">
      <a:srgbClr val="5B6F80"/>
    </a:custClr>
    <a:custClr name="Violet Grey">
      <a:srgbClr val="78838E"/>
    </a:custClr>
  </a:custClrLst>
  <a:extLst>
    <a:ext uri="{05A4C25C-085E-4340-85A3-A5531E510DB2}">
      <thm15:themeFamily xmlns:thm15="http://schemas.microsoft.com/office/thememl/2012/main" xmlns="" name="ABB PPT Template New Cover Picture_Test.potx" id="{0A66BA40-D7EE-40BC-96C9-BD8705A7948F}" vid="{4D465BF3-1E41-41EC-9207-5CBB230A5E28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Office">
      <a:majorFont>
        <a:latin typeface="ABBvoiceOffice"/>
        <a:ea typeface="ABBvoiceOffice"/>
        <a:cs typeface="ABBvoiceOffice"/>
      </a:majorFont>
      <a:minorFont>
        <a:latin typeface="ABBvoiceOffice"/>
        <a:ea typeface="ABBvoiceOffice"/>
        <a:cs typeface="ABBvoiceOff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ED7A36FC0134A97B80A12CF9CC8D2" ma:contentTypeVersion="15" ma:contentTypeDescription="Create a new document." ma:contentTypeScope="" ma:versionID="ba6af755dcc08a92c28c091f2fccad20">
  <xsd:schema xmlns:xsd="http://www.w3.org/2001/XMLSchema" xmlns:xs="http://www.w3.org/2001/XMLSchema" xmlns:p="http://schemas.microsoft.com/office/2006/metadata/properties" xmlns:ns2="170473f6-d37a-4bb9-9870-192355282a00" xmlns:ns3="2510a83a-5617-4a25-8fab-3417c82de507" xmlns:ns4="71d29222-2c5f-45ad-9aa5-4c2d15fddbe9" targetNamespace="http://schemas.microsoft.com/office/2006/metadata/properties" ma:root="true" ma:fieldsID="84ef3bd7a420c3533016232e7893cd0d" ns2:_="" ns3:_="" ns4:_="">
    <xsd:import namespace="170473f6-d37a-4bb9-9870-192355282a00"/>
    <xsd:import namespace="2510a83a-5617-4a25-8fab-3417c82de507"/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473f6-d37a-4bb9-9870-192355282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3e722c5-bebe-4801-a6ac-67aa35eba0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0a83a-5617-4a25-8fab-3417c82de50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896d4841-0ef4-485d-99c8-824701974c12}" ma:internalName="TaxCatchAll" ma:showField="CatchAllData" ma:web="2510a83a-5617-4a25-8fab-3417c82de5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d29222-2c5f-45ad-9aa5-4c2d15fddbe9" xsi:nil="true"/>
    <lcf76f155ced4ddcb4097134ff3c332f xmlns="170473f6-d37a-4bb9-9870-192355282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10DFA3-B4E7-4435-B692-4D4B74C57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7C0A0-F800-465C-AC23-62E89146F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0473f6-d37a-4bb9-9870-192355282a00"/>
    <ds:schemaRef ds:uri="2510a83a-5617-4a25-8fab-3417c82de507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A026E8-9C06-4E92-B804-0E5754DAFFC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d29222-2c5f-45ad-9aa5-4c2d15fddbe9"/>
    <ds:schemaRef ds:uri="http://schemas.microsoft.com/office/infopath/2007/PartnerControls"/>
    <ds:schemaRef ds:uri="http://purl.org/dc/elements/1.1/"/>
    <ds:schemaRef ds:uri="http://schemas.microsoft.com/office/2006/metadata/properties"/>
    <ds:schemaRef ds:uri="2510a83a-5617-4a25-8fab-3417c82de507"/>
    <ds:schemaRef ds:uri="170473f6-d37a-4bb9-9870-192355282a0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1747</TotalTime>
  <Words>614</Words>
  <Application>Microsoft Office PowerPoint</Application>
  <PresentationFormat>Custom</PresentationFormat>
  <Paragraphs>118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ABB Master</vt:lpstr>
      <vt:lpstr>Covid 19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Matilda Steiner-Arvidsson</dc:creator>
  <cp:lastModifiedBy>INSAKUM46</cp:lastModifiedBy>
  <cp:revision>353</cp:revision>
  <cp:lastPrinted>2020-06-23T18:55:27Z</cp:lastPrinted>
  <dcterms:created xsi:type="dcterms:W3CDTF">2019-11-26T08:44:30Z</dcterms:created>
  <dcterms:modified xsi:type="dcterms:W3CDTF">2022-11-26T14:25:57Z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0x010100FC5ED7A36FC0134A97B80A12CF9CC8D2</vt:lpwstr>
  </property>
  <property fmtid="{D5CDD505-2E9C-101B-9397-08002B2CF9AE}" pid="3" name="MediaServiceImageTags">
    <vt:lpwstr/>
  </property>
</Properties>
</file>