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2019-11-25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2019-11-25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315576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5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5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ssistant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5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5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hitti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3466" y="3635905"/>
            <a:ext cx="3809999" cy="16557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400" cap="non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anthosh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sz="24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agendran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sz="2400" cap="non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unalsinh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</a:t>
            </a:r>
            <a:r>
              <a:rPr lang="en-US" sz="2400" cap="non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ohil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4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ankeerth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US" sz="24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eddy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en-US" sz="2400" cap="none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argula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1C586-64D1-4001-A488-7CE79EE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C3BC-FBE8-4E8C-9701-1973ABF203DE}"/>
              </a:ext>
            </a:extLst>
          </p:cNvPr>
          <p:cNvSpPr txBox="1"/>
          <p:nvPr/>
        </p:nvSpPr>
        <p:spPr>
          <a:xfrm>
            <a:off x="1141412" y="1478570"/>
            <a:ext cx="919528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rover which is used for the personal assistance.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idea is to concentrate on solutions for the real world problems such as,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challenged people find it difficult to do their own work.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Bedridden people are not able to their own work, they need personal assistant or some other person to do their work.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find it difficult to lift heavy objects and routine works in the factories and warehouses.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Bomb squad have to go to the field in person to diffuse the bomb which is really risky.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1C586-64D1-4001-A488-7CE79EE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omponents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C3BC-FBE8-4E8C-9701-1973ABF203DE}"/>
              </a:ext>
            </a:extLst>
          </p:cNvPr>
          <p:cNvSpPr txBox="1"/>
          <p:nvPr/>
        </p:nvSpPr>
        <p:spPr>
          <a:xfrm>
            <a:off x="1141412" y="1067753"/>
            <a:ext cx="91952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– Atmega2568,  Atmega328P(Arduino Mega &amp; Nano).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Pixy2Camera module.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 Bluetooth module.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 - Two DC motor driver.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12V DC motor(2).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6V High torque servo motors(4).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12V to 6V DC-DC buck converter.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MicroSD card module.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Ohms speaker.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12V 3.2Ah lead acid battery.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10000mAh Battery.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transmitter &amp; receiver.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module + Microphone.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LM386 Audio amplifier.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1C586-64D1-4001-A488-7CE79EE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eatures of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C3BC-FBE8-4E8C-9701-1973ABF203DE}"/>
              </a:ext>
            </a:extLst>
          </p:cNvPr>
          <p:cNvSpPr txBox="1"/>
          <p:nvPr/>
        </p:nvSpPr>
        <p:spPr>
          <a:xfrm>
            <a:off x="1245704" y="1067753"/>
            <a:ext cx="9801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operated in two modes,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mode.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mode.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interactive features with the user are,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move – it has the DC motor to move front, back, left and right.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lift – it has got a servo motor installed 4 axis arm for lifting an object.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see – it has got a camera to make the autonomous operation work and avoid obstacles.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hear – it has got microphone to listen to the user’s instructions.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speak – it has a speaker installed to give pre stored voice commands to the users.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9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1C586-64D1-4001-A488-7CE79EE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iagram-Transmitter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9D1A9-40BB-4A6E-9119-8B46B7A4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3" y="1086678"/>
            <a:ext cx="9748697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4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1C586-64D1-4001-A488-7CE79EE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iagram-Receiver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EBAE24-C061-4D15-B268-12069E40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1020417"/>
            <a:ext cx="9905998" cy="56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1C586-64D1-4001-A488-7CE79EE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672362" cy="125895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nvolved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C3BC-FBE8-4E8C-9701-1973ABF203DE}"/>
              </a:ext>
            </a:extLst>
          </p:cNvPr>
          <p:cNvSpPr txBox="1"/>
          <p:nvPr/>
        </p:nvSpPr>
        <p:spPr>
          <a:xfrm>
            <a:off x="1245704" y="961736"/>
            <a:ext cx="98017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spent quite a time to finalize our project’s concept.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researching about the components selection.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shipping period of the components were used wisely by writing some codes to test each of the components while they arrive in.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all the components individually was successful.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checklist has been developed for interfacing corresponding modules.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faced many hurdles throughout the process.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came across alternative solutions to resolve the problems with proper research &amp; guidance.</a:t>
            </a:r>
          </a:p>
        </p:txBody>
      </p:sp>
    </p:spTree>
    <p:extLst>
      <p:ext uri="{BB962C8B-B14F-4D97-AF65-F5344CB8AC3E}">
        <p14:creationId xmlns:p14="http://schemas.microsoft.com/office/powerpoint/2010/main" val="64727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F1C586-64D1-4001-A488-7CE79EE4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672362" cy="125895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C3BC-FBE8-4E8C-9701-1973ABF203DE}"/>
              </a:ext>
            </a:extLst>
          </p:cNvPr>
          <p:cNvSpPr txBox="1"/>
          <p:nvPr/>
        </p:nvSpPr>
        <p:spPr>
          <a:xfrm>
            <a:off x="1245704" y="961736"/>
            <a:ext cx="98017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arrangement of chassis – issues with right turn. (Partially solved)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arm power issue – DC to DC buck converter. (Solved)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instructions – audio amplifier. (Solved)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– RF transceiver. (Solved)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issue – timer change. (Solved)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Switching modes – power issues. (Unsolved)</a:t>
            </a:r>
          </a:p>
        </p:txBody>
      </p:sp>
    </p:spTree>
    <p:extLst>
      <p:ext uri="{BB962C8B-B14F-4D97-AF65-F5344CB8AC3E}">
        <p14:creationId xmlns:p14="http://schemas.microsoft.com/office/powerpoint/2010/main" val="321234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46" y="246425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09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478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Tw Cen MT</vt:lpstr>
      <vt:lpstr>Circuit</vt:lpstr>
      <vt:lpstr>Personal Assistant rover(Chitti)</vt:lpstr>
      <vt:lpstr>Introduction</vt:lpstr>
      <vt:lpstr>components used</vt:lpstr>
      <vt:lpstr>Features of Chitti</vt:lpstr>
      <vt:lpstr>Block Diagram-Transmitter</vt:lpstr>
      <vt:lpstr>Block Diagram-Receiver</vt:lpstr>
      <vt:lpstr>Process Involved</vt:lpstr>
      <vt:lpstr>Problems / 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2019-11-25T22:28:12Z</dcterms:created>
  <dcterms:modified xsi:type="dcterms:W3CDTF">2019-11-26T01:29:40Z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