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8"/>
  </p:notesMasterIdLst>
  <p:handoutMasterIdLst>
    <p:handoutMasterId r:id="rId19"/>
  </p:handoutMasterIdLst>
  <p:sldIdLst>
    <p:sldId id="274" r:id="rId2"/>
    <p:sldId id="257" r:id="rId3"/>
    <p:sldId id="264" r:id="rId4"/>
    <p:sldId id="263" r:id="rId5"/>
    <p:sldId id="265" r:id="rId6"/>
    <p:sldId id="262" r:id="rId7"/>
    <p:sldId id="261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0" r:id="rId17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0" autoAdjust="0"/>
  </p:normalViewPr>
  <p:slideViewPr>
    <p:cSldViewPr>
      <p:cViewPr varScale="1">
        <p:scale>
          <a:sx n="73" d="100"/>
          <a:sy n="73" d="100"/>
        </p:scale>
        <p:origin x="17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FF0E-2FDF-4970-9FC0-996FB17D8E89}" type="datetimeFigureOut">
              <a:rPr lang="en-CA" smtClean="0"/>
              <a:pPr/>
              <a:t>2019-01-06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3A24C-E59E-475F-940D-A5C7AC597F1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1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F2AD-79E9-4673-8998-06E45AD8677E}" type="datetimeFigureOut">
              <a:rPr lang="en-CA" smtClean="0"/>
              <a:pPr/>
              <a:t>2019-01-06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0A4A-CB35-46CA-9FD3-41FF2917FDE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ardware" TargetMode="External"/><Relationship Id="rId3" Type="http://schemas.openxmlformats.org/officeDocument/2006/relationships/hyperlink" Target="http://en.wikipedia.org/wiki/Software_framework" TargetMode="External"/><Relationship Id="rId7" Type="http://schemas.openxmlformats.org/officeDocument/2006/relationships/hyperlink" Target="http://en.wikipedia.org/wiki/Software" TargetMode="External"/><Relationship Id="rId12" Type="http://schemas.openxmlformats.org/officeDocument/2006/relationships/hyperlink" Target="http://en.wikipedia.org/wiki/Exception_handlin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gramming_language" TargetMode="External"/><Relationship Id="rId11" Type="http://schemas.openxmlformats.org/officeDocument/2006/relationships/hyperlink" Target="http://en.wikipedia.org/wiki/Memory_management" TargetMode="External"/><Relationship Id="rId5" Type="http://schemas.openxmlformats.org/officeDocument/2006/relationships/hyperlink" Target="http://en.wikipedia.org/wiki/Base_Class_Library" TargetMode="External"/><Relationship Id="rId10" Type="http://schemas.openxmlformats.org/officeDocument/2006/relationships/hyperlink" Target="http://en.wikipedia.org/wiki/Virtual_machine" TargetMode="External"/><Relationship Id="rId4" Type="http://schemas.openxmlformats.org/officeDocument/2006/relationships/hyperlink" Target="http://en.wikipedia.org/wiki/Microsoft_Windows" TargetMode="External"/><Relationship Id="rId9" Type="http://schemas.openxmlformats.org/officeDocument/2006/relationships/hyperlink" Target="http://en.wikipedia.org/wiki/Common_Language_Runtime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Pyth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45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12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25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The </a:t>
            </a:r>
            <a:r>
              <a:rPr lang="en-CA" b="1" dirty="0" smtClean="0"/>
              <a:t>.NET Framework</a:t>
            </a:r>
            <a:r>
              <a:rPr lang="en-CA" dirty="0" smtClean="0"/>
              <a:t> (pronounced </a:t>
            </a:r>
            <a:r>
              <a:rPr lang="en-CA" i="1" dirty="0" smtClean="0"/>
              <a:t>dot net</a:t>
            </a:r>
            <a:r>
              <a:rPr lang="en-CA" dirty="0" smtClean="0"/>
              <a:t>) is a </a:t>
            </a:r>
            <a:r>
              <a:rPr lang="en-CA" dirty="0" smtClean="0">
                <a:hlinkClick r:id="rId3" action="ppaction://hlinkfile" tooltip="Software framework"/>
              </a:rPr>
              <a:t>software framework</a:t>
            </a:r>
            <a:r>
              <a:rPr lang="en-CA" dirty="0" smtClean="0"/>
              <a:t> that runs primarily on </a:t>
            </a:r>
            <a:r>
              <a:rPr lang="en-CA" dirty="0" smtClean="0">
                <a:hlinkClick r:id="rId4" action="ppaction://hlinkfile" tooltip="Microsoft Windows"/>
              </a:rPr>
              <a:t>Microsoft Windows</a:t>
            </a:r>
            <a:r>
              <a:rPr lang="en-CA" dirty="0" smtClean="0"/>
              <a:t>. It includes a large </a:t>
            </a:r>
            <a:r>
              <a:rPr lang="en-CA" dirty="0" smtClean="0">
                <a:hlinkClick r:id="rId5" action="ppaction://hlinkfile" tooltip="Base Class Library"/>
              </a:rPr>
              <a:t>library</a:t>
            </a:r>
            <a:r>
              <a:rPr lang="en-CA" dirty="0" smtClean="0"/>
              <a:t> and supports several </a:t>
            </a:r>
            <a:r>
              <a:rPr lang="en-CA" dirty="0" smtClean="0">
                <a:hlinkClick r:id="rId6" action="ppaction://hlinkfile" tooltip="Programming language"/>
              </a:rPr>
              <a:t>programming languages</a:t>
            </a:r>
            <a:r>
              <a:rPr lang="en-CA" dirty="0" smtClean="0"/>
              <a:t> (java, C, VB.net) which allows language interoperability (each language can use code written in other languages). Programs written for the .NET Framework execute in a </a:t>
            </a:r>
            <a:r>
              <a:rPr lang="en-CA" dirty="0" smtClean="0">
                <a:hlinkClick r:id="rId7" action="ppaction://hlinkfile" tooltip="Software"/>
              </a:rPr>
              <a:t>software</a:t>
            </a:r>
            <a:r>
              <a:rPr lang="en-CA" dirty="0" smtClean="0"/>
              <a:t> environment (as contrasted to </a:t>
            </a:r>
            <a:r>
              <a:rPr lang="en-CA" dirty="0" smtClean="0">
                <a:hlinkClick r:id="rId8" action="ppaction://hlinkfile" tooltip="Hardware"/>
              </a:rPr>
              <a:t>hardware</a:t>
            </a:r>
            <a:r>
              <a:rPr lang="en-CA" dirty="0" smtClean="0"/>
              <a:t> environment), known as the </a:t>
            </a:r>
            <a:r>
              <a:rPr lang="en-CA" dirty="0" smtClean="0">
                <a:hlinkClick r:id="rId9" action="ppaction://hlinkfile" tooltip="Common Language Runtime"/>
              </a:rPr>
              <a:t>Common Language Runtime</a:t>
            </a:r>
            <a:r>
              <a:rPr lang="en-CA" dirty="0" smtClean="0"/>
              <a:t> (CLR), an </a:t>
            </a:r>
            <a:r>
              <a:rPr lang="en-CA" dirty="0" smtClean="0">
                <a:hlinkClick r:id="rId10" action="ppaction://hlinkfile" tooltip="Virtual machine"/>
              </a:rPr>
              <a:t>application virtual machine</a:t>
            </a:r>
            <a:r>
              <a:rPr lang="en-CA" dirty="0" smtClean="0"/>
              <a:t> that provides important services such as security, </a:t>
            </a:r>
            <a:r>
              <a:rPr lang="en-CA" dirty="0" smtClean="0">
                <a:hlinkClick r:id="rId11" action="ppaction://hlinkfile" tooltip="Memory management"/>
              </a:rPr>
              <a:t>memory management</a:t>
            </a:r>
            <a:r>
              <a:rPr lang="en-CA" dirty="0" smtClean="0"/>
              <a:t>, and </a:t>
            </a:r>
            <a:r>
              <a:rPr lang="en-CA" dirty="0" smtClean="0">
                <a:hlinkClick r:id="rId12" action="ppaction://hlinkfile" tooltip="Exception handling"/>
              </a:rPr>
              <a:t>exception handling</a:t>
            </a:r>
            <a:r>
              <a:rPr lang="en-CA" dirty="0" smtClean="0"/>
              <a:t>. The class library and the CLR together constitute the .NET Framework.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72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Shedskin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emerging system that takes a different approach to Python program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execution—it attempts to translate Python source code to C++ code, which your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C++ compiler then compiles to machine code. As such, it represents a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platform-neutral approach to running Python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597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PyPy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conceived as an implementation of Python written in a programming language that is similar to Python. This makes it easy to identify areas where it can be improved and makes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PyPy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flexible and easier to experiment with than </a:t>
            </a:r>
            <a:r>
              <a:rPr lang="en-CA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ython"/>
              </a:rPr>
              <a:t>Cpython</a:t>
            </a:r>
            <a:endParaRPr lang="en-CA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 release is 2.1 summer 2013. Funded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EU, Google and Python Foundation and ARM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processsor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for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Rasberry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Pi..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54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01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0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cross platform.. No compiling.. 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convention,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program files are given names that end in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technically, this naming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is required only for files that are “imported,” as shown later in this book, but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Python files have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names for consistency.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17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13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i="1" dirty="0" smtClean="0"/>
              <a:t>(“.</a:t>
            </a:r>
            <a:r>
              <a:rPr lang="en-CA" sz="1200" i="1" dirty="0" err="1" smtClean="0"/>
              <a:t>pyc</a:t>
            </a:r>
            <a:r>
              <a:rPr lang="en-CA" sz="1200" i="1" dirty="0" smtClean="0"/>
              <a:t>” means compiled </a:t>
            </a:r>
            <a:r>
              <a:rPr lang="en-CA" sz="1200" dirty="0" smtClean="0"/>
              <a:t>“.</a:t>
            </a:r>
            <a:r>
              <a:rPr lang="en-CA" sz="1200" dirty="0" err="1" smtClean="0"/>
              <a:t>py</a:t>
            </a:r>
            <a:r>
              <a:rPr lang="en-CA" sz="1200" dirty="0" smtClean="0"/>
              <a:t>” source).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84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59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69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6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More rapid development cycle because you don’t have to compile</a:t>
            </a:r>
            <a:r>
              <a:rPr lang="en-CA" baseline="0" dirty="0" smtClean="0"/>
              <a:t> and link with every mod..</a:t>
            </a:r>
          </a:p>
          <a:p>
            <a:endParaRPr lang="en-CA" baseline="0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more fundamental level, keep in mind that all we really have in Python is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runtime—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initial compile-time phase at all, and everything happens as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is running. This even includes operations such as the creation of functions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classes and the linkage of modules. Such events occur before execution in more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languages, but happen as programs execute in Python. As we’ll see, the net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 makes for a much more dynamic programming experience than that to which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readers may be accustomed.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28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90563"/>
            <a:ext cx="4600575" cy="3449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265-776A-4EF3-AFC1-30CBE4099811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0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8B8-7BF3-4C8A-8034-8F7D5F37F422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A9CE-38E2-41DC-8FFB-3FBEFF558B1F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2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4BD1-7E6C-4B52-A0E9-EF41B01D26A8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B4DDD0-5B3D-485A-ACC9-FEB0033DA820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 algn="ctr">
              <a:defRPr sz="1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8E0-3823-482E-8F7A-94BCE9EB46C3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8CD5-8A9E-4354-A831-A43267F67C5D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89FA03-4E9A-41BD-9C90-1EB96D05D88C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BBB9-B5E7-4EF6-AABA-18AD15A4D621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9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218-8BBC-4F66-B1DE-C6C114CE205C}" type="datetime1">
              <a:rPr lang="en-US" smtClean="0"/>
              <a:t>1/6/2019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5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A150-0A44-4C02-8774-905FF45A483B}" type="datetime1">
              <a:rPr lang="en-US" smtClean="0"/>
              <a:t>1/6/2019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1B8A9A-A34C-4127-8A2E-859D2F198038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761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version written in C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the reference implementation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tends to run the fastest, be the most complete, and be more robust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version unless you want to script Java or .NET applications with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Java developers looking for a scripting language to be a frontend to Java code.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for integration with Java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classes compile Python source code to Java byte code for execution on JVM.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allow Python code to script Java apps (as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 C and C++ components)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Python code to import and use Java classes as though they were coded in Python.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and less robust than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Microsoft to allow Python programs to integrate with applications coded to work with Microsoft’s .NET Framework for Windows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and same developer as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special focus to developers integrating Python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Optimization Tools 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optimize the basic execution model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Psyco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just-in-time compiler</a:t>
            </a:r>
          </a:p>
          <a:p>
            <a:pPr lvl="1"/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Shedskin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translator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marL="342900" lvl="1" indent="-342900" algn="ctr">
              <a:buNone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Psyco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JIT compiler</a:t>
            </a:r>
          </a:p>
          <a:p>
            <a:pPr marL="342900" lvl="1" indent="-34290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machine code tailored to the program data types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2x-100x faster – typically 4x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used instead of rewriting Python to C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eventually be absorbed into the “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PyPy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project—an attempt to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reimplement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Python’s PVM in Python </a:t>
            </a:r>
          </a:p>
          <a:p>
            <a:pPr lvl="1"/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PyPy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is to better support optimizations like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Psyco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Binaries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generate standalone binary executables from Python programs </a:t>
            </a:r>
          </a:p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Binaries bundle together byte code, support files and PVM into a single binary executable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primary systems </a:t>
            </a:r>
          </a:p>
          <a:p>
            <a:pPr lvl="1"/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py2exe (for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Windows) </a:t>
            </a:r>
          </a:p>
          <a:p>
            <a:pPr lvl="1"/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(Linux and Unix &amp; Windows)</a:t>
            </a:r>
          </a:p>
          <a:p>
            <a:pPr lvl="1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(the original)</a:t>
            </a:r>
          </a:p>
          <a:p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appealing to commercial developers.. 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FBs are in machine code they are not the same as the output of a true compiler—they run byte  code through a virtual machine.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at the same speed as the original source files.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(not unacceptably) because they contain the PVM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 not have to be installed on the receiving end!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embedded in the FB and effectively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268411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software package called an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interpreter. </a:t>
            </a:r>
          </a:p>
          <a:p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 that executes other programs.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reads a program and carries out the instructions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source code programs end in .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what is the advantage of an interpreted language over compiled?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 your program: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/>
              <a:buChar char="Ø"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my_program.py</a:t>
            </a:r>
          </a:p>
          <a:p>
            <a:pPr>
              <a:buFont typeface="Wingdings"/>
              <a:buChar char="Ø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.. If you have made it executable..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/>
              <a:buChar char="Ø"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myprogram.py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files are given names that end in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technically, this naming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required only for files that are “imported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 compilation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execute a program, Python first compiles your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into byte code. </a:t>
            </a:r>
          </a:p>
          <a:p>
            <a:pPr lvl="1"/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 execution</a:t>
            </a:r>
          </a:p>
          <a:p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 is a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lower-level, </a:t>
            </a:r>
            <a:r>
              <a:rPr lang="en-C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platform-independent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your source code.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Python process has write access it will store the byte code files that end with a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alongside the source code..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 compilation ...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executions will load the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skip the compilation step, </a:t>
            </a:r>
          </a:p>
          <a:p>
            <a:pPr lvl="1"/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is the same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automatically checks the timestamps of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byte code files to know when it must recompile</a:t>
            </a:r>
          </a:p>
          <a:p>
            <a:pPr lvl="1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modify the source, byte code is automatically re-created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Python cannot create a BC file, the BC is generated in memory and discarded on program exit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speed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great for larger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files are also one way to ship Python programs—</a:t>
            </a:r>
          </a:p>
          <a:p>
            <a:pPr lvl="1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 not require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files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PVM – Python Virtual Machine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 time engine of Python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the last step of the interpreter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execution loop for the byte code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hidden from the programmer/user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is not machine code!</a:t>
            </a:r>
          </a:p>
          <a:p>
            <a:pPr lvl="1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conventional script languages, there is still an internal pre compile step.. 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600" y="4495800"/>
            <a:ext cx="640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implications of Interpreter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compiled languages...  </a:t>
            </a:r>
          </a:p>
          <a:p>
            <a:pPr lvl="1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 compiler is always present at runtime, and is part of the system that runs programs.</a:t>
            </a:r>
          </a:p>
          <a:p>
            <a:pPr lvl="1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for a much more rapid development cycle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Python very “dynamic” </a:t>
            </a:r>
          </a:p>
          <a:p>
            <a:pPr lvl="1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it is possible with “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“exec” for Python programs to construct and execute other Python programs at runtime!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Lends itself to product  customization— code can be changed on the fly, users can modify the Python parts onsite without needing to have or compile the entire system’s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Stackless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and others..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via Interpreter is not a requirement of the Python language itself.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that, the execution model is prone to changing with time.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1520</TotalTime>
  <Words>1234</Words>
  <Application>Microsoft Office PowerPoint</Application>
  <PresentationFormat>On-screen Show (4:3)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Times New Roman</vt:lpstr>
      <vt:lpstr>Wingdings</vt:lpstr>
      <vt:lpstr>Wood Type</vt:lpstr>
      <vt:lpstr>Intro to python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Alireza Sharifi</cp:lastModifiedBy>
  <cp:revision>35</cp:revision>
  <dcterms:created xsi:type="dcterms:W3CDTF">2006-08-16T00:00:00Z</dcterms:created>
  <dcterms:modified xsi:type="dcterms:W3CDTF">2019-01-06T23:38:24Z</dcterms:modified>
</cp:coreProperties>
</file>