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26"/>
  </p:notesMasterIdLst>
  <p:handoutMasterIdLst>
    <p:handoutMasterId r:id="rId27"/>
  </p:handout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7" r:id="rId2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87" autoAdjust="0"/>
  </p:normalViewPr>
  <p:slideViewPr>
    <p:cSldViewPr>
      <p:cViewPr>
        <p:scale>
          <a:sx n="67" d="100"/>
          <a:sy n="67" d="100"/>
        </p:scale>
        <p:origin x="19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3FF0E-2FDF-4970-9FC0-996FB17D8E89}" type="datetimeFigureOut">
              <a:rPr lang="en-CA" smtClean="0"/>
              <a:pPr/>
              <a:t>2019-01-06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3A24C-E59E-475F-940D-A5C7AC597F1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71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F2AD-79E9-4673-8998-06E45AD8677E}" type="datetimeFigureOut">
              <a:rPr lang="en-CA" smtClean="0"/>
              <a:pPr/>
              <a:t>2019-01-06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0A4A-CB35-46CA-9FD3-41FF2917FDE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92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0A4A-CB35-46CA-9FD3-41FF2917FDE4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45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box is a module called my.py in the example. We would run it &gt;</a:t>
            </a:r>
            <a:r>
              <a:rPr lang="en-US" baseline="0" dirty="0" smtClean="0"/>
              <a:t> python3  \home\bill\my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the input() trick to stop</a:t>
            </a:r>
            <a:r>
              <a:rPr lang="en-US" baseline="0" dirty="0" smtClean="0"/>
              <a:t> the screen from closing after the program is run from an icon.. But you have to put something in the </a:t>
            </a:r>
            <a:r>
              <a:rPr lang="en-US" baseline="0" dirty="0" err="1" smtClean="0"/>
              <a:t>brackets..like</a:t>
            </a:r>
            <a:endParaRPr lang="en-US" baseline="0" dirty="0" smtClean="0"/>
          </a:p>
          <a:p>
            <a:r>
              <a:rPr lang="en-US" baseline="0" dirty="0" smtClean="0"/>
              <a:t>Input(“ input a value “)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script file must be script.py (will not work otherwise!)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80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Statements are commands to the interpreter... Examples: </a:t>
            </a:r>
            <a:r>
              <a:rPr lang="en-CA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endParaRPr lang="en-CA" dirty="0" smtClean="0"/>
          </a:p>
          <a:p>
            <a:r>
              <a:rPr lang="en-CA" dirty="0" smtClean="0"/>
              <a:t>Force a reload</a:t>
            </a:r>
            <a:r>
              <a:rPr lang="en-CA" baseline="0" dirty="0" smtClean="0"/>
              <a:t> is necessary if the code does not change (then it is still in </a:t>
            </a:r>
            <a:r>
              <a:rPr lang="en-CA" baseline="0" dirty="0" err="1" smtClean="0"/>
              <a:t>mem</a:t>
            </a:r>
            <a:r>
              <a:rPr lang="en-CA" baseline="0" dirty="0" smtClean="0"/>
              <a:t>).. Not sure why you would have to reload if not changed..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81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4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There’s only one such name in this simple example—the variable title, assigned to a string—but the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will be more useful when you start defining objects such as functions and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 in your modules: such objects become reusable software components that can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accessed by name from one or more client modules.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334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here are printed in parentheses because they are really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992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25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Import</a:t>
            </a:r>
            <a:r>
              <a:rPr lang="en-CA" baseline="0" dirty="0" smtClean="0"/>
              <a:t> sys.</a:t>
            </a:r>
          </a:p>
          <a:p>
            <a:r>
              <a:rPr lang="en-CA" baseline="0" dirty="0" smtClean="0"/>
              <a:t>Then help(sys) to see the tools.</a:t>
            </a:r>
          </a:p>
          <a:p>
            <a:r>
              <a:rPr lang="en-CA" baseline="0" dirty="0" smtClean="0"/>
              <a:t>One attribute is “path”</a:t>
            </a:r>
          </a:p>
          <a:p>
            <a:r>
              <a:rPr lang="en-CA" baseline="0" dirty="0" smtClean="0"/>
              <a:t>Print(</a:t>
            </a:r>
            <a:r>
              <a:rPr lang="en-CA" baseline="0" dirty="0" err="1" smtClean="0"/>
              <a:t>sys.path</a:t>
            </a:r>
            <a:r>
              <a:rPr lang="en-CA" baseline="0" dirty="0" smtClean="0"/>
              <a:t>) to see the path that Idle follows to find modules.. </a:t>
            </a:r>
          </a:p>
          <a:p>
            <a:r>
              <a:rPr lang="en-CA" baseline="0" dirty="0" smtClean="0"/>
              <a:t>Note: </a:t>
            </a:r>
            <a:r>
              <a:rPr lang="en-CA" baseline="0" dirty="0" err="1" smtClean="0"/>
              <a:t>dir</a:t>
            </a:r>
            <a:r>
              <a:rPr lang="en-CA" baseline="0" dirty="0" smtClean="0"/>
              <a:t> will not work unless the module has been imported!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060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94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how this</a:t>
            </a:r>
            <a:r>
              <a:rPr lang="en-US" baseline="0" dirty="0" smtClean="0"/>
              <a:t> method does not actually load the file into the prompt.. </a:t>
            </a:r>
          </a:p>
          <a:p>
            <a:r>
              <a:rPr lang="en-US" baseline="0" dirty="0" smtClean="0"/>
              <a:t>Exec (like open) is a python statement. Exec executes python code.. MAKE SURE TO USE SINGLE QUOTES.. </a:t>
            </a:r>
          </a:p>
          <a:p>
            <a:endParaRPr lang="en-US" baseline="0" dirty="0" smtClean="0"/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downside, because it works as if pasting code into the place where it is called,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exec, like the from statement mentioned earlier, has the potential to silently overwrite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you may currently be using.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6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My Computer, right-click Properties (or press Win-Break), System tab, Environment Variables, System. You can add it if it's not already there.</a:t>
            </a:r>
          </a:p>
          <a:p>
            <a:pPr fontAlgn="base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CMD prompt:</a:t>
            </a:r>
          </a:p>
          <a:p>
            <a:pPr fontAlgn="base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PYTHONPATH C:\Python25\Lib;C:\MyPythonLib</a:t>
            </a:r>
          </a:p>
          <a:p>
            <a:pPr fontAlgn="base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in bash:</a:t>
            </a:r>
          </a:p>
          <a:p>
            <a:pPr fontAlgn="base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PYTHONPATH=/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/share/python/lib:/home/me/python export PYTHONPATH</a:t>
            </a:r>
          </a:p>
          <a:p>
            <a:pPr fontAlgn="base"/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Or, more succinctly: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PYTHONPATH=/home/me/python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3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="1" dirty="0" smtClean="0"/>
              <a:t>Integrated</a:t>
            </a:r>
            <a:r>
              <a:rPr lang="en-CA" dirty="0" smtClean="0"/>
              <a:t> Development </a:t>
            </a:r>
            <a:r>
              <a:rPr lang="en-CA" dirty="0" err="1" smtClean="0"/>
              <a:t>Enviro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330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some Unix-like systems you may need to launch IDLE’s top-level script from a command line, or by clicking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icon for the 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idle.pyw or idle.py file located in the 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idlelib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subdirectory of Python’s</a:t>
            </a:r>
          </a:p>
          <a:p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 directory. On Windows, IDLE is a Python script that currently lives in C:\Python30\</a:t>
            </a:r>
          </a:p>
          <a:p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Lib\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idlelib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(or C:Python26\Lib\</a:t>
            </a:r>
            <a:r>
              <a:rPr lang="en-CA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idlelib</a:t>
            </a:r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Python 2.6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CA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 hint of the day: If you want to repeat prior commands in IDLE’s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interactive window, you can use the Alt-P key combination to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 backward through the command history, and Alt-N to scroll forward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(on some Macs, try Ctrl-P and Ctrl-N instead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838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</a:t>
            </a:r>
            <a:r>
              <a:rPr lang="en-US" baseline="0" dirty="0" smtClean="0"/>
              <a:t> it as a top level script.. &gt; </a:t>
            </a:r>
            <a:r>
              <a:rPr lang="en-US" baseline="0" dirty="0" err="1" smtClean="0"/>
              <a:t>pdb</a:t>
            </a:r>
            <a:r>
              <a:rPr lang="en-US" baseline="0" smtClean="0"/>
              <a:t> my_prog.py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16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741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Use </a:t>
            </a:r>
            <a:r>
              <a:rPr lang="en-CA" dirty="0" err="1" smtClean="0"/>
              <a:t>sys.path</a:t>
            </a:r>
            <a:r>
              <a:rPr lang="en-CA" dirty="0" smtClean="0"/>
              <a:t> to see where Idle goes</a:t>
            </a:r>
            <a:r>
              <a:rPr lang="en-CA" baseline="0" dirty="0" smtClean="0"/>
              <a:t> looking..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exit an interactive session like this one and return to your system shell prompt, type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Ctrl-D on Unix-like machines; on MS-DOS and Windows systems, type Ctrl-Z to exit.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IDLE GUI discussed later, either type Ctrl-D or simply close the window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36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statements are required only in files. Because the interactive interpreter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automatically prints the results of expressions, you do not need to type complete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statements interactively. This is a nice feature, but it tends to confuse users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they move on to writing code in files: within a code file, you must use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 statements to see your output because expression results are not automatically</a:t>
            </a:r>
          </a:p>
          <a:p>
            <a:r>
              <a:rPr lang="en-CA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echoed. Remember, you must say print in files, but not interactively</a:t>
            </a:r>
          </a:p>
          <a:p>
            <a:endParaRPr lang="en-CA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05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96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</a:t>
            </a:r>
            <a:r>
              <a:rPr lang="en-CA" baseline="0" dirty="0" smtClean="0"/>
              <a:t> the comments.. </a:t>
            </a:r>
            <a:endParaRPr lang="en-CA" dirty="0" smtClean="0"/>
          </a:p>
          <a:p>
            <a:r>
              <a:rPr lang="en-CA" dirty="0" smtClean="0"/>
              <a:t>Run it! </a:t>
            </a:r>
          </a:p>
          <a:p>
            <a:r>
              <a:rPr lang="en-CA" dirty="0" smtClean="0"/>
              <a:t>Note that we could redirect to a file.. 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29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Note that the file does not have to end with .</a:t>
            </a:r>
            <a:r>
              <a:rPr lang="en-CA" dirty="0" err="1" smtClean="0"/>
              <a:t>py</a:t>
            </a:r>
            <a:r>
              <a:rPr lang="en-CA" baseline="0" dirty="0" smtClean="0"/>
              <a:t>  (even when typing python at prompt) but it is a good convention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trick sends the shell down the local </a:t>
            </a:r>
            <a:r>
              <a:rPr lang="en-CA" baseline="0" dirty="0" err="1" smtClean="0"/>
              <a:t>env</a:t>
            </a:r>
            <a:r>
              <a:rPr lang="en-CA" baseline="0" dirty="0" smtClean="0"/>
              <a:t>.. </a:t>
            </a:r>
          </a:p>
          <a:p>
            <a:r>
              <a:rPr lang="en-US" baseline="0" dirty="0" smtClean="0"/>
              <a:t>Or do a “which python3” command to find out where the exe is..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41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details</a:t>
            </a:r>
            <a:r>
              <a:rPr lang="en-US" baseline="0" dirty="0" smtClean="0"/>
              <a:t> here: https://docs.python.org/3/reference/import.html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253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Aka packages..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E68BE-8D58-4A21-8A60-5524D3BA2624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AD96-ADC9-44EC-A1B8-4F221C786457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606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F9E3-3607-4BAA-832D-8D6D589DB368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3A8-7057-4549-9006-5855EF7DB2DB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21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E5A9-2D83-4F12-8979-B8D129FAD708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0B44028-C2BE-48F9-807E-9E352C959679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 algn="ctr">
              <a:defRPr sz="1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 smtClean="0"/>
              <a:t>Network Scripting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0E48-C8F3-422F-AA3A-6F9F09807222}" type="datetime1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B650-C2F8-409C-A1F3-2BBB9A3F5F9F}" type="datetime1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5E5D6F-DBC9-4A84-BAB6-1B8C5AA50C5C}" type="datetime1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62EA-7606-4FA8-805C-07EB06F95C3C}" type="datetime1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9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C7E0-38D4-4E31-A08A-0D94DBBA54D9}" type="datetime1">
              <a:rPr lang="en-US" smtClean="0"/>
              <a:t>1/6/2019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 Scripting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5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DB67-3AE1-4DB4-B683-0C8FB51E65FD}" type="datetime1">
              <a:rPr lang="en-US" smtClean="0"/>
              <a:t>1/6/2019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660D64-6B6A-4906-A850-EB36466096F1}" type="datetime1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Network Scripting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 - 3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09600" y="4800600"/>
            <a:ext cx="4806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>
                <a:latin typeface="MyriadPro-SemiboldCond"/>
              </a:rPr>
              <a:t>Textbook Chapter 3 - </a:t>
            </a:r>
            <a:r>
              <a:rPr lang="en-CA" dirty="0" smtClean="0"/>
              <a:t>How </a:t>
            </a:r>
            <a:r>
              <a:rPr lang="en-CA" dirty="0"/>
              <a:t>You Run Programs</a:t>
            </a:r>
          </a:p>
        </p:txBody>
      </p:sp>
    </p:spTree>
    <p:extLst>
      <p:ext uri="{BB962C8B-B14F-4D97-AF65-F5344CB8AC3E}">
        <p14:creationId xmlns:p14="http://schemas.microsoft.com/office/powerpoint/2010/main" val="147761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265461" cy="16002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495800"/>
            <a:ext cx="4298696" cy="1324034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5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 are expensive and will only be done once per file per run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force a reload ..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import is a “statement” and reload is a called function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Reloads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transitive—reloading a module reloads that module only, not any modules it may import—so you sometimes have to reload multiple files.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209800"/>
            <a:ext cx="72298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serve the role of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of tools 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mostly just a package of variables-functions-classes referred to as a “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namespace”. </a:t>
            </a:r>
          </a:p>
          <a:p>
            <a:endParaRPr lang="en-CA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“names” (variables, functions, methods, etc.)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package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attributes.</a:t>
            </a: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Importers gain access to all the </a:t>
            </a:r>
            <a:r>
              <a:rPr lang="en-CA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assigned at the top level of a module’s file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“from” copies a module’s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they become simple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the recipient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19200"/>
            <a:ext cx="2943225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387" y="1905000"/>
            <a:ext cx="7215589" cy="1171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474" y="3276600"/>
            <a:ext cx="7112726" cy="1152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7918824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124200"/>
            <a:ext cx="7422078" cy="274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built-in dir function fetches a list of the names available inside a module.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78009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658606" cy="5867400"/>
          </a:xfrm>
          <a:ln w="28575">
            <a:noFill/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called mod1.py that contains the following: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M1_F1(x):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print(“from mod one we see namespace …”, __name__)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print(“the passed value is “,x)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write a main program that imports mod1 and sys does the following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print(“from main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see namespace …“, __name__)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mod1.M1_F1(“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your_name_here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print(“the current module path is “,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do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(mod1)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report on what you see.. 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FYI: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path Python follow to modules</a:t>
            </a:r>
          </a:p>
          <a:p>
            <a:pPr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sys.path.append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os.getcwd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1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programs are composed of multiple module files, linked together by import statements. </a:t>
            </a: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is a self-contained package of variables—a </a:t>
            </a:r>
            <a:r>
              <a:rPr lang="en-C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minimize name collisions - each file is a self-contained namespace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function scopes also separate name spaces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from statement defeats the namespace partitioning!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avoid “from” for this reason</a:t>
            </a:r>
            <a:endParaRPr lang="en-C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4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run a file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52600"/>
            <a:ext cx="4991916" cy="3162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module named spam is imported, the interpreter first searches for a built-in module with that name. If not found, it then searches for a file named spam.py in a list of directories given by the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initialization, Python programs can modify 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Python:</a:t>
            </a:r>
          </a:p>
          <a:p>
            <a:pPr>
              <a:buNone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coding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modules (aka programs) with text editors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 Developer platforms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IDLE: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Free, portable, and a standard part of Python, it’s a good first development tool..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66992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1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Python Code: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print statements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IDEs all have debuggers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“</a:t>
            </a:r>
            <a:r>
              <a:rPr lang="en-CA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pdb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as a module in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Python’s standard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library. </a:t>
            </a:r>
          </a:p>
          <a:p>
            <a:pPr lvl="1"/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commands to step line by line, display  variables, set and clear breakpoints, continue to a breakpoint or error, and so on. </a:t>
            </a:r>
          </a:p>
          <a:p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pdb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launched interactively by importing it, or as a top-level script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find help -&gt; python docs..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r.. </a:t>
            </a:r>
          </a:p>
          <a:p>
            <a:pPr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http://www.python.org/doc/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257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74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6" y="1665159"/>
            <a:ext cx="8495027" cy="45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open a file and print each line in the program to screen prefixed by the line number.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file somewhere on the python path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sys.path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F=open(“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help(F) to see what built-in functions let you iterate through the file.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Coding:</a:t>
            </a:r>
          </a:p>
          <a:p>
            <a:pPr>
              <a:buNone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type “python” at the prompt.. </a:t>
            </a:r>
          </a:p>
          <a:p>
            <a:pPr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4" y="2819400"/>
            <a:ext cx="84789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executed as they are entered..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905000"/>
            <a:ext cx="3166564" cy="1233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2430" y="3467100"/>
            <a:ext cx="3063303" cy="1566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mode does not save the code</a:t>
            </a:r>
          </a:p>
          <a:p>
            <a:pPr algn="ctr">
              <a:buNone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its great to experiment and test code.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in doubt, use the interactive mode to test. 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you don’t know what a line of code does, cut and paste into interactive mode.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place to test code you have written in files.</a:t>
            </a: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Sub-blocks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5946" y="3733800"/>
            <a:ext cx="2057400" cy="9854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495800"/>
            <a:ext cx="2415629" cy="873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5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modules (aka programs) with text editors</a:t>
            </a:r>
          </a:p>
          <a:p>
            <a:pPr>
              <a:buNone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 new file called my.py using vi, 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IDLE or other text editor .. </a:t>
            </a: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it..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362200"/>
            <a:ext cx="5050631" cy="16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1" y="4648200"/>
            <a:ext cx="5410200" cy="13054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*nix executable scripts</a:t>
            </a:r>
          </a:p>
          <a:p>
            <a:pPr>
              <a:buNone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line of file must tell the shell how this program is to be executed. 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must be “</a:t>
            </a:r>
            <a:r>
              <a:rPr lang="en-CA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to executable</a:t>
            </a: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your code more portable.. 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7743539" cy="623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800600"/>
            <a:ext cx="3112851" cy="76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Module-based services model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terms, every file of Python source code whose name ends in a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module. 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files can access module code by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module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operations load another file and grant access to the contents.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a module are made available to the outside world through its attributes</a:t>
            </a: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C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module-based services model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turns out to be the core idea behind Python program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  <a:ln w="28575"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Imports and Reloads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programs usually take the form of multiple modules files </a:t>
            </a:r>
          </a:p>
          <a:p>
            <a:pPr lvl="1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themselves import tools from other module files. </a:t>
            </a: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module is designated “main” or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file</a:t>
            </a:r>
          </a:p>
          <a:p>
            <a:pPr lvl="1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launches the entire program</a:t>
            </a:r>
          </a:p>
          <a:p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operations </a:t>
            </a:r>
            <a:r>
              <a:rPr lang="en-CA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code in a file that is being </a:t>
            </a:r>
            <a:r>
              <a:rPr lang="en-C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loaded  </a:t>
            </a:r>
          </a:p>
          <a:p>
            <a:pPr lvl="1"/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 -&gt; Importing a file is yet another way to launch it.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1701</TotalTime>
  <Words>1413</Words>
  <Application>Microsoft Office PowerPoint</Application>
  <PresentationFormat>On-screen Show (4:3)</PresentationFormat>
  <Paragraphs>245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Courier New</vt:lpstr>
      <vt:lpstr>MyriadPro-SemiboldCond</vt:lpstr>
      <vt:lpstr>Rockwell</vt:lpstr>
      <vt:lpstr>Rockwell Condensed</vt:lpstr>
      <vt:lpstr>Times New Roman</vt:lpstr>
      <vt:lpstr>Wingdings</vt:lpstr>
      <vt:lpstr>Wood Type</vt:lpstr>
      <vt:lpstr>Intro to python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</dc:creator>
  <cp:lastModifiedBy>Alireza Sharifi</cp:lastModifiedBy>
  <cp:revision>49</cp:revision>
  <dcterms:created xsi:type="dcterms:W3CDTF">2006-08-16T00:00:00Z</dcterms:created>
  <dcterms:modified xsi:type="dcterms:W3CDTF">2019-01-06T23:42:51Z</dcterms:modified>
</cp:coreProperties>
</file>