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591" r:id="rId2"/>
    <p:sldMasterId id="2147484579" r:id="rId3"/>
  </p:sldMasterIdLst>
  <p:notesMasterIdLst>
    <p:notesMasterId r:id="rId27"/>
  </p:notesMasterIdLst>
  <p:handoutMasterIdLst>
    <p:handoutMasterId r:id="rId28"/>
  </p:handoutMasterIdLst>
  <p:sldIdLst>
    <p:sldId id="442" r:id="rId4"/>
    <p:sldId id="728" r:id="rId5"/>
    <p:sldId id="749" r:id="rId6"/>
    <p:sldId id="754" r:id="rId7"/>
    <p:sldId id="773" r:id="rId8"/>
    <p:sldId id="755" r:id="rId9"/>
    <p:sldId id="752" r:id="rId10"/>
    <p:sldId id="759" r:id="rId11"/>
    <p:sldId id="753" r:id="rId12"/>
    <p:sldId id="757" r:id="rId13"/>
    <p:sldId id="758" r:id="rId14"/>
    <p:sldId id="760" r:id="rId15"/>
    <p:sldId id="761" r:id="rId16"/>
    <p:sldId id="762" r:id="rId17"/>
    <p:sldId id="763" r:id="rId18"/>
    <p:sldId id="764" r:id="rId19"/>
    <p:sldId id="770" r:id="rId20"/>
    <p:sldId id="765" r:id="rId21"/>
    <p:sldId id="766" r:id="rId22"/>
    <p:sldId id="767" r:id="rId23"/>
    <p:sldId id="768" r:id="rId24"/>
    <p:sldId id="771" r:id="rId25"/>
    <p:sldId id="772" r:id="rId26"/>
  </p:sldIdLst>
  <p:sldSz cx="9144000" cy="6858000" type="screen4x3"/>
  <p:notesSz cx="6811963" cy="99425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ram Yadav" initials="SY" lastIdx="1" clrIdx="0">
    <p:extLst>
      <p:ext uri="{19B8F6BF-5375-455C-9EA6-DF929625EA0E}">
        <p15:presenceInfo xmlns:p15="http://schemas.microsoft.com/office/powerpoint/2012/main" xmlns="" userId="11ecc7d3f84f46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9C248B"/>
    <a:srgbClr val="FF0066"/>
    <a:srgbClr val="FF3399"/>
    <a:srgbClr val="AC0000"/>
    <a:srgbClr val="3366FF"/>
    <a:srgbClr val="B9077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2E9B4B-8E81-4EEA-70C5-5828B1BD3519}" v="192" dt="2024-12-16T07:46:25.182"/>
    <p1510:client id="{CA2F6918-3976-4BCF-6B1E-0C29AF965EFB}" v="83" dt="2024-12-16T09:47:30.775"/>
    <p1510:client id="{E7F579D4-A967-4230-9C3F-FC82F0001850}" v="87" dt="2024-12-16T05:49:57.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16912" autoAdjust="0"/>
    <p:restoredTop sz="94394" autoAdjust="0"/>
  </p:normalViewPr>
  <p:slideViewPr>
    <p:cSldViewPr>
      <p:cViewPr varScale="1">
        <p:scale>
          <a:sx n="73" d="100"/>
          <a:sy n="73" d="100"/>
        </p:scale>
        <p:origin x="-1062" y="-102"/>
      </p:cViewPr>
      <p:guideLst>
        <p:guide orient="horz" pos="2160"/>
        <p:guide pos="2880"/>
      </p:guideLst>
    </p:cSldViewPr>
  </p:slideViewPr>
  <p:outlineViewPr>
    <p:cViewPr>
      <p:scale>
        <a:sx n="33" d="100"/>
        <a:sy n="33" d="100"/>
      </p:scale>
      <p:origin x="0" y="288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hangingPunct="1">
              <a:defRPr sz="1300">
                <a:latin typeface="Arial" charset="0"/>
                <a:cs typeface="Arial" charset="0"/>
              </a:defRPr>
            </a:lvl1pPr>
          </a:lstStyle>
          <a:p>
            <a:pPr>
              <a:defRPr/>
            </a:pPr>
            <a:endParaRPr lang="en-IN" dirty="0"/>
          </a:p>
        </p:txBody>
      </p:sp>
      <p:sp>
        <p:nvSpPr>
          <p:cNvPr id="3" name="Date Placeholder 2"/>
          <p:cNvSpPr>
            <a:spLocks noGrp="1"/>
          </p:cNvSpPr>
          <p:nvPr>
            <p:ph type="dt" sz="quarter" idx="1"/>
          </p:nvPr>
        </p:nvSpPr>
        <p:spPr>
          <a:xfrm>
            <a:off x="3858536" y="0"/>
            <a:ext cx="2951850" cy="497126"/>
          </a:xfrm>
          <a:prstGeom prst="rect">
            <a:avLst/>
          </a:prstGeom>
        </p:spPr>
        <p:txBody>
          <a:bodyPr vert="horz" lIns="95728" tIns="47864" rIns="95728" bIns="47864" rtlCol="0"/>
          <a:lstStyle>
            <a:lvl1pPr algn="r" eaLnBrk="1" hangingPunct="1">
              <a:defRPr sz="1300">
                <a:latin typeface="Arial" charset="0"/>
                <a:cs typeface="Arial" charset="0"/>
              </a:defRPr>
            </a:lvl1pPr>
          </a:lstStyle>
          <a:p>
            <a:pPr>
              <a:defRPr/>
            </a:pPr>
            <a:fld id="{87A49BD9-C15B-4CCE-BA8B-28A7138E7D46}" type="datetime3">
              <a:rPr lang="en-US" smtClean="0"/>
              <a:pPr>
                <a:defRPr/>
              </a:pPr>
              <a:t>24 December 2024</a:t>
            </a:fld>
            <a:endParaRPr lang="en-IN" dirty="0"/>
          </a:p>
        </p:txBody>
      </p:sp>
      <p:sp>
        <p:nvSpPr>
          <p:cNvPr id="4" name="Footer Placeholder 3"/>
          <p:cNvSpPr>
            <a:spLocks noGrp="1"/>
          </p:cNvSpPr>
          <p:nvPr>
            <p:ph type="ftr" sz="quarter" idx="2"/>
          </p:nvPr>
        </p:nvSpPr>
        <p:spPr>
          <a:xfrm>
            <a:off x="1" y="9443661"/>
            <a:ext cx="2951850" cy="497126"/>
          </a:xfrm>
          <a:prstGeom prst="rect">
            <a:avLst/>
          </a:prstGeom>
        </p:spPr>
        <p:txBody>
          <a:bodyPr vert="horz" lIns="95728" tIns="47864" rIns="95728" bIns="47864" rtlCol="0" anchor="b"/>
          <a:lstStyle>
            <a:lvl1pPr algn="l" eaLnBrk="1" hangingPunct="1">
              <a:defRPr sz="1300">
                <a:latin typeface="Arial" charset="0"/>
                <a:cs typeface="Arial" charset="0"/>
              </a:defRPr>
            </a:lvl1pPr>
          </a:lstStyle>
          <a:p>
            <a:pPr>
              <a:defRPr/>
            </a:pPr>
            <a:r>
              <a:rPr lang="en-IN" dirty="0"/>
              <a:t>1-59</a:t>
            </a:r>
          </a:p>
        </p:txBody>
      </p:sp>
      <p:sp>
        <p:nvSpPr>
          <p:cNvPr id="5" name="Slide Number Placeholder 4"/>
          <p:cNvSpPr>
            <a:spLocks noGrp="1"/>
          </p:cNvSpPr>
          <p:nvPr>
            <p:ph type="sldNum" sz="quarter" idx="3"/>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vl1pPr>
          </a:lstStyle>
          <a:p>
            <a:pPr>
              <a:defRPr/>
            </a:pPr>
            <a:fld id="{B41858EF-1881-4336-AB88-9472B4E482B1}" type="slidenum">
              <a:rPr lang="en-IN"/>
              <a:pPr>
                <a:defRPr/>
              </a:pPr>
              <a:t>‹#›</a:t>
            </a:fld>
            <a:endParaRPr lang="en-IN" dirty="0"/>
          </a:p>
        </p:txBody>
      </p:sp>
    </p:spTree>
    <p:extLst>
      <p:ext uri="{BB962C8B-B14F-4D97-AF65-F5344CB8AC3E}">
        <p14:creationId xmlns:p14="http://schemas.microsoft.com/office/powerpoint/2010/main" xmlns="" val="23344570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51850" cy="497126"/>
          </a:xfrm>
          <a:prstGeom prst="rect">
            <a:avLst/>
          </a:prstGeom>
        </p:spPr>
        <p:txBody>
          <a:bodyPr vert="horz" lIns="95728" tIns="47864" rIns="95728" bIns="47864" rtlCol="0"/>
          <a:lstStyle>
            <a:lvl1pPr algn="l" eaLnBrk="1" fontAlgn="auto" hangingPunct="1">
              <a:spcBef>
                <a:spcPts val="0"/>
              </a:spcBef>
              <a:spcAft>
                <a:spcPts val="0"/>
              </a:spcAft>
              <a:defRPr sz="1300">
                <a:latin typeface="+mn-lt"/>
                <a:cs typeface="+mn-cs"/>
              </a:defRPr>
            </a:lvl1pPr>
          </a:lstStyle>
          <a:p>
            <a:pPr>
              <a:defRPr/>
            </a:pPr>
            <a:endParaRPr lang="en-US" dirty="0"/>
          </a:p>
        </p:txBody>
      </p:sp>
      <p:sp>
        <p:nvSpPr>
          <p:cNvPr id="3" name="Date Placeholder 2"/>
          <p:cNvSpPr>
            <a:spLocks noGrp="1"/>
          </p:cNvSpPr>
          <p:nvPr>
            <p:ph type="dt" idx="1"/>
          </p:nvPr>
        </p:nvSpPr>
        <p:spPr>
          <a:xfrm>
            <a:off x="3858536" y="0"/>
            <a:ext cx="2951850" cy="497126"/>
          </a:xfrm>
          <a:prstGeom prst="rect">
            <a:avLst/>
          </a:prstGeom>
        </p:spPr>
        <p:txBody>
          <a:bodyPr vert="horz" lIns="95728" tIns="47864" rIns="95728" bIns="47864" rtlCol="0"/>
          <a:lstStyle>
            <a:lvl1pPr algn="r" eaLnBrk="1" fontAlgn="auto" hangingPunct="1">
              <a:spcBef>
                <a:spcPts val="0"/>
              </a:spcBef>
              <a:spcAft>
                <a:spcPts val="0"/>
              </a:spcAft>
              <a:defRPr sz="1300">
                <a:latin typeface="+mn-lt"/>
                <a:cs typeface="+mn-cs"/>
              </a:defRPr>
            </a:lvl1pPr>
          </a:lstStyle>
          <a:p>
            <a:pPr>
              <a:defRPr/>
            </a:pPr>
            <a:fld id="{745AF635-11AF-450F-B773-692E6CB212DF}" type="datetime3">
              <a:rPr lang="en-US" smtClean="0"/>
              <a:pPr>
                <a:defRPr/>
              </a:pPr>
              <a:t>24 December 2024</a:t>
            </a:fld>
            <a:endParaRPr lang="en-US" dirty="0"/>
          </a:p>
        </p:txBody>
      </p:sp>
      <p:sp>
        <p:nvSpPr>
          <p:cNvPr id="4" name="Slide Image Placeholder 3"/>
          <p:cNvSpPr>
            <a:spLocks noGrp="1" noRot="1" noChangeAspect="1"/>
          </p:cNvSpPr>
          <p:nvPr>
            <p:ph type="sldImg" idx="2"/>
          </p:nvPr>
        </p:nvSpPr>
        <p:spPr>
          <a:xfrm>
            <a:off x="919163" y="744538"/>
            <a:ext cx="4973637" cy="3729037"/>
          </a:xfrm>
          <a:prstGeom prst="rect">
            <a:avLst/>
          </a:prstGeom>
          <a:noFill/>
          <a:ln w="12700">
            <a:solidFill>
              <a:prstClr val="black"/>
            </a:solidFill>
          </a:ln>
        </p:spPr>
        <p:txBody>
          <a:bodyPr vert="horz" lIns="95728" tIns="47864" rIns="95728" bIns="47864" rtlCol="0" anchor="ctr"/>
          <a:lstStyle/>
          <a:p>
            <a:pPr lvl="0"/>
            <a:endParaRPr lang="en-US" noProof="0" dirty="0"/>
          </a:p>
        </p:txBody>
      </p:sp>
      <p:sp>
        <p:nvSpPr>
          <p:cNvPr id="5" name="Notes Placeholder 4"/>
          <p:cNvSpPr>
            <a:spLocks noGrp="1"/>
          </p:cNvSpPr>
          <p:nvPr>
            <p:ph type="body" sz="quarter" idx="3"/>
          </p:nvPr>
        </p:nvSpPr>
        <p:spPr>
          <a:xfrm>
            <a:off x="681197" y="4722694"/>
            <a:ext cx="5449570" cy="4474131"/>
          </a:xfrm>
          <a:prstGeom prst="rect">
            <a:avLst/>
          </a:prstGeom>
        </p:spPr>
        <p:txBody>
          <a:bodyPr vert="horz" lIns="95728" tIns="47864" rIns="95728" bIns="4786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443661"/>
            <a:ext cx="2951850" cy="497126"/>
          </a:xfrm>
          <a:prstGeom prst="rect">
            <a:avLst/>
          </a:prstGeom>
        </p:spPr>
        <p:txBody>
          <a:bodyPr vert="horz" lIns="95728" tIns="47864" rIns="95728" bIns="47864" rtlCol="0" anchor="b"/>
          <a:lstStyle>
            <a:lvl1pPr algn="l" eaLnBrk="1" fontAlgn="auto" hangingPunct="1">
              <a:spcBef>
                <a:spcPts val="0"/>
              </a:spcBef>
              <a:spcAft>
                <a:spcPts val="0"/>
              </a:spcAft>
              <a:defRPr sz="1300">
                <a:latin typeface="+mn-lt"/>
                <a:cs typeface="+mn-cs"/>
              </a:defRPr>
            </a:lvl1pPr>
          </a:lstStyle>
          <a:p>
            <a:pPr>
              <a:defRPr/>
            </a:pPr>
            <a:r>
              <a:rPr lang="en-US" dirty="0"/>
              <a:t>1-59</a:t>
            </a:r>
          </a:p>
        </p:txBody>
      </p:sp>
      <p:sp>
        <p:nvSpPr>
          <p:cNvPr id="7" name="Slide Number Placeholder 6"/>
          <p:cNvSpPr>
            <a:spLocks noGrp="1"/>
          </p:cNvSpPr>
          <p:nvPr>
            <p:ph type="sldNum" sz="quarter" idx="5"/>
          </p:nvPr>
        </p:nvSpPr>
        <p:spPr>
          <a:xfrm>
            <a:off x="3858536" y="9443661"/>
            <a:ext cx="2951850" cy="497126"/>
          </a:xfrm>
          <a:prstGeom prst="rect">
            <a:avLst/>
          </a:prstGeom>
        </p:spPr>
        <p:txBody>
          <a:bodyPr vert="horz" wrap="square" lIns="95728" tIns="47864" rIns="95728" bIns="47864" numCol="1" anchor="b" anchorCtr="0" compatLnSpc="1">
            <a:prstTxWarp prst="textNoShape">
              <a:avLst/>
            </a:prstTxWarp>
          </a:bodyPr>
          <a:lstStyle>
            <a:lvl1pPr algn="r" eaLnBrk="1" hangingPunct="1">
              <a:defRPr sz="1300">
                <a:latin typeface="Calibri" pitchFamily="34" charset="0"/>
              </a:defRPr>
            </a:lvl1pPr>
          </a:lstStyle>
          <a:p>
            <a:pPr>
              <a:defRPr/>
            </a:pPr>
            <a:fld id="{2587D5A1-37CC-4B13-9F17-5059BEF349E4}" type="slidenum">
              <a:rPr lang="en-US"/>
              <a:pPr>
                <a:defRPr/>
              </a:pPr>
              <a:t>‹#›</a:t>
            </a:fld>
            <a:endParaRPr lang="en-US" dirty="0"/>
          </a:p>
        </p:txBody>
      </p:sp>
    </p:spTree>
    <p:extLst>
      <p:ext uri="{BB962C8B-B14F-4D97-AF65-F5344CB8AC3E}">
        <p14:creationId xmlns:p14="http://schemas.microsoft.com/office/powerpoint/2010/main" xmlns="" val="2471749200"/>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pPr>
              <a:defRPr/>
            </a:pPr>
            <a:fld id="{2AF8618D-51AD-40EB-86A2-24DEC409AC1E}" type="datetime3">
              <a:rPr lang="en-US" smtClean="0"/>
              <a:pPr>
                <a:defRPr/>
              </a:pPr>
              <a:t>24 December 2024</a:t>
            </a:fld>
            <a:endParaRPr lang="en-US" dirty="0"/>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dirty="0"/>
          </a:p>
        </p:txBody>
      </p:sp>
    </p:spTree>
    <p:extLst>
      <p:ext uri="{BB962C8B-B14F-4D97-AF65-F5344CB8AC3E}">
        <p14:creationId xmlns:p14="http://schemas.microsoft.com/office/powerpoint/2010/main" xmlns=""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xmlns="" val="347159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xmlns="" val="224360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xmlns="" val="41187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4820" name="Slide Number Placeholder 3"/>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entury Schoolbook" panose="02040604050505020304" pitchFamily="18" charset="0"/>
                <a:cs typeface="Arial" panose="020B0604020202020204" pitchFamily="34" charset="0"/>
              </a:defRPr>
            </a:lvl1pPr>
            <a:lvl2pPr marL="742950" indent="-285750">
              <a:defRPr>
                <a:solidFill>
                  <a:schemeClr val="tx1"/>
                </a:solidFill>
                <a:latin typeface="Century Schoolbook" panose="02040604050505020304" pitchFamily="18" charset="0"/>
                <a:cs typeface="Arial" panose="020B0604020202020204" pitchFamily="34" charset="0"/>
              </a:defRPr>
            </a:lvl2pPr>
            <a:lvl3pPr marL="1143000" indent="-228600">
              <a:defRPr>
                <a:solidFill>
                  <a:schemeClr val="tx1"/>
                </a:solidFill>
                <a:latin typeface="Century Schoolbook" panose="02040604050505020304" pitchFamily="18" charset="0"/>
                <a:cs typeface="Arial" panose="020B0604020202020204" pitchFamily="34" charset="0"/>
              </a:defRPr>
            </a:lvl3pPr>
            <a:lvl4pPr marL="1600200" indent="-228600">
              <a:defRPr>
                <a:solidFill>
                  <a:schemeClr val="tx1"/>
                </a:solidFill>
                <a:latin typeface="Century Schoolbook" panose="02040604050505020304" pitchFamily="18" charset="0"/>
                <a:cs typeface="Arial" panose="020B0604020202020204" pitchFamily="34" charset="0"/>
              </a:defRPr>
            </a:lvl4pPr>
            <a:lvl5pPr marL="2057400" indent="-228600">
              <a:defRPr>
                <a:solidFill>
                  <a:schemeClr val="tx1"/>
                </a:solidFill>
                <a:latin typeface="Century Schoolbook" panose="020406040505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entury Schoolbook" panose="02040604050505020304" pitchFamily="18" charset="0"/>
                <a:cs typeface="Arial" panose="020B0604020202020204" pitchFamily="34" charset="0"/>
              </a:defRPr>
            </a:lvl9pPr>
          </a:lstStyle>
          <a:p>
            <a:fld id="{DB0377D7-24A5-481F-908F-768F4687DD04}"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xmlns="" val="268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dirty="0"/>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fld id="{8824DB15-3969-4933-9621-D4125E3995F6}" type="datetime5">
              <a:rPr lang="en-US" smtClean="0"/>
              <a:t>24-Dec-24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4E60C55-CF90-48F8-924E-7FC28E4C29DD}" type="datetime5">
              <a:rPr lang="en-US" smtClean="0"/>
              <a:t>24-Dec-24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A05DC01-0C4E-414A-8E91-5B7ECFF2238B}" type="datetime5">
              <a:rPr lang="en-US" smtClean="0"/>
              <a:t>24-Dec-24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C4C60D76-36F4-418B-A4C3-C29A8A1D3600}" type="datetime5">
              <a:rPr lang="en-US" smtClean="0"/>
              <a:t>24-Dec-24</a:t>
            </a:fld>
            <a:endParaRPr lang="en-US" dirty="0"/>
          </a:p>
        </p:txBody>
      </p:sp>
      <p:sp>
        <p:nvSpPr>
          <p:cNvPr id="4" name="Footer Placeholder 3"/>
          <p:cNvSpPr>
            <a:spLocks noGrp="1"/>
          </p:cNvSpPr>
          <p:nvPr>
            <p:ph type="ftr" sz="quarter" idx="11"/>
          </p:nvPr>
        </p:nvSpPr>
        <p:spPr>
          <a:xfrm>
            <a:off x="7239000" y="6477000"/>
            <a:ext cx="1447800" cy="381000"/>
          </a:xfrm>
          <a:prstGeom prst="rect">
            <a:avLst/>
          </a:prstGeom>
        </p:spPr>
        <p:txBody>
          <a:bodyPr/>
          <a:lstStyle/>
          <a:p>
            <a:pPr>
              <a:defRPr/>
            </a:pPr>
            <a:r>
              <a:rPr lang="en-US" smtClean="0"/>
              <a:t>1-23</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409380-A89C-4008-85FD-04A4DBAB122A}" type="datetime5">
              <a:rPr lang="en-US" smtClean="0"/>
              <a:t>24-Dec-24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C06601-60AD-4FD4-9618-3D67C463D518}" type="datetime5">
              <a:rPr lang="en-US" smtClean="0"/>
              <a:t>24-Dec-24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A0EF30-8CB5-404C-B5DC-B389DAAFC2A3}" type="datetime5">
              <a:rPr lang="en-US" smtClean="0"/>
              <a:t>24-Dec-24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1BF587-A9E3-4188-A75E-452C539C0C03}" type="datetime5">
              <a:rPr lang="en-US" smtClean="0"/>
              <a:t>24-Dec-24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C76011-B17A-4954-A052-7BB2DBCF461B}" type="datetime5">
              <a:rPr lang="en-US" smtClean="0"/>
              <a:t>24-Dec-24</a:t>
            </a:fld>
            <a:endParaRPr lang="en-US" dirty="0"/>
          </a:p>
        </p:txBody>
      </p:sp>
      <p:sp>
        <p:nvSpPr>
          <p:cNvPr id="8" name="Footer Placeholder 7"/>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07752F-24A4-402F-B0E8-7872D80913A0}" type="datetime5">
              <a:rPr lang="en-US" smtClean="0"/>
              <a:t>24-Dec-24</a:t>
            </a:fld>
            <a:endParaRPr lang="en-US" dirty="0"/>
          </a:p>
        </p:txBody>
      </p:sp>
      <p:sp>
        <p:nvSpPr>
          <p:cNvPr id="4" name="Footer Placeholder 3"/>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87876-7433-4538-B94C-46B1E3EF151F}" type="datetime5">
              <a:rPr lang="en-US" smtClean="0"/>
              <a:t>24-Dec-24</a:t>
            </a:fld>
            <a:endParaRPr lang="en-US" dirty="0"/>
          </a:p>
        </p:txBody>
      </p:sp>
      <p:sp>
        <p:nvSpPr>
          <p:cNvPr id="3" name="Footer Placeholder 2"/>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63F206E-58B3-47EC-9463-19A8E4449CFC}" type="datetime5">
              <a:rPr lang="en-US" smtClean="0"/>
              <a:t>24-Dec-24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B19D0-78CC-4D7E-8493-45DAB90F7E97}" type="datetime5">
              <a:rPr lang="en-US" smtClean="0"/>
              <a:t>24-Dec-24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0E586D-8246-4E12-AAE9-79F414F5B97F}" type="datetime5">
              <a:rPr lang="en-US" smtClean="0"/>
              <a:t>24-Dec-24</a:t>
            </a:fld>
            <a:endParaRPr lang="en-US" dirty="0"/>
          </a:p>
        </p:txBody>
      </p:sp>
      <p:sp>
        <p:nvSpPr>
          <p:cNvPr id="6" name="Footer Placeholder 5"/>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B6EFC0-97E2-481A-B50E-3986C92B20E9}" type="datetime5">
              <a:rPr lang="en-US" smtClean="0"/>
              <a:t>24-Dec-24</a:t>
            </a:fld>
            <a:endParaRPr lang="en-US" dirty="0"/>
          </a:p>
        </p:txBody>
      </p:sp>
      <p:sp>
        <p:nvSpPr>
          <p:cNvPr id="5" name="Footer Placeholder 4"/>
          <p:cNvSpPr>
            <a:spLocks noGrp="1"/>
          </p:cNvSpPr>
          <p:nvPr>
            <p:ph type="ftr" sz="quarter" idx="11"/>
          </p:nvPr>
        </p:nvSpPr>
        <p:spPr>
          <a:xfrm>
            <a:off x="6248400" y="624840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C10EB1-5287-4B66-A175-1EBEF4B33998}" type="datetime5">
              <a:rPr lang="en-US" smtClean="0"/>
              <a:t>24-Dec-24</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C90E35-BB33-4DBC-93FD-64DF5F28F48A}" type="datetime5">
              <a:rPr lang="en-US" smtClean="0"/>
              <a:t>24-Dec-24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97D83C-0705-49C0-8392-E4AD09F8391E}" type="datetime5">
              <a:rPr lang="en-US" smtClean="0"/>
              <a:t>24-Dec-24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23940-74B8-4311-B28F-D8036EBE2DB4}" type="datetime5">
              <a:rPr lang="en-US" smtClean="0"/>
              <a:t>24-Dec-24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1C8CD3-50BD-4837-B956-5E4D15B86E15}" type="datetime5">
              <a:rPr lang="en-US" smtClean="0"/>
              <a:t>24-Dec-24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D2D3E5-1715-4862-A2C4-F2F5E6C2BCC7}" type="datetime5">
              <a:rPr lang="en-US" smtClean="0"/>
              <a:t>24-Dec-24</a:t>
            </a:fld>
            <a:endParaRPr lang="en-US" dirty="0"/>
          </a:p>
        </p:txBody>
      </p:sp>
      <p:sp>
        <p:nvSpPr>
          <p:cNvPr id="8" name="Footer Placeholder 7"/>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C14D55-34CC-4241-A0BF-505728DA4DA5}" type="datetime5">
              <a:rPr lang="en-US" smtClean="0"/>
              <a:t>24-Dec-24</a:t>
            </a:fld>
            <a:endParaRPr lang="en-US" dirty="0"/>
          </a:p>
        </p:txBody>
      </p:sp>
      <p:sp>
        <p:nvSpPr>
          <p:cNvPr id="4" name="Footer Placeholder 3"/>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fld id="{5188CEE6-5088-4A7D-B004-18B3071FA328}" type="datetime5">
              <a:rPr lang="en-US" smtClean="0"/>
              <a:t>24-Dec-24</a:t>
            </a:fld>
            <a:endParaRPr lang="en-US" dirty="0"/>
          </a:p>
        </p:txBody>
      </p:sp>
      <p:sp>
        <p:nvSpPr>
          <p:cNvPr id="5"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D6EF2-AF35-4B12-AACE-589076C1E137}" type="datetime5">
              <a:rPr lang="en-US" smtClean="0"/>
              <a:t>24-Dec-24</a:t>
            </a:fld>
            <a:endParaRPr lang="en-US" dirty="0"/>
          </a:p>
        </p:txBody>
      </p:sp>
      <p:sp>
        <p:nvSpPr>
          <p:cNvPr id="3" name="Footer Placeholder 2"/>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D09FB0-9301-4D67-90F0-FF110BDD4506}" type="datetime5">
              <a:rPr lang="en-US" smtClean="0"/>
              <a:t>24-Dec-24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B3CAC8-941B-424D-8541-FBC95AF5A916}" type="datetime5">
              <a:rPr lang="en-US" smtClean="0"/>
              <a:t>24-Dec-24</a:t>
            </a:fld>
            <a:endParaRPr lang="en-US" dirty="0"/>
          </a:p>
        </p:txBody>
      </p:sp>
      <p:sp>
        <p:nvSpPr>
          <p:cNvPr id="6" name="Footer Placeholder 5"/>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191BF6-CB8D-48D7-B77F-C24E0B0125C1}" type="datetime5">
              <a:rPr lang="en-US" smtClean="0"/>
              <a:t>24-Dec-24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1A7FF-9EB7-41BB-86CD-0D8E66DD9D25}" type="datetime5">
              <a:rPr lang="en-US" smtClean="0"/>
              <a:t>24-Dec-24</a:t>
            </a:fld>
            <a:endParaRPr lang="en-US" dirty="0"/>
          </a:p>
        </p:txBody>
      </p:sp>
      <p:sp>
        <p:nvSpPr>
          <p:cNvPr id="5" name="Footer Placeholder 4"/>
          <p:cNvSpPr>
            <a:spLocks noGrp="1"/>
          </p:cNvSpPr>
          <p:nvPr>
            <p:ph type="ftr" sz="quarter" idx="11"/>
          </p:nvPr>
        </p:nvSpPr>
        <p:spPr>
          <a:xfrm>
            <a:off x="5638800" y="6356350"/>
            <a:ext cx="2895600" cy="365125"/>
          </a:xfrm>
          <a:prstGeom prst="rect">
            <a:avLst/>
          </a:prstGeom>
        </p:spPr>
        <p:txBody>
          <a:bodyPr/>
          <a:lstStyle/>
          <a:p>
            <a:r>
              <a:rPr lang="en-US" smtClean="0"/>
              <a:t>1-23</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EFD641CA-B091-4BA7-BFA4-A0BBD885AAC9}" type="datetime5">
              <a:rPr lang="en-US" smtClean="0"/>
              <a:t>24-Dec-24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E2E836A4-01F0-4685-9253-060CB5B4B239}" type="datetime5">
              <a:rPr lang="en-US" smtClean="0"/>
              <a:t>24-Dec-24</a:t>
            </a:fld>
            <a:endParaRPr lang="en-US" dirty="0"/>
          </a:p>
        </p:txBody>
      </p:sp>
      <p:sp>
        <p:nvSpPr>
          <p:cNvPr id="8"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134491AB-37E0-4A25-A5E6-EE725807BD0F}" type="datetime5">
              <a:rPr lang="en-US" smtClean="0"/>
              <a:t>24-Dec-24</a:t>
            </a:fld>
            <a:endParaRPr lang="en-US" dirty="0"/>
          </a:p>
        </p:txBody>
      </p:sp>
      <p:sp>
        <p:nvSpPr>
          <p:cNvPr id="4"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F5DECFA-7207-4505-9839-EA87D277F589}" type="datetime5">
              <a:rPr lang="en-US" smtClean="0"/>
              <a:t>24-Dec-24</a:t>
            </a:fld>
            <a:endParaRPr lang="en-US" dirty="0"/>
          </a:p>
        </p:txBody>
      </p:sp>
      <p:sp>
        <p:nvSpPr>
          <p:cNvPr id="3"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D7C6A2A7-E5E7-4A60-8954-EDDCC8CA2D8C}" type="datetime5">
              <a:rPr lang="en-US" smtClean="0"/>
              <a:t>24-Dec-24</a:t>
            </a:fld>
            <a:endParaRPr lang="en-US" dirty="0"/>
          </a:p>
        </p:txBody>
      </p:sp>
      <p:sp>
        <p:nvSpPr>
          <p:cNvPr id="6" name="Footer Placeholder 21"/>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dirty="0">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dirty="0"/>
              <a:t>Click icon to add picture</a:t>
            </a:r>
          </a:p>
        </p:txBody>
      </p:sp>
      <p:sp>
        <p:nvSpPr>
          <p:cNvPr id="9" name="Date Placeholder 4"/>
          <p:cNvSpPr>
            <a:spLocks noGrp="1"/>
          </p:cNvSpPr>
          <p:nvPr>
            <p:ph type="dt" sz="half" idx="10"/>
          </p:nvPr>
        </p:nvSpPr>
        <p:spPr/>
        <p:txBody>
          <a:bodyPr/>
          <a:lstStyle>
            <a:lvl1pPr>
              <a:defRPr/>
            </a:lvl1pPr>
          </a:lstStyle>
          <a:p>
            <a:pPr>
              <a:defRPr/>
            </a:pPr>
            <a:fld id="{EBE41CF4-F1BA-45EC-B035-AF7207BC2772}" type="datetime5">
              <a:rPr lang="en-US" smtClean="0"/>
              <a:t>24-Dec-24</a:t>
            </a:fld>
            <a:endParaRPr lang="en-US" dirty="0"/>
          </a:p>
        </p:txBody>
      </p:sp>
      <p:sp>
        <p:nvSpPr>
          <p:cNvPr id="10" name="Footer Placeholder 5"/>
          <p:cNvSpPr>
            <a:spLocks noGrp="1"/>
          </p:cNvSpPr>
          <p:nvPr>
            <p:ph type="ftr" sz="quarter" idx="11"/>
          </p:nvPr>
        </p:nvSpPr>
        <p:spPr>
          <a:xfrm>
            <a:off x="7239000" y="6477000"/>
            <a:ext cx="1447800" cy="381000"/>
          </a:xfrm>
          <a:prstGeom prst="rect">
            <a:avLst/>
          </a:prstGeom>
        </p:spPr>
        <p:txBody>
          <a:bodyPr/>
          <a:lstStyle>
            <a:lvl1pPr>
              <a:defRPr/>
            </a:lvl1pPr>
          </a:lstStyle>
          <a:p>
            <a:pPr>
              <a:defRPr/>
            </a:pPr>
            <a:r>
              <a:rPr lang="en-US" smtClean="0"/>
              <a:t>1-23</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fld id="{50BDEBC3-9AC3-4C6F-A919-FF0046CD3046}" type="datetime5">
              <a:rPr lang="en-US" smtClean="0"/>
              <a:t>24-Dec-24</a:t>
            </a:fld>
            <a:endParaRPr lang="en-US" dirty="0"/>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hd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C8913-728C-46B5-B423-2B9A797A3E92}" type="datetime5">
              <a:rPr lang="en-US" smtClean="0"/>
              <a:t>24-Dec-24</a:t>
            </a:fld>
            <a:endParaRPr lang="en-US" dirty="0"/>
          </a:p>
        </p:txBody>
      </p:sp>
    </p:spTree>
  </p:cSld>
  <p:clrMap bg1="lt1" tx1="dk1" bg2="lt2" tx2="dk2" accent1="accent1" accent2="accent2" accent3="accent3" accent4="accent4" accent5="accent5" accent6="accent6" hlink="hlink" folHlink="folHlink"/>
  <p:sldLayoutIdLst>
    <p:sldLayoutId id="2147484592" r:id="rId1"/>
    <p:sldLayoutId id="2147484593" r:id="rId2"/>
    <p:sldLayoutId id="2147484594" r:id="rId3"/>
    <p:sldLayoutId id="2147484595" r:id="rId4"/>
    <p:sldLayoutId id="2147484596" r:id="rId5"/>
    <p:sldLayoutId id="2147484597" r:id="rId6"/>
    <p:sldLayoutId id="2147484598" r:id="rId7"/>
    <p:sldLayoutId id="2147484599" r:id="rId8"/>
    <p:sldLayoutId id="2147484600" r:id="rId9"/>
    <p:sldLayoutId id="2147484601" r:id="rId10"/>
    <p:sldLayoutId id="214748460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1C451-1FF3-414A-B49C-3BE4E0D61A99}" type="datetime5">
              <a:rPr lang="en-US" smtClean="0"/>
              <a:t>24-Dec-24</a:t>
            </a:fld>
            <a:endParaRPr lang="en-US" dirty="0"/>
          </a:p>
        </p:txBody>
      </p:sp>
    </p:spTree>
  </p:cSld>
  <p:clrMap bg1="lt1" tx1="dk1" bg2="lt2" tx2="dk2" accent1="accent1" accent2="accent2" accent3="accent3" accent4="accent4" accent5="accent5" accent6="accent6" hlink="hlink" folHlink="folHlink"/>
  <p:sldLayoutIdLst>
    <p:sldLayoutId id="2147484580" r:id="rId1"/>
    <p:sldLayoutId id="2147484581" r:id="rId2"/>
    <p:sldLayoutId id="2147484582" r:id="rId3"/>
    <p:sldLayoutId id="2147484583" r:id="rId4"/>
    <p:sldLayoutId id="2147484584" r:id="rId5"/>
    <p:sldLayoutId id="2147484585" r:id="rId6"/>
    <p:sldLayoutId id="2147484586" r:id="rId7"/>
    <p:sldLayoutId id="2147484587" r:id="rId8"/>
    <p:sldLayoutId id="2147484588" r:id="rId9"/>
    <p:sldLayoutId id="2147484589" r:id="rId10"/>
    <p:sldLayoutId id="2147484590"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73EE2B10-BCC3-4704-812A-B878D513B65C}" type="datetime5">
              <a:rPr lang="en-US" smtClean="0">
                <a:latin typeface="Times New Roman" panose="02020603050405020304" pitchFamily="18" charset="0"/>
                <a:cs typeface="Times New Roman" panose="02020603050405020304" pitchFamily="18" charset="0"/>
              </a:rPr>
              <a:t>24-Dec-24</a:t>
            </a:fld>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87824" y="213608"/>
            <a:ext cx="6108091" cy="3147015"/>
          </a:xfrm>
          <a:prstGeom prst="rect">
            <a:avLst/>
          </a:prstGeom>
          <a:noFill/>
        </p:spPr>
        <p:txBody>
          <a:bodyPr wrap="square" rtlCol="0">
            <a:spAutoFit/>
          </a:bodyPr>
          <a:lstStyle/>
          <a:p>
            <a:pPr algn="ctr"/>
            <a:r>
              <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KONGU ENGINEERING </a:t>
            </a:r>
            <a:r>
              <a:rPr lang="en-US" sz="2400" b="1" dirty="0" smtClean="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COLLEGE</a:t>
            </a:r>
          </a:p>
          <a:p>
            <a:pPr algn="ctr"/>
            <a:r>
              <a:rPr lang="en-US" b="1" dirty="0" smtClean="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 </a:t>
            </a:r>
            <a:endParaRPr lang="en-US"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1200" b="1" dirty="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rPr>
              <a:t>PERUNDURAI </a:t>
            </a:r>
            <a:r>
              <a:rPr lang="en-US" sz="1200" b="1" dirty="0" smtClean="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rPr>
              <a:t> ERODE-638060</a:t>
            </a:r>
            <a:endParaRPr lang="en-US" sz="1200" b="1" dirty="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endParaRPr lang="en-US" sz="105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IN"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MASTER OF COMPUTER APPLICATION</a:t>
            </a:r>
            <a:endParaRPr lang="en-US" sz="24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r>
              <a:rPr lang="en-US" b="1" dirty="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rPr>
              <a:t>MINI  PROJECT</a:t>
            </a:r>
          </a:p>
          <a:p>
            <a:pPr algn="ctr"/>
            <a:endParaRPr lang="en-US" b="1" dirty="0">
              <a:ln w="0"/>
              <a:solidFill>
                <a:srgbClr val="FF0000"/>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r>
              <a:rPr lang="en-US" sz="3200" b="1" dirty="0" smtClean="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 </a:t>
            </a:r>
            <a:r>
              <a:rPr lang="en-US" sz="32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rPr>
              <a:t>PET CARE MANAGEMENT SYSTEM</a:t>
            </a:r>
            <a:endParaRPr lang="en-IN" sz="3200" dirty="0">
              <a:solidFill>
                <a:srgbClr val="0000F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AF02AFFD-8CB1-4416-B227-37B6A21D8984}"/>
              </a:ext>
            </a:extLst>
          </p:cNvPr>
          <p:cNvSpPr txBox="1"/>
          <p:nvPr/>
        </p:nvSpPr>
        <p:spPr>
          <a:xfrm>
            <a:off x="3071802" y="3549402"/>
            <a:ext cx="5786478" cy="3308598"/>
          </a:xfrm>
          <a:prstGeom prst="rect">
            <a:avLst/>
          </a:prstGeom>
          <a:noFill/>
        </p:spPr>
        <p:txBody>
          <a:bodyPr wrap="square" rtlCol="0">
            <a:spAutoFit/>
          </a:bodyPr>
          <a:lstStyle/>
          <a:p>
            <a:r>
              <a:rPr lang="en-US" sz="20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Number : </a:t>
            </a:r>
            <a:r>
              <a:rPr lang="en-US" sz="2000" b="1" dirty="0" smtClean="0">
                <a:latin typeface="Times New Roman" panose="02020603050405020304" pitchFamily="18" charset="0"/>
                <a:ea typeface="Cambria" panose="02040503050406030204" pitchFamily="18" charset="0"/>
                <a:cs typeface="Times New Roman" panose="02020603050405020304" pitchFamily="18" charset="0"/>
              </a:rPr>
              <a:t>36                         </a:t>
            </a:r>
            <a:endParaRPr lang="en-US" sz="2000" b="1" dirty="0">
              <a:latin typeface="Times New Roman" panose="02020603050405020304" pitchFamily="18" charset="0"/>
              <a:ea typeface="Cambria" panose="02040503050406030204" pitchFamily="18" charset="0"/>
              <a:cs typeface="Times New Roman" panose="02020603050405020304" pitchFamily="18" charset="0"/>
            </a:endParaRPr>
          </a:p>
          <a:p>
            <a:endParaRPr lang="en-US" sz="20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sz="20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a:t>
            </a:r>
            <a:r>
              <a:rPr lang="en-US" sz="2000"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Members :</a:t>
            </a:r>
            <a:r>
              <a:rPr lang="en-US" sz="2000" b="1" dirty="0" smtClean="0">
                <a:solidFill>
                  <a:srgbClr val="9C248B"/>
                </a:solidFill>
                <a:latin typeface="Times New Roman" panose="02020603050405020304" pitchFamily="18" charset="0"/>
                <a:ea typeface="Cambria" panose="02040503050406030204" pitchFamily="18" charset="0"/>
                <a:cs typeface="Times New Roman" panose="02020603050405020304" pitchFamily="18" charset="0"/>
              </a:rPr>
              <a:t> </a:t>
            </a:r>
            <a:r>
              <a:rPr lang="en-US" sz="2000" b="1" dirty="0" err="1">
                <a:latin typeface="Times New Roman" panose="02020603050405020304" pitchFamily="18" charset="0"/>
                <a:ea typeface="Cambria" panose="02040503050406030204" pitchFamily="18" charset="0"/>
                <a:cs typeface="Times New Roman" panose="02020603050405020304" pitchFamily="18" charset="0"/>
              </a:rPr>
              <a:t>Rithanya</a:t>
            </a:r>
            <a:r>
              <a:rPr lang="en-US" b="1" dirty="0">
                <a:latin typeface="Times New Roman" panose="02020603050405020304" pitchFamily="18" charset="0"/>
                <a:ea typeface="Cambria" panose="02040503050406030204" pitchFamily="18" charset="0"/>
                <a:cs typeface="Times New Roman" panose="02020603050405020304" pitchFamily="18" charset="0"/>
              </a:rPr>
              <a:t> R </a:t>
            </a:r>
            <a:r>
              <a:rPr lang="en-US" b="1" dirty="0" err="1">
                <a:latin typeface="Times New Roman" panose="02020603050405020304" pitchFamily="18" charset="0"/>
                <a:ea typeface="Cambria" panose="02040503050406030204" pitchFamily="18" charset="0"/>
                <a:cs typeface="Times New Roman" panose="02020603050405020304" pitchFamily="18" charset="0"/>
              </a:rPr>
              <a:t>R</a:t>
            </a:r>
            <a:r>
              <a:rPr lang="en-US" b="1" dirty="0">
                <a:latin typeface="Times New Roman" panose="02020603050405020304" pitchFamily="18" charset="0"/>
                <a:ea typeface="Cambria" panose="02040503050406030204" pitchFamily="18" charset="0"/>
                <a:cs typeface="Times New Roman" panose="02020603050405020304" pitchFamily="18" charset="0"/>
              </a:rPr>
              <a:t> (24MCR081)</a:t>
            </a:r>
          </a:p>
          <a:p>
            <a:r>
              <a:rPr lang="en-US" sz="1600"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US" sz="1600" b="1" dirty="0" smtClean="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US" b="1" dirty="0" err="1" smtClean="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Santhosh</a:t>
            </a:r>
            <a:r>
              <a:rPr lang="en-US" b="1" dirty="0" smtClean="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US"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P</a:t>
            </a:r>
            <a:r>
              <a:rPr lang="en-US" sz="1800" b="1" dirty="0">
                <a:latin typeface="Times New Roman" panose="02020603050405020304" pitchFamily="18" charset="0"/>
                <a:ea typeface="Cambria" panose="02040503050406030204" pitchFamily="18" charset="0"/>
                <a:cs typeface="Times New Roman" panose="02020603050405020304" pitchFamily="18" charset="0"/>
              </a:rPr>
              <a:t> (24MCR091)</a:t>
            </a:r>
          </a:p>
          <a:p>
            <a:r>
              <a:rPr lang="en-IN" sz="1200" b="1" dirty="0">
                <a:latin typeface="Times New Roman" pitchFamily="18" charset="0"/>
                <a:ea typeface="Cambria" panose="02040503050406030204" pitchFamily="18" charset="0"/>
                <a:cs typeface="Times New Roman" pitchFamily="18" charset="0"/>
              </a:rPr>
              <a:t>		</a:t>
            </a:r>
            <a:r>
              <a:rPr lang="en-US" sz="1200" b="1" dirty="0">
                <a:solidFill>
                  <a:srgbClr val="9C248B"/>
                </a:solidFill>
                <a:latin typeface="Times New Roman" panose="02020603050405020304" pitchFamily="18" charset="0"/>
                <a:ea typeface="Cambria" panose="02040503050406030204" pitchFamily="18" charset="0"/>
                <a:cs typeface="Times New Roman" panose="02020603050405020304" pitchFamily="18" charset="0"/>
              </a:rPr>
              <a:t> </a:t>
            </a:r>
            <a:r>
              <a:rPr lang="en-US" sz="1200" b="1" dirty="0" smtClean="0">
                <a:solidFill>
                  <a:srgbClr val="9C248B"/>
                </a:solidFill>
                <a:latin typeface="Times New Roman" panose="02020603050405020304" pitchFamily="18" charset="0"/>
                <a:ea typeface="Cambria" panose="02040503050406030204" pitchFamily="18" charset="0"/>
                <a:cs typeface="Times New Roman" panose="02020603050405020304" pitchFamily="18" charset="0"/>
              </a:rPr>
              <a:t> </a:t>
            </a:r>
            <a:r>
              <a:rPr lang="en-US" b="1" dirty="0" err="1" smtClean="0">
                <a:latin typeface="Times New Roman" panose="02020603050405020304" pitchFamily="18" charset="0"/>
                <a:ea typeface="Cambria" panose="02040503050406030204" pitchFamily="18" charset="0"/>
                <a:cs typeface="Times New Roman" panose="02020603050405020304" pitchFamily="18" charset="0"/>
              </a:rPr>
              <a:t>Vaishnavi</a:t>
            </a:r>
            <a:r>
              <a:rPr lang="en-US" b="1" dirty="0" smtClean="0">
                <a:latin typeface="Times New Roman" panose="02020603050405020304" pitchFamily="18" charset="0"/>
                <a:ea typeface="Cambria" panose="02040503050406030204" pitchFamily="18" charset="0"/>
                <a:cs typeface="Times New Roman" panose="02020603050405020304" pitchFamily="18" charset="0"/>
              </a:rPr>
              <a:t> </a:t>
            </a:r>
            <a:r>
              <a:rPr lang="en-US" b="1" dirty="0">
                <a:latin typeface="Times New Roman" panose="02020603050405020304" pitchFamily="18" charset="0"/>
                <a:ea typeface="Cambria" panose="02040503050406030204" pitchFamily="18" charset="0"/>
                <a:cs typeface="Times New Roman" panose="02020603050405020304" pitchFamily="18" charset="0"/>
              </a:rPr>
              <a:t>D (24MCR121</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pPr>
              <a:spcAft>
                <a:spcPts val="600"/>
              </a:spcAft>
            </a:pP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Team </a:t>
            </a:r>
            <a:r>
              <a:rPr lang="en-US" b="1" dirty="0" smtClean="0">
                <a:solidFill>
                  <a:srgbClr val="FF0000"/>
                </a:solidFill>
                <a:latin typeface="Times New Roman" panose="02020603050405020304" pitchFamily="18" charset="0"/>
                <a:ea typeface="Cambria" panose="02040503050406030204" pitchFamily="18" charset="0"/>
                <a:cs typeface="Times New Roman" panose="02020603050405020304" pitchFamily="18" charset="0"/>
              </a:rPr>
              <a:t>Guided by :</a:t>
            </a:r>
            <a:endParaRPr lang="en-US"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Dr. K. </a:t>
            </a:r>
            <a:r>
              <a:rPr lang="en-US" b="1" dirty="0" err="1">
                <a:solidFill>
                  <a:schemeClr val="tx1">
                    <a:lumMod val="95000"/>
                    <a:lumOff val="5000"/>
                  </a:schemeClr>
                </a:solidFill>
                <a:latin typeface="Times New Roman" pitchFamily="18" charset="0"/>
                <a:ea typeface="Cambria" panose="02040503050406030204" pitchFamily="18" charset="0"/>
                <a:cs typeface="Times New Roman" pitchFamily="18" charset="0"/>
              </a:rPr>
              <a:t>Chitra</a:t>
            </a:r>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(MCA</a:t>
            </a:r>
            <a:r>
              <a:rPr lang="en-US" b="1" dirty="0" smtClean="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US" b="1" dirty="0" err="1" smtClean="0">
                <a:solidFill>
                  <a:schemeClr val="tx1">
                    <a:lumMod val="95000"/>
                    <a:lumOff val="5000"/>
                  </a:schemeClr>
                </a:solidFill>
                <a:latin typeface="Times New Roman" pitchFamily="18" charset="0"/>
                <a:ea typeface="Cambria" panose="02040503050406030204" pitchFamily="18" charset="0"/>
                <a:cs typeface="Times New Roman" pitchFamily="18" charset="0"/>
              </a:rPr>
              <a:t>M.Phil.</a:t>
            </a:r>
            <a:r>
              <a:rPr lang="en-US" b="1" dirty="0" smtClean="0">
                <a:solidFill>
                  <a:schemeClr val="tx1">
                    <a:lumMod val="95000"/>
                    <a:lumOff val="5000"/>
                  </a:schemeClr>
                </a:solidFill>
                <a:latin typeface="Times New Roman" pitchFamily="18" charset="0"/>
                <a:ea typeface="Cambria" panose="02040503050406030204" pitchFamily="18" charset="0"/>
                <a:cs typeface="Times New Roman" pitchFamily="18" charset="0"/>
              </a:rPr>
              <a:t>, PhD)</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US" b="1" dirty="0" smtClean="0">
                <a:solidFill>
                  <a:schemeClr val="tx1">
                    <a:lumMod val="95000"/>
                    <a:lumOff val="5000"/>
                  </a:schemeClr>
                </a:solidFill>
                <a:latin typeface="Times New Roman" pitchFamily="18" charset="0"/>
                <a:ea typeface="Cambria" panose="02040503050406030204" pitchFamily="18" charset="0"/>
                <a:cs typeface="Times New Roman" pitchFamily="18" charset="0"/>
              </a:rPr>
              <a:t>ASSISTANT  PROFESSOR(</a:t>
            </a:r>
            <a:r>
              <a:rPr lang="en-US" b="1" dirty="0" err="1" smtClean="0">
                <a:solidFill>
                  <a:schemeClr val="tx1">
                    <a:lumMod val="95000"/>
                    <a:lumOff val="5000"/>
                  </a:schemeClr>
                </a:solidFill>
                <a:latin typeface="Times New Roman" pitchFamily="18" charset="0"/>
                <a:ea typeface="Cambria" panose="02040503050406030204" pitchFamily="18" charset="0"/>
                <a:cs typeface="Times New Roman" pitchFamily="18" charset="0"/>
              </a:rPr>
              <a:t>Sr.G</a:t>
            </a:r>
            <a:r>
              <a:rPr lang="en-US" b="1" dirty="0" smtClean="0">
                <a:solidFill>
                  <a:schemeClr val="tx1">
                    <a:lumMod val="95000"/>
                    <a:lumOff val="5000"/>
                  </a:schemeClr>
                </a:solidFill>
                <a:latin typeface="Times New Roman" pitchFamily="18" charset="0"/>
                <a:ea typeface="Cambria" panose="02040503050406030204" pitchFamily="18" charset="0"/>
                <a:cs typeface="Times New Roman" pitchFamily="18" charset="0"/>
              </a:rPr>
              <a:t>)</a:t>
            </a:r>
            <a:endPar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endParaRP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p>
          <a:p>
            <a:r>
              <a:rPr lang="en-US" b="1" dirty="0">
                <a:solidFill>
                  <a:schemeClr val="tx1">
                    <a:lumMod val="95000"/>
                    <a:lumOff val="5000"/>
                  </a:schemeClr>
                </a:solidFill>
                <a:latin typeface="Times New Roman" pitchFamily="18" charset="0"/>
                <a:ea typeface="Cambria" panose="02040503050406030204" pitchFamily="18" charset="0"/>
                <a:cs typeface="Times New Roman" pitchFamily="18" charset="0"/>
              </a:rPr>
              <a:t>		</a:t>
            </a:r>
            <a:r>
              <a:rPr lang="en-IN"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0" y="-13517"/>
            <a:ext cx="1259632" cy="1517856"/>
          </a:xfrm>
          <a:prstGeom prst="rect">
            <a:avLst/>
          </a:prstGeom>
        </p:spPr>
      </p:pic>
      <p:pic>
        <p:nvPicPr>
          <p:cNvPr id="18" name="Picture 17" descr="G:\TBI\TBI@KEC Logos\K Transform\6-5x4 product centre.jpg"/>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308301" y="1335590"/>
            <a:ext cx="1713898" cy="1490467"/>
          </a:xfrm>
          <a:prstGeom prst="rect">
            <a:avLst/>
          </a:prstGeom>
          <a:noFill/>
          <a:ln>
            <a:noFill/>
          </a:ln>
        </p:spPr>
      </p:pic>
      <p:sp>
        <p:nvSpPr>
          <p:cNvPr id="7" name="Footer Placeholder 6"/>
          <p:cNvSpPr>
            <a:spLocks noGrp="1"/>
          </p:cNvSpPr>
          <p:nvPr>
            <p:ph type="ftr" sz="quarter" idx="11"/>
          </p:nvPr>
        </p:nvSpPr>
        <p:spPr/>
        <p:txBody>
          <a:bodyPr/>
          <a:lstStyle/>
          <a:p>
            <a:pPr>
              <a:defRPr/>
            </a:pPr>
            <a:r>
              <a:rPr lang="en-US" smtClean="0"/>
              <a:t>1</a:t>
            </a:r>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6BDC57D-7A25-0A36-F976-7AA0CE36F3BF}"/>
              </a:ext>
            </a:extLst>
          </p:cNvPr>
          <p:cNvSpPr txBox="1"/>
          <p:nvPr/>
        </p:nvSpPr>
        <p:spPr>
          <a:xfrm>
            <a:off x="755576" y="1052736"/>
            <a:ext cx="6982931" cy="369332"/>
          </a:xfrm>
          <a:prstGeom prst="rect">
            <a:avLst/>
          </a:prstGeom>
          <a:noFill/>
        </p:spPr>
        <p:txBody>
          <a:bodyPr wrap="square" lIns="91440" tIns="45720" rIns="91440" bIns="45720" anchor="t">
            <a:spAutoFit/>
          </a:bodyPr>
          <a:lstStyle/>
          <a:p>
            <a:r>
              <a:rPr lang="en-IN" b="1" dirty="0">
                <a:latin typeface="Times New Roman"/>
                <a:cs typeface="Times New Roman"/>
              </a:rPr>
              <a:t>DFD Level </a:t>
            </a:r>
            <a:r>
              <a:rPr lang="en-IN" b="1" dirty="0" smtClean="0">
                <a:latin typeface="Times New Roman"/>
                <a:cs typeface="Times New Roman"/>
              </a:rPr>
              <a:t>1:</a:t>
            </a:r>
            <a:endParaRPr lang="en-IN" b="1" dirty="0">
              <a:latin typeface="Times New Roman"/>
              <a:cs typeface="Times New Roman"/>
            </a:endParaRPr>
          </a:p>
        </p:txBody>
      </p:sp>
      <p:pic>
        <p:nvPicPr>
          <p:cNvPr id="6" name="Picture 5" descr="Screenshot 2024-12-22 151936.png"/>
          <p:cNvPicPr/>
          <p:nvPr/>
        </p:nvPicPr>
        <p:blipFill>
          <a:blip r:embed="rId2"/>
          <a:stretch>
            <a:fillRect/>
          </a:stretch>
        </p:blipFill>
        <p:spPr>
          <a:xfrm>
            <a:off x="857225" y="1500174"/>
            <a:ext cx="7715304" cy="4786346"/>
          </a:xfrm>
          <a:prstGeom prst="rect">
            <a:avLst/>
          </a:prstGeom>
        </p:spPr>
      </p:pic>
      <p:sp>
        <p:nvSpPr>
          <p:cNvPr id="4" name="Date Placeholder 3"/>
          <p:cNvSpPr>
            <a:spLocks noGrp="1"/>
          </p:cNvSpPr>
          <p:nvPr>
            <p:ph type="dt" sz="half" idx="10"/>
          </p:nvPr>
        </p:nvSpPr>
        <p:spPr/>
        <p:txBody>
          <a:bodyPr/>
          <a:lstStyle/>
          <a:p>
            <a:pPr>
              <a:defRPr/>
            </a:pPr>
            <a:fld id="{AF69E51C-05E0-43B6-A0BE-E5D1A1557141}" type="datetime5">
              <a:rPr lang="en-US" smtClean="0"/>
              <a:t>24-Dec-24</a:t>
            </a:fld>
            <a:endParaRPr lang="en-US" dirty="0"/>
          </a:p>
        </p:txBody>
      </p:sp>
      <p:sp>
        <p:nvSpPr>
          <p:cNvPr id="7" name="Footer Placeholder 6"/>
          <p:cNvSpPr>
            <a:spLocks noGrp="1"/>
          </p:cNvSpPr>
          <p:nvPr>
            <p:ph type="ftr" sz="quarter" idx="11"/>
          </p:nvPr>
        </p:nvSpPr>
        <p:spPr/>
        <p:txBody>
          <a:bodyPr/>
          <a:lstStyle/>
          <a:p>
            <a:pPr>
              <a:defRPr/>
            </a:pPr>
            <a:r>
              <a:rPr lang="en-US" smtClean="0"/>
              <a:t>10</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oftware company&#10;&#10;Description automatically generated">
            <a:extLst>
              <a:ext uri="{FF2B5EF4-FFF2-40B4-BE49-F238E27FC236}">
                <a16:creationId xmlns:a16="http://schemas.microsoft.com/office/drawing/2014/main" xmlns="" id="{FCAD6080-604E-6D64-68BE-7E695A6B5D78}"/>
              </a:ext>
            </a:extLst>
          </p:cNvPr>
          <p:cNvPicPr>
            <a:picLocks noChangeAspect="1"/>
          </p:cNvPicPr>
          <p:nvPr/>
        </p:nvPicPr>
        <p:blipFill>
          <a:blip r:embed="rId2"/>
          <a:srcRect l="13056" t="7775" r="14077" b="7343"/>
          <a:stretch/>
        </p:blipFill>
        <p:spPr>
          <a:xfrm>
            <a:off x="1638300" y="1047750"/>
            <a:ext cx="6264879" cy="5619018"/>
          </a:xfrm>
          <a:prstGeom prst="rect">
            <a:avLst/>
          </a:prstGeom>
        </p:spPr>
      </p:pic>
      <p:sp>
        <p:nvSpPr>
          <p:cNvPr id="4" name="TextBox 3">
            <a:extLst>
              <a:ext uri="{FF2B5EF4-FFF2-40B4-BE49-F238E27FC236}">
                <a16:creationId xmlns:a16="http://schemas.microsoft.com/office/drawing/2014/main" xmlns="" id="{10DB261D-4E42-5DD5-6F1E-110D12B26EAE}"/>
              </a:ext>
            </a:extLst>
          </p:cNvPr>
          <p:cNvSpPr txBox="1"/>
          <p:nvPr/>
        </p:nvSpPr>
        <p:spPr>
          <a:xfrm>
            <a:off x="2896036" y="357166"/>
            <a:ext cx="48192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rgbClr val="7030A0"/>
                </a:solidFill>
                <a:latin typeface="Stencil" pitchFamily="82" charset="0"/>
                <a:cs typeface="Arial"/>
              </a:rPr>
              <a:t>USE CASE DIAGRAM</a:t>
            </a:r>
            <a:endParaRPr lang="en-GB" sz="2800" dirty="0">
              <a:solidFill>
                <a:srgbClr val="7030A0"/>
              </a:solidFill>
              <a:latin typeface="Stencil" pitchFamily="82" charset="0"/>
            </a:endParaRPr>
          </a:p>
        </p:txBody>
      </p:sp>
      <p:sp>
        <p:nvSpPr>
          <p:cNvPr id="5" name="Date Placeholder 4"/>
          <p:cNvSpPr>
            <a:spLocks noGrp="1"/>
          </p:cNvSpPr>
          <p:nvPr>
            <p:ph type="dt" sz="half" idx="10"/>
          </p:nvPr>
        </p:nvSpPr>
        <p:spPr/>
        <p:txBody>
          <a:bodyPr/>
          <a:lstStyle/>
          <a:p>
            <a:pPr>
              <a:defRPr/>
            </a:pPr>
            <a:fld id="{D8E99E24-8BB4-434B-907C-C5D3C64BB804}" type="datetime5">
              <a:rPr lang="en-US" smtClean="0"/>
              <a:t>24-Dec-24</a:t>
            </a:fld>
            <a:endParaRPr lang="en-US" dirty="0"/>
          </a:p>
        </p:txBody>
      </p:sp>
      <p:sp>
        <p:nvSpPr>
          <p:cNvPr id="6" name="Footer Placeholder 5"/>
          <p:cNvSpPr>
            <a:spLocks noGrp="1"/>
          </p:cNvSpPr>
          <p:nvPr>
            <p:ph type="ftr" sz="quarter" idx="11"/>
          </p:nvPr>
        </p:nvSpPr>
        <p:spPr/>
        <p:txBody>
          <a:bodyPr/>
          <a:lstStyle/>
          <a:p>
            <a:pPr>
              <a:defRPr/>
            </a:pPr>
            <a:r>
              <a:rPr lang="en-US" smtClean="0"/>
              <a:t>11</a:t>
            </a:r>
            <a:endParaRPr lang="en-US" dirty="0"/>
          </a:p>
        </p:txBody>
      </p:sp>
    </p:spTree>
    <p:extLst>
      <p:ext uri="{BB962C8B-B14F-4D97-AF65-F5344CB8AC3E}">
        <p14:creationId xmlns:p14="http://schemas.microsoft.com/office/powerpoint/2010/main" xmlns="" val="182879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Admin\Downloads\Screenshot 2024-12-18 074414.png"/>
          <p:cNvPicPr/>
          <p:nvPr/>
        </p:nvPicPr>
        <p:blipFill>
          <a:blip r:embed="rId2"/>
          <a:srcRect l="5385" t="5991" r="3979" b="6452"/>
          <a:stretch>
            <a:fillRect/>
          </a:stretch>
        </p:blipFill>
        <p:spPr bwMode="auto">
          <a:xfrm>
            <a:off x="1000100" y="1000108"/>
            <a:ext cx="5072097" cy="2786081"/>
          </a:xfrm>
          <a:prstGeom prst="rect">
            <a:avLst/>
          </a:prstGeom>
          <a:noFill/>
          <a:ln w="9525">
            <a:noFill/>
            <a:miter lim="800000"/>
            <a:headEnd/>
            <a:tailEnd/>
          </a:ln>
        </p:spPr>
      </p:pic>
      <p:sp>
        <p:nvSpPr>
          <p:cNvPr id="4" name="TextBox 3">
            <a:extLst>
              <a:ext uri="{FF2B5EF4-FFF2-40B4-BE49-F238E27FC236}">
                <a16:creationId xmlns:a16="http://schemas.microsoft.com/office/drawing/2014/main" xmlns="" id="{10DB261D-4E42-5DD5-6F1E-110D12B26EAE}"/>
              </a:ext>
            </a:extLst>
          </p:cNvPr>
          <p:cNvSpPr txBox="1"/>
          <p:nvPr/>
        </p:nvSpPr>
        <p:spPr>
          <a:xfrm>
            <a:off x="2896036" y="357166"/>
            <a:ext cx="33190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smtClean="0">
                <a:solidFill>
                  <a:srgbClr val="7030A0"/>
                </a:solidFill>
                <a:latin typeface="Stencil" pitchFamily="82" charset="0"/>
                <a:cs typeface="Arial"/>
              </a:rPr>
              <a:t>SCREEN SHORTS</a:t>
            </a:r>
            <a:endParaRPr lang="en-GB" sz="2800" dirty="0">
              <a:solidFill>
                <a:srgbClr val="7030A0"/>
              </a:solidFill>
              <a:latin typeface="Stencil" pitchFamily="82" charset="0"/>
            </a:endParaRPr>
          </a:p>
        </p:txBody>
      </p:sp>
      <p:sp>
        <p:nvSpPr>
          <p:cNvPr id="6" name="Rectangle 5"/>
          <p:cNvSpPr/>
          <p:nvPr/>
        </p:nvSpPr>
        <p:spPr>
          <a:xfrm>
            <a:off x="6215074" y="1928802"/>
            <a:ext cx="2643206" cy="369332"/>
          </a:xfrm>
          <a:prstGeom prst="rect">
            <a:avLst/>
          </a:prstGeom>
        </p:spPr>
        <p:txBody>
          <a:bodyPr wrap="square">
            <a:spAutoFit/>
          </a:bodyPr>
          <a:lstStyle/>
          <a:p>
            <a:r>
              <a:rPr lang="en-US" dirty="0" smtClean="0">
                <a:latin typeface="Times New Roman" pitchFamily="18" charset="0"/>
                <a:cs typeface="Times New Roman" pitchFamily="18" charset="0"/>
              </a:rPr>
              <a:t>Account Creation Module</a:t>
            </a:r>
            <a:endParaRPr lang="en-US" dirty="0">
              <a:latin typeface="Times New Roman" pitchFamily="18" charset="0"/>
              <a:cs typeface="Times New Roman" pitchFamily="18" charset="0"/>
            </a:endParaRPr>
          </a:p>
        </p:txBody>
      </p:sp>
      <p:sp>
        <p:nvSpPr>
          <p:cNvPr id="9" name="Rectangle 8"/>
          <p:cNvSpPr/>
          <p:nvPr/>
        </p:nvSpPr>
        <p:spPr>
          <a:xfrm>
            <a:off x="2143108" y="4786322"/>
            <a:ext cx="1813445" cy="369332"/>
          </a:xfrm>
          <a:prstGeom prst="rect">
            <a:avLst/>
          </a:prstGeom>
        </p:spPr>
        <p:txBody>
          <a:bodyPr wrap="none">
            <a:spAutoFit/>
          </a:bodyPr>
          <a:lstStyle/>
          <a:p>
            <a:r>
              <a:rPr lang="en-US" dirty="0" smtClean="0">
                <a:latin typeface="Times New Roman" pitchFamily="18" charset="0"/>
                <a:cs typeface="Times New Roman" pitchFamily="18" charset="0"/>
              </a:rPr>
              <a:t>OTP  Verification</a:t>
            </a:r>
            <a:endParaRPr lang="en-US" dirty="0">
              <a:latin typeface="Times New Roman" pitchFamily="18" charset="0"/>
              <a:cs typeface="Times New Roman" pitchFamily="18" charset="0"/>
            </a:endParaRPr>
          </a:p>
        </p:txBody>
      </p:sp>
      <p:pic>
        <p:nvPicPr>
          <p:cNvPr id="11" name="Picture 10" descr="2.jfif"/>
          <p:cNvPicPr/>
          <p:nvPr/>
        </p:nvPicPr>
        <p:blipFill>
          <a:blip r:embed="rId3"/>
          <a:srcRect t="5150" r="3805" b="62110"/>
          <a:stretch>
            <a:fillRect/>
          </a:stretch>
        </p:blipFill>
        <p:spPr>
          <a:xfrm>
            <a:off x="4429124" y="3857628"/>
            <a:ext cx="3571900" cy="2500331"/>
          </a:xfrm>
          <a:prstGeom prst="rect">
            <a:avLst/>
          </a:prstGeom>
        </p:spPr>
      </p:pic>
      <p:sp>
        <p:nvSpPr>
          <p:cNvPr id="7" name="Date Placeholder 6"/>
          <p:cNvSpPr>
            <a:spLocks noGrp="1"/>
          </p:cNvSpPr>
          <p:nvPr>
            <p:ph type="dt" sz="half" idx="10"/>
          </p:nvPr>
        </p:nvSpPr>
        <p:spPr/>
        <p:txBody>
          <a:bodyPr/>
          <a:lstStyle/>
          <a:p>
            <a:pPr>
              <a:defRPr/>
            </a:pPr>
            <a:fld id="{F0039CCD-7A32-4CBD-B513-3DAE8F700403}" type="datetime5">
              <a:rPr lang="en-US" smtClean="0"/>
              <a:t>24-Dec-24</a:t>
            </a:fld>
            <a:endParaRPr lang="en-US" dirty="0"/>
          </a:p>
        </p:txBody>
      </p:sp>
      <p:sp>
        <p:nvSpPr>
          <p:cNvPr id="8" name="Footer Placeholder 7"/>
          <p:cNvSpPr>
            <a:spLocks noGrp="1"/>
          </p:cNvSpPr>
          <p:nvPr>
            <p:ph type="ftr" sz="quarter" idx="11"/>
          </p:nvPr>
        </p:nvSpPr>
        <p:spPr/>
        <p:txBody>
          <a:bodyPr/>
          <a:lstStyle/>
          <a:p>
            <a:pPr>
              <a:defRPr/>
            </a:pPr>
            <a:r>
              <a:rPr lang="en-US" smtClean="0"/>
              <a:t>12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Screenshot 2024-12-18 074310.png"/>
          <p:cNvPicPr/>
          <p:nvPr/>
        </p:nvPicPr>
        <p:blipFill>
          <a:blip r:embed="rId2"/>
          <a:srcRect l="5988" t="8705" r="6576" b="9119"/>
          <a:stretch>
            <a:fillRect/>
          </a:stretch>
        </p:blipFill>
        <p:spPr bwMode="auto">
          <a:xfrm>
            <a:off x="1928794" y="1643050"/>
            <a:ext cx="6215106" cy="3857652"/>
          </a:xfrm>
          <a:prstGeom prst="rect">
            <a:avLst/>
          </a:prstGeom>
          <a:noFill/>
          <a:ln w="9525">
            <a:noFill/>
            <a:miter lim="800000"/>
            <a:headEnd/>
            <a:tailEnd/>
          </a:ln>
        </p:spPr>
      </p:pic>
      <p:sp>
        <p:nvSpPr>
          <p:cNvPr id="6" name="Rectangle 5"/>
          <p:cNvSpPr/>
          <p:nvPr/>
        </p:nvSpPr>
        <p:spPr>
          <a:xfrm>
            <a:off x="3643306" y="857232"/>
            <a:ext cx="2643206" cy="400110"/>
          </a:xfrm>
          <a:prstGeom prst="rect">
            <a:avLst/>
          </a:prstGeom>
        </p:spPr>
        <p:txBody>
          <a:bodyPr wrap="square">
            <a:spAutoFit/>
          </a:bodyPr>
          <a:lstStyle/>
          <a:p>
            <a:r>
              <a:rPr lang="en-US" sz="2000" dirty="0" smtClean="0">
                <a:latin typeface="Times New Roman" pitchFamily="18" charset="0"/>
                <a:cs typeface="Times New Roman" pitchFamily="18" charset="0"/>
              </a:rPr>
              <a:t>Sign In Module </a:t>
            </a:r>
            <a:endParaRPr lang="en-US" sz="20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pPr>
              <a:defRPr/>
            </a:pPr>
            <a:fld id="{3F6F71D3-258B-4427-B849-AF3C673E5204}" type="datetime5">
              <a:rPr lang="en-US" smtClean="0"/>
              <a:t>24-Dec-24</a:t>
            </a:fld>
            <a:endParaRPr lang="en-US" dirty="0"/>
          </a:p>
        </p:txBody>
      </p:sp>
      <p:sp>
        <p:nvSpPr>
          <p:cNvPr id="7" name="Footer Placeholder 6"/>
          <p:cNvSpPr>
            <a:spLocks noGrp="1"/>
          </p:cNvSpPr>
          <p:nvPr>
            <p:ph type="ftr" sz="quarter" idx="11"/>
          </p:nvPr>
        </p:nvSpPr>
        <p:spPr/>
        <p:txBody>
          <a:bodyPr/>
          <a:lstStyle/>
          <a:p>
            <a:pPr>
              <a:defRPr/>
            </a:pPr>
            <a:r>
              <a:rPr lang="en-US" smtClean="0"/>
              <a:t>13</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12-18 074956 (1).png"/>
          <p:cNvPicPr/>
          <p:nvPr/>
        </p:nvPicPr>
        <p:blipFill>
          <a:blip r:embed="rId2" cstate="print"/>
          <a:stretch>
            <a:fillRect/>
          </a:stretch>
        </p:blipFill>
        <p:spPr>
          <a:xfrm>
            <a:off x="1000100" y="642918"/>
            <a:ext cx="5357850" cy="2786082"/>
          </a:xfrm>
          <a:prstGeom prst="rect">
            <a:avLst/>
          </a:prstGeom>
        </p:spPr>
      </p:pic>
      <p:pic>
        <p:nvPicPr>
          <p:cNvPr id="4" name="Picture 3" descr="Screenshot 2024-12-22 130934.png"/>
          <p:cNvPicPr/>
          <p:nvPr/>
        </p:nvPicPr>
        <p:blipFill>
          <a:blip r:embed="rId3" cstate="print"/>
          <a:stretch>
            <a:fillRect/>
          </a:stretch>
        </p:blipFill>
        <p:spPr>
          <a:xfrm>
            <a:off x="3286116" y="3571876"/>
            <a:ext cx="5486400" cy="2864487"/>
          </a:xfrm>
          <a:prstGeom prst="rect">
            <a:avLst/>
          </a:prstGeom>
        </p:spPr>
      </p:pic>
      <p:sp>
        <p:nvSpPr>
          <p:cNvPr id="5" name="Rectangle 4"/>
          <p:cNvSpPr/>
          <p:nvPr/>
        </p:nvSpPr>
        <p:spPr>
          <a:xfrm>
            <a:off x="6429388" y="1643050"/>
            <a:ext cx="2214578" cy="923330"/>
          </a:xfrm>
          <a:prstGeom prst="rect">
            <a:avLst/>
          </a:prstGeom>
        </p:spPr>
        <p:txBody>
          <a:bodyPr wrap="square">
            <a:spAutoFit/>
          </a:bodyPr>
          <a:lstStyle/>
          <a:p>
            <a:r>
              <a:rPr lang="en-US" dirty="0" smtClean="0">
                <a:latin typeface="Times New Roman" pitchFamily="18" charset="0"/>
                <a:cs typeface="Times New Roman" pitchFamily="18" charset="0"/>
              </a:rPr>
              <a:t>Homeless Pet Request </a:t>
            </a:r>
          </a:p>
          <a:p>
            <a:r>
              <a:rPr lang="en-US" dirty="0" smtClean="0">
                <a:latin typeface="Times New Roman" pitchFamily="18" charset="0"/>
                <a:cs typeface="Times New Roman" pitchFamily="18" charset="0"/>
              </a:rPr>
              <a:t>Submission form </a:t>
            </a:r>
            <a:endParaRPr lang="en-US" dirty="0">
              <a:latin typeface="Times New Roman" pitchFamily="18" charset="0"/>
              <a:cs typeface="Times New Roman" pitchFamily="18" charset="0"/>
            </a:endParaRPr>
          </a:p>
        </p:txBody>
      </p:sp>
      <p:sp>
        <p:nvSpPr>
          <p:cNvPr id="6" name="Rectangle 5"/>
          <p:cNvSpPr/>
          <p:nvPr/>
        </p:nvSpPr>
        <p:spPr>
          <a:xfrm>
            <a:off x="1428728" y="4429132"/>
            <a:ext cx="1826141" cy="923330"/>
          </a:xfrm>
          <a:prstGeom prst="rect">
            <a:avLst/>
          </a:prstGeom>
        </p:spPr>
        <p:txBody>
          <a:bodyPr wrap="none">
            <a:spAutoFit/>
          </a:bodyPr>
          <a:lstStyle/>
          <a:p>
            <a:r>
              <a:rPr lang="en-US" dirty="0" smtClean="0">
                <a:latin typeface="Times New Roman" pitchFamily="18" charset="0"/>
                <a:cs typeface="Times New Roman" pitchFamily="18" charset="0"/>
              </a:rPr>
              <a:t>Home Pet</a:t>
            </a:r>
          </a:p>
          <a:p>
            <a:r>
              <a:rPr lang="en-US" dirty="0" smtClean="0">
                <a:latin typeface="Times New Roman" pitchFamily="18" charset="0"/>
                <a:cs typeface="Times New Roman" pitchFamily="18" charset="0"/>
              </a:rPr>
              <a:t> Request</a:t>
            </a:r>
          </a:p>
          <a:p>
            <a:r>
              <a:rPr lang="en-US" dirty="0" smtClean="0">
                <a:latin typeface="Times New Roman" pitchFamily="18" charset="0"/>
                <a:cs typeface="Times New Roman" pitchFamily="18" charset="0"/>
              </a:rPr>
              <a:t>Submission form </a:t>
            </a:r>
            <a:endParaRPr lang="en-US"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pPr>
              <a:defRPr/>
            </a:pPr>
            <a:fld id="{A5865218-E5FD-4903-B0D0-1C1EC7E8A59A}" type="datetime5">
              <a:rPr lang="en-US" smtClean="0"/>
              <a:t>24-Dec-24</a:t>
            </a:fld>
            <a:endParaRPr lang="en-US" dirty="0"/>
          </a:p>
        </p:txBody>
      </p:sp>
      <p:sp>
        <p:nvSpPr>
          <p:cNvPr id="8" name="Footer Placeholder 7"/>
          <p:cNvSpPr>
            <a:spLocks noGrp="1"/>
          </p:cNvSpPr>
          <p:nvPr>
            <p:ph type="ftr" sz="quarter" idx="11"/>
          </p:nvPr>
        </p:nvSpPr>
        <p:spPr/>
        <p:txBody>
          <a:bodyPr/>
          <a:lstStyle/>
          <a:p>
            <a:pPr>
              <a:defRPr/>
            </a:pPr>
            <a:r>
              <a:rPr lang="en-US" smtClean="0"/>
              <a:t>14</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shot 2024-12-18 093513"/>
          <p:cNvPicPr>
            <a:picLocks noChangeAspect="1" noChangeArrowheads="1"/>
          </p:cNvPicPr>
          <p:nvPr/>
        </p:nvPicPr>
        <p:blipFill>
          <a:blip r:embed="rId2"/>
          <a:srcRect/>
          <a:stretch>
            <a:fillRect/>
          </a:stretch>
        </p:blipFill>
        <p:spPr bwMode="auto">
          <a:xfrm>
            <a:off x="1285852" y="428604"/>
            <a:ext cx="4296022" cy="3000396"/>
          </a:xfrm>
          <a:prstGeom prst="rect">
            <a:avLst/>
          </a:prstGeom>
          <a:noFill/>
          <a:ln w="9525">
            <a:noFill/>
            <a:miter lim="800000"/>
            <a:headEnd/>
            <a:tailEnd/>
          </a:ln>
        </p:spPr>
      </p:pic>
      <p:pic>
        <p:nvPicPr>
          <p:cNvPr id="4" name="Picture 3" descr="C:\Users\Admin\Downloads\Screenshot 2024-12-20 140341.png"/>
          <p:cNvPicPr/>
          <p:nvPr/>
        </p:nvPicPr>
        <p:blipFill>
          <a:blip r:embed="rId3"/>
          <a:srcRect/>
          <a:stretch>
            <a:fillRect/>
          </a:stretch>
        </p:blipFill>
        <p:spPr bwMode="auto">
          <a:xfrm>
            <a:off x="3428992" y="3571876"/>
            <a:ext cx="5085687" cy="2928958"/>
          </a:xfrm>
          <a:prstGeom prst="rect">
            <a:avLst/>
          </a:prstGeom>
          <a:noFill/>
          <a:ln w="9525">
            <a:noFill/>
            <a:miter lim="800000"/>
            <a:headEnd/>
            <a:tailEnd/>
          </a:ln>
        </p:spPr>
      </p:pic>
      <p:sp>
        <p:nvSpPr>
          <p:cNvPr id="5" name="Rectangle 4"/>
          <p:cNvSpPr/>
          <p:nvPr/>
        </p:nvSpPr>
        <p:spPr>
          <a:xfrm>
            <a:off x="6000760" y="1500174"/>
            <a:ext cx="1467068" cy="369332"/>
          </a:xfrm>
          <a:prstGeom prst="rect">
            <a:avLst/>
          </a:prstGeom>
        </p:spPr>
        <p:txBody>
          <a:bodyPr wrap="none">
            <a:spAutoFit/>
          </a:bodyPr>
          <a:lstStyle/>
          <a:p>
            <a:r>
              <a:rPr lang="en-US" dirty="0" smtClean="0">
                <a:latin typeface="Times New Roman" pitchFamily="18" charset="0"/>
                <a:cs typeface="Times New Roman" pitchFamily="18" charset="0"/>
              </a:rPr>
              <a:t>Admin Login</a:t>
            </a:r>
            <a:endParaRPr lang="en-US" dirty="0">
              <a:latin typeface="Times New Roman" pitchFamily="18" charset="0"/>
              <a:cs typeface="Times New Roman" pitchFamily="18" charset="0"/>
            </a:endParaRPr>
          </a:p>
        </p:txBody>
      </p:sp>
      <p:sp>
        <p:nvSpPr>
          <p:cNvPr id="6" name="Rectangle 5"/>
          <p:cNvSpPr/>
          <p:nvPr/>
        </p:nvSpPr>
        <p:spPr>
          <a:xfrm>
            <a:off x="1357290" y="4500570"/>
            <a:ext cx="1890261" cy="369332"/>
          </a:xfrm>
          <a:prstGeom prst="rect">
            <a:avLst/>
          </a:prstGeom>
        </p:spPr>
        <p:txBody>
          <a:bodyPr wrap="none">
            <a:spAutoFit/>
          </a:bodyPr>
          <a:lstStyle/>
          <a:p>
            <a:r>
              <a:rPr lang="en-US" dirty="0" smtClean="0">
                <a:latin typeface="Times New Roman" pitchFamily="18" charset="0"/>
                <a:cs typeface="Times New Roman" pitchFamily="18" charset="0"/>
              </a:rPr>
              <a:t>Admin dashboard </a:t>
            </a:r>
            <a:endParaRPr lang="en-US"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pPr>
              <a:defRPr/>
            </a:pPr>
            <a:fld id="{233B97FD-79AA-4352-A65D-E0AA9D269175}" type="datetime5">
              <a:rPr lang="en-US" smtClean="0"/>
              <a:t>24-Dec-24</a:t>
            </a:fld>
            <a:endParaRPr lang="en-US" dirty="0"/>
          </a:p>
        </p:txBody>
      </p:sp>
      <p:sp>
        <p:nvSpPr>
          <p:cNvPr id="8" name="Footer Placeholder 7"/>
          <p:cNvSpPr>
            <a:spLocks noGrp="1"/>
          </p:cNvSpPr>
          <p:nvPr>
            <p:ph type="ftr" sz="quarter" idx="11"/>
          </p:nvPr>
        </p:nvSpPr>
        <p:spPr/>
        <p:txBody>
          <a:bodyPr/>
          <a:lstStyle/>
          <a:p>
            <a:pPr>
              <a:defRPr/>
            </a:pPr>
            <a:r>
              <a:rPr lang="en-US" smtClean="0"/>
              <a:t>15</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12-20 140701.png"/>
          <p:cNvPicPr/>
          <p:nvPr/>
        </p:nvPicPr>
        <p:blipFill>
          <a:blip r:embed="rId2" cstate="print"/>
          <a:stretch>
            <a:fillRect/>
          </a:stretch>
        </p:blipFill>
        <p:spPr>
          <a:xfrm>
            <a:off x="1571604" y="1357298"/>
            <a:ext cx="6643734" cy="4071966"/>
          </a:xfrm>
          <a:prstGeom prst="rect">
            <a:avLst/>
          </a:prstGeom>
        </p:spPr>
      </p:pic>
      <p:sp>
        <p:nvSpPr>
          <p:cNvPr id="5" name="Rectangle 4"/>
          <p:cNvSpPr/>
          <p:nvPr/>
        </p:nvSpPr>
        <p:spPr>
          <a:xfrm>
            <a:off x="3357554" y="571480"/>
            <a:ext cx="3788281" cy="369332"/>
          </a:xfrm>
          <a:prstGeom prst="rect">
            <a:avLst/>
          </a:prstGeom>
        </p:spPr>
        <p:txBody>
          <a:bodyPr wrap="none">
            <a:spAutoFit/>
          </a:bodyPr>
          <a:lstStyle/>
          <a:p>
            <a:r>
              <a:rPr lang="en-US" dirty="0" smtClean="0">
                <a:latin typeface="Times New Roman" pitchFamily="18" charset="0"/>
                <a:cs typeface="Times New Roman" pitchFamily="18" charset="0"/>
              </a:rPr>
              <a:t>Admin panel : Request Approval Page </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2C6A4011-E804-4EA1-9628-171AC6D238CA}" type="datetime5">
              <a:rPr lang="en-US" smtClean="0"/>
              <a:t>24-Dec-24</a:t>
            </a:fld>
            <a:endParaRPr lang="en-US" dirty="0"/>
          </a:p>
        </p:txBody>
      </p:sp>
      <p:sp>
        <p:nvSpPr>
          <p:cNvPr id="6" name="Footer Placeholder 5"/>
          <p:cNvSpPr>
            <a:spLocks noGrp="1"/>
          </p:cNvSpPr>
          <p:nvPr>
            <p:ph type="ftr" sz="quarter" idx="11"/>
          </p:nvPr>
        </p:nvSpPr>
        <p:spPr/>
        <p:txBody>
          <a:bodyPr/>
          <a:lstStyle/>
          <a:p>
            <a:pPr>
              <a:defRPr/>
            </a:pPr>
            <a:r>
              <a:rPr lang="en-US" smtClean="0"/>
              <a:t>16</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B2B4E6E-6CA3-40B8-A2A5-9CAEBE8F3176}" type="datetime5">
              <a:rPr lang="en-US" smtClean="0"/>
              <a:t>24-Dec-24</a:t>
            </a:fld>
            <a:endParaRPr lang="en-US" dirty="0"/>
          </a:p>
        </p:txBody>
      </p:sp>
      <p:pic>
        <p:nvPicPr>
          <p:cNvPr id="3" name="Picture 2" descr="Screenshot 2024-12-20 140911.png"/>
          <p:cNvPicPr/>
          <p:nvPr/>
        </p:nvPicPr>
        <p:blipFill>
          <a:blip r:embed="rId2" cstate="print"/>
          <a:stretch>
            <a:fillRect/>
          </a:stretch>
        </p:blipFill>
        <p:spPr>
          <a:xfrm>
            <a:off x="1357290" y="1714488"/>
            <a:ext cx="7072362" cy="3786214"/>
          </a:xfrm>
          <a:prstGeom prst="rect">
            <a:avLst/>
          </a:prstGeom>
        </p:spPr>
      </p:pic>
      <p:sp>
        <p:nvSpPr>
          <p:cNvPr id="4" name="Rectangle 3"/>
          <p:cNvSpPr/>
          <p:nvPr/>
        </p:nvSpPr>
        <p:spPr>
          <a:xfrm>
            <a:off x="3929058" y="785794"/>
            <a:ext cx="2024913" cy="369332"/>
          </a:xfrm>
          <a:prstGeom prst="rect">
            <a:avLst/>
          </a:prstGeom>
        </p:spPr>
        <p:txBody>
          <a:bodyPr wrap="none">
            <a:spAutoFit/>
          </a:bodyPr>
          <a:lstStyle/>
          <a:p>
            <a:r>
              <a:rPr lang="en-US" dirty="0" smtClean="0">
                <a:latin typeface="Times New Roman" pitchFamily="18" charset="0"/>
                <a:cs typeface="Times New Roman" pitchFamily="18" charset="0"/>
              </a:rPr>
              <a:t>Show Interest Page </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pPr>
              <a:defRPr/>
            </a:pPr>
            <a:r>
              <a:rPr lang="en-US" smtClean="0"/>
              <a:t>17</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12-20 143035.png"/>
          <p:cNvPicPr/>
          <p:nvPr/>
        </p:nvPicPr>
        <p:blipFill>
          <a:blip r:embed="rId2"/>
          <a:stretch>
            <a:fillRect/>
          </a:stretch>
        </p:blipFill>
        <p:spPr>
          <a:xfrm>
            <a:off x="1714480" y="1428736"/>
            <a:ext cx="6243662" cy="5029854"/>
          </a:xfrm>
          <a:prstGeom prst="rect">
            <a:avLst/>
          </a:prstGeom>
        </p:spPr>
      </p:pic>
      <p:sp>
        <p:nvSpPr>
          <p:cNvPr id="4" name="Rectangle 3"/>
          <p:cNvSpPr/>
          <p:nvPr/>
        </p:nvSpPr>
        <p:spPr>
          <a:xfrm>
            <a:off x="3857620" y="642918"/>
            <a:ext cx="2480231" cy="369332"/>
          </a:xfrm>
          <a:prstGeom prst="rect">
            <a:avLst/>
          </a:prstGeom>
        </p:spPr>
        <p:txBody>
          <a:bodyPr wrap="none">
            <a:spAutoFit/>
          </a:bodyPr>
          <a:lstStyle/>
          <a:p>
            <a:r>
              <a:rPr lang="en-US" dirty="0" smtClean="0">
                <a:latin typeface="Times New Roman" pitchFamily="18" charset="0"/>
                <a:cs typeface="Times New Roman" pitchFamily="18" charset="0"/>
              </a:rPr>
              <a:t>Pet Adoption application</a:t>
            </a: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pPr>
              <a:defRPr/>
            </a:pPr>
            <a:fld id="{930884F5-A8F6-4183-8609-D9A16F2B861E}" type="datetime5">
              <a:rPr lang="en-US" smtClean="0"/>
              <a:t>24-Dec-24</a:t>
            </a:fld>
            <a:endParaRPr lang="en-US" dirty="0"/>
          </a:p>
        </p:txBody>
      </p:sp>
      <p:sp>
        <p:nvSpPr>
          <p:cNvPr id="6" name="Footer Placeholder 5"/>
          <p:cNvSpPr>
            <a:spLocks noGrp="1"/>
          </p:cNvSpPr>
          <p:nvPr>
            <p:ph type="ftr" sz="quarter" idx="11"/>
          </p:nvPr>
        </p:nvSpPr>
        <p:spPr/>
        <p:txBody>
          <a:bodyPr/>
          <a:lstStyle/>
          <a:p>
            <a:pPr>
              <a:defRPr/>
            </a:pPr>
            <a:r>
              <a:rPr lang="en-US" smtClean="0"/>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12-22 130552.png"/>
          <p:cNvPicPr/>
          <p:nvPr/>
        </p:nvPicPr>
        <p:blipFill>
          <a:blip r:embed="rId2"/>
          <a:stretch>
            <a:fillRect/>
          </a:stretch>
        </p:blipFill>
        <p:spPr>
          <a:xfrm>
            <a:off x="1142976" y="500042"/>
            <a:ext cx="5572164" cy="2571768"/>
          </a:xfrm>
          <a:prstGeom prst="rect">
            <a:avLst/>
          </a:prstGeom>
        </p:spPr>
      </p:pic>
      <p:pic>
        <p:nvPicPr>
          <p:cNvPr id="4" name="Picture 3" descr="Screenshot 2024-12-22 114621.png"/>
          <p:cNvPicPr/>
          <p:nvPr/>
        </p:nvPicPr>
        <p:blipFill>
          <a:blip r:embed="rId3" cstate="print"/>
          <a:stretch>
            <a:fillRect/>
          </a:stretch>
        </p:blipFill>
        <p:spPr>
          <a:xfrm>
            <a:off x="3143240" y="3571876"/>
            <a:ext cx="5485802" cy="2751947"/>
          </a:xfrm>
          <a:prstGeom prst="rect">
            <a:avLst/>
          </a:prstGeom>
        </p:spPr>
      </p:pic>
      <p:sp>
        <p:nvSpPr>
          <p:cNvPr id="5" name="Rectangle 4"/>
          <p:cNvSpPr/>
          <p:nvPr/>
        </p:nvSpPr>
        <p:spPr>
          <a:xfrm>
            <a:off x="6715140" y="1571612"/>
            <a:ext cx="2249334" cy="646331"/>
          </a:xfrm>
          <a:prstGeom prst="rect">
            <a:avLst/>
          </a:prstGeom>
        </p:spPr>
        <p:txBody>
          <a:bodyPr wrap="none">
            <a:spAutoFit/>
          </a:bodyPr>
          <a:lstStyle/>
          <a:p>
            <a:r>
              <a:rPr lang="en-US" dirty="0" smtClean="0">
                <a:latin typeface="Times New Roman" pitchFamily="18" charset="0"/>
                <a:cs typeface="Times New Roman" pitchFamily="18" charset="0"/>
              </a:rPr>
              <a:t>Admin panel : </a:t>
            </a:r>
          </a:p>
          <a:p>
            <a:r>
              <a:rPr lang="en-US" dirty="0" smtClean="0">
                <a:latin typeface="Times New Roman" pitchFamily="18" charset="0"/>
                <a:cs typeface="Times New Roman" pitchFamily="18" charset="0"/>
              </a:rPr>
              <a:t>Request Management </a:t>
            </a:r>
            <a:endParaRPr lang="en-US" dirty="0">
              <a:latin typeface="Times New Roman" pitchFamily="18" charset="0"/>
              <a:cs typeface="Times New Roman" pitchFamily="18" charset="0"/>
            </a:endParaRPr>
          </a:p>
        </p:txBody>
      </p:sp>
      <p:sp>
        <p:nvSpPr>
          <p:cNvPr id="6" name="Rectangle 5"/>
          <p:cNvSpPr/>
          <p:nvPr/>
        </p:nvSpPr>
        <p:spPr>
          <a:xfrm>
            <a:off x="1214414" y="4357694"/>
            <a:ext cx="1524776" cy="369332"/>
          </a:xfrm>
          <a:prstGeom prst="rect">
            <a:avLst/>
          </a:prstGeom>
        </p:spPr>
        <p:txBody>
          <a:bodyPr wrap="none">
            <a:spAutoFit/>
          </a:bodyPr>
          <a:lstStyle/>
          <a:p>
            <a:r>
              <a:rPr lang="en-US" dirty="0" smtClean="0">
                <a:latin typeface="Times New Roman" pitchFamily="18" charset="0"/>
                <a:cs typeface="Times New Roman" pitchFamily="18" charset="0"/>
              </a:rPr>
              <a:t>Adopt history</a:t>
            </a:r>
            <a:r>
              <a:rPr lang="en-US" dirty="0" smtClean="0"/>
              <a:t> </a:t>
            </a:r>
            <a:endParaRPr lang="en-US" dirty="0"/>
          </a:p>
        </p:txBody>
      </p:sp>
      <p:sp>
        <p:nvSpPr>
          <p:cNvPr id="7" name="Date Placeholder 6"/>
          <p:cNvSpPr>
            <a:spLocks noGrp="1"/>
          </p:cNvSpPr>
          <p:nvPr>
            <p:ph type="dt" sz="half" idx="10"/>
          </p:nvPr>
        </p:nvSpPr>
        <p:spPr/>
        <p:txBody>
          <a:bodyPr/>
          <a:lstStyle/>
          <a:p>
            <a:pPr>
              <a:defRPr/>
            </a:pPr>
            <a:fld id="{79FFBF7C-FE00-41E9-A172-D64B25E6FB18}" type="datetime5">
              <a:rPr lang="en-US" smtClean="0"/>
              <a:t>24-Dec-24</a:t>
            </a:fld>
            <a:endParaRPr lang="en-US" dirty="0"/>
          </a:p>
        </p:txBody>
      </p:sp>
      <p:sp>
        <p:nvSpPr>
          <p:cNvPr id="8" name="Footer Placeholder 7"/>
          <p:cNvSpPr>
            <a:spLocks noGrp="1"/>
          </p:cNvSpPr>
          <p:nvPr>
            <p:ph type="ftr" sz="quarter" idx="11"/>
          </p:nvPr>
        </p:nvSpPr>
        <p:spPr/>
        <p:txBody>
          <a:bodyPr/>
          <a:lstStyle/>
          <a:p>
            <a:pPr>
              <a:defRPr/>
            </a:pPr>
            <a:r>
              <a:rPr lang="en-US" smtClean="0"/>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14348" y="214290"/>
            <a:ext cx="7992889" cy="576064"/>
          </a:xfrm>
        </p:spPr>
        <p:txBody>
          <a:bodyPr/>
          <a:lstStyle/>
          <a:p>
            <a:pPr algn="ctr">
              <a:lnSpc>
                <a:spcPct val="100000"/>
              </a:lnSpc>
              <a:spcBef>
                <a:spcPts val="100"/>
              </a:spcBef>
            </a:pPr>
            <a:r>
              <a:rPr lang="en-IN" sz="2800" dirty="0" smtClean="0">
                <a:solidFill>
                  <a:srgbClr val="7030A0"/>
                </a:solidFill>
                <a:latin typeface="Stencil"/>
                <a:ea typeface="MS PGothic"/>
                <a:cs typeface="Times New Roman"/>
              </a:rPr>
              <a:t>ABSTRACT </a:t>
            </a:r>
            <a:endParaRPr lang="en-US" altLang="en-US" sz="2800" dirty="0">
              <a:solidFill>
                <a:srgbClr val="7030A0"/>
              </a:solidFill>
              <a:latin typeface="Stencil"/>
              <a:ea typeface="MS PGothic"/>
              <a:cs typeface="Times New Roman"/>
            </a:endParaRPr>
          </a:p>
        </p:txBody>
      </p:sp>
      <p:sp>
        <p:nvSpPr>
          <p:cNvPr id="3" name="Content Placeholder 2"/>
          <p:cNvSpPr>
            <a:spLocks noGrp="1"/>
          </p:cNvSpPr>
          <p:nvPr>
            <p:ph sz="quarter" idx="1"/>
          </p:nvPr>
        </p:nvSpPr>
        <p:spPr>
          <a:xfrm>
            <a:off x="642910" y="857232"/>
            <a:ext cx="8308033" cy="5072098"/>
          </a:xfrm>
        </p:spPr>
        <p:txBody>
          <a:bodyPr>
            <a:noAutofit/>
          </a:bodyPr>
          <a:lstStyle/>
          <a:p>
            <a:pPr algn="just">
              <a:lnSpc>
                <a:spcPct val="160000"/>
              </a:lnSpc>
            </a:pPr>
            <a:r>
              <a:rPr lang="en-US" sz="1600" dirty="0" smtClean="0">
                <a:latin typeface="Times New Roman" pitchFamily="18" charset="0"/>
                <a:cs typeface="Times New Roman" pitchFamily="18" charset="0"/>
              </a:rPr>
              <a:t>The project focuses on developing a Pet Adoption Web Application designed to streamline the process of adopting pets, benefiting both users and administrators.</a:t>
            </a:r>
          </a:p>
          <a:p>
            <a:pPr algn="just">
              <a:lnSpc>
                <a:spcPct val="160000"/>
              </a:lnSpc>
            </a:pPr>
            <a:r>
              <a:rPr lang="en-US" sz="1600" dirty="0" smtClean="0">
                <a:latin typeface="Times New Roman" pitchFamily="18" charset="0"/>
                <a:cs typeface="Times New Roman" pitchFamily="18" charset="0"/>
              </a:rPr>
              <a:t>The main objective is to create a secure, efficient, and user-friendly platform where users can browse and apply for pet adoptions, while providing administrators with tools to manage users, pet posts, and adoption requests effectively.</a:t>
            </a:r>
          </a:p>
          <a:p>
            <a:pPr algn="just">
              <a:lnSpc>
                <a:spcPct val="160000"/>
              </a:lnSpc>
            </a:pPr>
            <a:r>
              <a:rPr lang="en-US" sz="1600" dirty="0" smtClean="0">
                <a:latin typeface="Times New Roman" pitchFamily="18" charset="0"/>
                <a:cs typeface="Times New Roman" pitchFamily="18" charset="0"/>
              </a:rPr>
              <a:t>The system automates key processes such as pet posting, adoption applications, and approval workflows, reducing manual delays and improving overall efficiency. Users can filter pets by type and status, making it easier to find suitable pets for adoption.</a:t>
            </a:r>
          </a:p>
          <a:p>
            <a:pPr algn="just">
              <a:lnSpc>
                <a:spcPct val="160000"/>
              </a:lnSpc>
            </a:pPr>
            <a:r>
              <a:rPr lang="en-US" sz="1600" dirty="0" smtClean="0">
                <a:latin typeface="Times New Roman" pitchFamily="18" charset="0"/>
                <a:cs typeface="Times New Roman" pitchFamily="18" charset="0"/>
              </a:rPr>
              <a:t>For enhanced security, a One-Time Password (OTP) verification system ensures secure user registration and login, minimizing the risk of fraudulent accounts. Additionally, the platform tracks adoption history and provides detailed analytics to admin, ensuring transparency and better decision-making.</a:t>
            </a:r>
          </a:p>
          <a:p>
            <a:pPr algn="just">
              <a:lnSpc>
                <a:spcPct val="160000"/>
              </a:lnSpc>
            </a:pPr>
            <a:r>
              <a:rPr lang="en-US" sz="1600" dirty="0" smtClean="0">
                <a:latin typeface="Times New Roman" pitchFamily="18" charset="0"/>
                <a:cs typeface="Times New Roman" pitchFamily="18" charset="0"/>
              </a:rPr>
              <a:t>Overall, the proposed web application aims to improve the pet adoption experience, enhance administrative control, and build trust between users and the platform.</a:t>
            </a:r>
          </a:p>
          <a:p>
            <a:pPr algn="just">
              <a:lnSpc>
                <a:spcPct val="160000"/>
              </a:lnSpc>
              <a:buNone/>
            </a:pPr>
            <a:endParaRPr lang="en-US" sz="1600" dirty="0">
              <a:latin typeface="Times New Roman" pitchFamily="18" charset="0"/>
              <a:cs typeface="Times New Roman" pitchFamily="18" charset="0"/>
            </a:endParaRP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70556" y="85116"/>
            <a:ext cx="952267" cy="411967"/>
          </a:xfrm>
          <a:prstGeom prst="rect">
            <a:avLst/>
          </a:prstGeom>
        </p:spPr>
      </p:pic>
      <p:sp>
        <p:nvSpPr>
          <p:cNvPr id="8" name="Date Placeholder 7"/>
          <p:cNvSpPr>
            <a:spLocks noGrp="1"/>
          </p:cNvSpPr>
          <p:nvPr>
            <p:ph type="dt" sz="half" idx="10"/>
          </p:nvPr>
        </p:nvSpPr>
        <p:spPr/>
        <p:txBody>
          <a:bodyPr/>
          <a:lstStyle/>
          <a:p>
            <a:pPr>
              <a:defRPr/>
            </a:pPr>
            <a:fld id="{9FFED214-C01F-4E1F-ACEC-F49CDCB83600}" type="datetime5">
              <a:rPr lang="en-US" smtClean="0"/>
              <a:t>24-Dec-24</a:t>
            </a:fld>
            <a:endParaRPr lang="en-US" dirty="0"/>
          </a:p>
        </p:txBody>
      </p:sp>
      <p:sp>
        <p:nvSpPr>
          <p:cNvPr id="9" name="Footer Placeholder 8"/>
          <p:cNvSpPr>
            <a:spLocks noGrp="1"/>
          </p:cNvSpPr>
          <p:nvPr>
            <p:ph type="ftr" sz="quarter" idx="11"/>
          </p:nvPr>
        </p:nvSpPr>
        <p:spPr/>
        <p:txBody>
          <a:bodyPr/>
          <a:lstStyle/>
          <a:p>
            <a:pPr>
              <a:defRPr/>
            </a:pPr>
            <a:r>
              <a:rPr lang="en-US" smtClean="0"/>
              <a:t>2</a:t>
            </a:r>
            <a:endParaRPr lang="en-US" dirty="0"/>
          </a:p>
        </p:txBody>
      </p:sp>
    </p:spTree>
    <p:extLst>
      <p:ext uri="{BB962C8B-B14F-4D97-AF65-F5344CB8AC3E}">
        <p14:creationId xmlns:p14="http://schemas.microsoft.com/office/powerpoint/2010/main" xmlns="" val="1784494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12-20 140936.png"/>
          <p:cNvPicPr/>
          <p:nvPr/>
        </p:nvPicPr>
        <p:blipFill>
          <a:blip r:embed="rId2"/>
          <a:stretch>
            <a:fillRect/>
          </a:stretch>
        </p:blipFill>
        <p:spPr>
          <a:xfrm>
            <a:off x="2000232" y="1428736"/>
            <a:ext cx="5486400" cy="3643338"/>
          </a:xfrm>
          <a:prstGeom prst="rect">
            <a:avLst/>
          </a:prstGeom>
        </p:spPr>
      </p:pic>
      <p:sp>
        <p:nvSpPr>
          <p:cNvPr id="4" name="Rectangle 3"/>
          <p:cNvSpPr/>
          <p:nvPr/>
        </p:nvSpPr>
        <p:spPr>
          <a:xfrm>
            <a:off x="3786182" y="642918"/>
            <a:ext cx="2143140" cy="369332"/>
          </a:xfrm>
          <a:prstGeom prst="rect">
            <a:avLst/>
          </a:prstGeom>
        </p:spPr>
        <p:txBody>
          <a:bodyPr wrap="square">
            <a:spAutoFit/>
          </a:bodyPr>
          <a:lstStyle/>
          <a:p>
            <a:r>
              <a:rPr lang="en-US" dirty="0" smtClean="0">
                <a:latin typeface="Times New Roman" pitchFamily="18" charset="0"/>
                <a:cs typeface="Times New Roman" pitchFamily="18" charset="0"/>
              </a:rPr>
              <a:t>Profile  Page</a:t>
            </a:r>
            <a:r>
              <a:rPr lang="en-US" dirty="0" smtClean="0"/>
              <a:t> </a:t>
            </a:r>
            <a:endParaRPr lang="en-US" dirty="0"/>
          </a:p>
        </p:txBody>
      </p:sp>
      <p:sp>
        <p:nvSpPr>
          <p:cNvPr id="5" name="Date Placeholder 4"/>
          <p:cNvSpPr>
            <a:spLocks noGrp="1"/>
          </p:cNvSpPr>
          <p:nvPr>
            <p:ph type="dt" sz="half" idx="10"/>
          </p:nvPr>
        </p:nvSpPr>
        <p:spPr/>
        <p:txBody>
          <a:bodyPr/>
          <a:lstStyle/>
          <a:p>
            <a:pPr>
              <a:defRPr/>
            </a:pPr>
            <a:fld id="{15DCE64D-ED1F-4C75-A4FD-576EA5EEDA75}" type="datetime5">
              <a:rPr lang="en-US" smtClean="0"/>
              <a:t>24-Dec-24</a:t>
            </a:fld>
            <a:endParaRPr lang="en-US" dirty="0"/>
          </a:p>
        </p:txBody>
      </p:sp>
      <p:sp>
        <p:nvSpPr>
          <p:cNvPr id="6" name="Footer Placeholder 5"/>
          <p:cNvSpPr>
            <a:spLocks noGrp="1"/>
          </p:cNvSpPr>
          <p:nvPr>
            <p:ph type="ftr" sz="quarter" idx="11"/>
          </p:nvPr>
        </p:nvSpPr>
        <p:spPr/>
        <p:txBody>
          <a:bodyPr/>
          <a:lstStyle/>
          <a:p>
            <a:pPr>
              <a:defRPr/>
            </a:pPr>
            <a:r>
              <a:rPr lang="en-US" smtClean="0"/>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12-20 141007.png"/>
          <p:cNvPicPr/>
          <p:nvPr/>
        </p:nvPicPr>
        <p:blipFill>
          <a:blip r:embed="rId2" cstate="print"/>
          <a:stretch>
            <a:fillRect/>
          </a:stretch>
        </p:blipFill>
        <p:spPr>
          <a:xfrm>
            <a:off x="1643042" y="1714488"/>
            <a:ext cx="6500858" cy="3286148"/>
          </a:xfrm>
          <a:prstGeom prst="rect">
            <a:avLst/>
          </a:prstGeom>
        </p:spPr>
      </p:pic>
      <p:sp>
        <p:nvSpPr>
          <p:cNvPr id="4" name="Rectangle 3"/>
          <p:cNvSpPr/>
          <p:nvPr/>
        </p:nvSpPr>
        <p:spPr>
          <a:xfrm>
            <a:off x="3929058" y="714356"/>
            <a:ext cx="1742785" cy="369332"/>
          </a:xfrm>
          <a:prstGeom prst="rect">
            <a:avLst/>
          </a:prstGeom>
        </p:spPr>
        <p:txBody>
          <a:bodyPr wrap="none">
            <a:spAutoFit/>
          </a:bodyPr>
          <a:lstStyle/>
          <a:p>
            <a:r>
              <a:rPr lang="en-US" dirty="0" smtClean="0">
                <a:latin typeface="Times New Roman" pitchFamily="18" charset="0"/>
                <a:cs typeface="Times New Roman" pitchFamily="18" charset="0"/>
              </a:rPr>
              <a:t>Contact Module</a:t>
            </a:r>
            <a:r>
              <a:rPr lang="en-US" dirty="0" smtClean="0"/>
              <a:t> </a:t>
            </a:r>
            <a:endParaRPr lang="en-US" dirty="0"/>
          </a:p>
        </p:txBody>
      </p:sp>
      <p:sp>
        <p:nvSpPr>
          <p:cNvPr id="5" name="Date Placeholder 4"/>
          <p:cNvSpPr>
            <a:spLocks noGrp="1"/>
          </p:cNvSpPr>
          <p:nvPr>
            <p:ph type="dt" sz="half" idx="10"/>
          </p:nvPr>
        </p:nvSpPr>
        <p:spPr/>
        <p:txBody>
          <a:bodyPr/>
          <a:lstStyle/>
          <a:p>
            <a:pPr>
              <a:defRPr/>
            </a:pPr>
            <a:fld id="{19279100-980A-4EC1-9BE9-82B987F90122}" type="datetime5">
              <a:rPr lang="en-US" smtClean="0"/>
              <a:t>24-Dec-24</a:t>
            </a:fld>
            <a:endParaRPr lang="en-US" dirty="0"/>
          </a:p>
        </p:txBody>
      </p:sp>
      <p:sp>
        <p:nvSpPr>
          <p:cNvPr id="6" name="Footer Placeholder 5"/>
          <p:cNvSpPr>
            <a:spLocks noGrp="1"/>
          </p:cNvSpPr>
          <p:nvPr>
            <p:ph type="ftr" sz="quarter" idx="11"/>
          </p:nvPr>
        </p:nvSpPr>
        <p:spPr/>
        <p:txBody>
          <a:bodyPr/>
          <a:lstStyle/>
          <a:p>
            <a:pPr>
              <a:defRPr/>
            </a:pPr>
            <a:r>
              <a:rPr lang="en-US" smtClean="0"/>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86116" y="500042"/>
            <a:ext cx="2624436" cy="584775"/>
          </a:xfrm>
          <a:prstGeom prst="rect">
            <a:avLst/>
          </a:prstGeom>
        </p:spPr>
        <p:txBody>
          <a:bodyPr wrap="none">
            <a:spAutoFit/>
          </a:bodyPr>
          <a:lstStyle/>
          <a:p>
            <a:r>
              <a:rPr lang="en-US" sz="3200" dirty="0" smtClean="0">
                <a:solidFill>
                  <a:srgbClr val="7030A0"/>
                </a:solidFill>
                <a:latin typeface="Stencil" pitchFamily="82" charset="0"/>
              </a:rPr>
              <a:t>conclusion</a:t>
            </a:r>
            <a:endParaRPr lang="en-US" sz="3200" dirty="0"/>
          </a:p>
        </p:txBody>
      </p:sp>
      <p:sp>
        <p:nvSpPr>
          <p:cNvPr id="4" name="Rectangle 3"/>
          <p:cNvSpPr/>
          <p:nvPr/>
        </p:nvSpPr>
        <p:spPr>
          <a:xfrm>
            <a:off x="1142976" y="1785926"/>
            <a:ext cx="7715304" cy="2633413"/>
          </a:xfrm>
          <a:prstGeom prst="rect">
            <a:avLst/>
          </a:prstGeom>
        </p:spPr>
        <p:txBody>
          <a:bodyPr wrap="square">
            <a:spAutoFit/>
          </a:bodyPr>
          <a:lstStyle/>
          <a:p>
            <a:pPr algn="just">
              <a:lnSpc>
                <a:spcPct val="150000"/>
              </a:lnSpc>
            </a:pPr>
            <a:r>
              <a:rPr lang="en-US" sz="1600" dirty="0" smtClean="0">
                <a:latin typeface="Times New Roman" pitchFamily="18" charset="0"/>
                <a:cs typeface="Times New Roman" pitchFamily="18" charset="0"/>
              </a:rPr>
              <a:t>The Pet Adoption Digital Platform revolutionizes pet adoption by offering a seamless, user-friendly experience. With secure authentication, real-time adoption requests, and transparent communication, it ensures efficiency and trust. Key features like profile management, post-submission approvals, educational resources, and personalized recommendations empower users to make informed decisions. As it evolves, the platform aims to become a leading solution in the digital pet adoption space.</a:t>
            </a:r>
          </a:p>
          <a:p>
            <a:pPr algn="just">
              <a:lnSpc>
                <a:spcPct val="150000"/>
              </a:lnSpc>
              <a:buNone/>
            </a:pPr>
            <a:endParaRPr lang="en-US" sz="1600"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pPr>
              <a:defRPr/>
            </a:pPr>
            <a:fld id="{7D63E10B-C174-4934-9F59-4CCDABBF9E85}" type="datetime5">
              <a:rPr lang="en-US" smtClean="0"/>
              <a:t>24-Dec-24</a:t>
            </a:fld>
            <a:endParaRPr lang="en-US" dirty="0"/>
          </a:p>
        </p:txBody>
      </p:sp>
      <p:sp>
        <p:nvSpPr>
          <p:cNvPr id="6" name="Footer Placeholder 5"/>
          <p:cNvSpPr>
            <a:spLocks noGrp="1"/>
          </p:cNvSpPr>
          <p:nvPr>
            <p:ph type="ftr" sz="quarter" idx="11"/>
          </p:nvPr>
        </p:nvSpPr>
        <p:spPr/>
        <p:txBody>
          <a:bodyPr/>
          <a:lstStyle/>
          <a:p>
            <a:pPr>
              <a:defRPr/>
            </a:pPr>
            <a:r>
              <a:rPr lang="en-US" smtClean="0"/>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Thank You Images – Browse 360,141 Stock Photos, Vectors, and Video | Adobe  Stock"/>
          <p:cNvPicPr>
            <a:picLocks noChangeAspect="1" noChangeArrowheads="1"/>
          </p:cNvPicPr>
          <p:nvPr/>
        </p:nvPicPr>
        <p:blipFill>
          <a:blip r:embed="rId2"/>
          <a:srcRect/>
          <a:stretch>
            <a:fillRect/>
          </a:stretch>
        </p:blipFill>
        <p:spPr bwMode="auto">
          <a:xfrm>
            <a:off x="1643042" y="1214422"/>
            <a:ext cx="6643734" cy="4214842"/>
          </a:xfrm>
          <a:prstGeom prst="rect">
            <a:avLst/>
          </a:prstGeom>
          <a:noFill/>
        </p:spPr>
      </p:pic>
      <p:sp>
        <p:nvSpPr>
          <p:cNvPr id="4" name="Date Placeholder 3"/>
          <p:cNvSpPr>
            <a:spLocks noGrp="1"/>
          </p:cNvSpPr>
          <p:nvPr>
            <p:ph type="dt" sz="half" idx="10"/>
          </p:nvPr>
        </p:nvSpPr>
        <p:spPr/>
        <p:txBody>
          <a:bodyPr/>
          <a:lstStyle/>
          <a:p>
            <a:pPr>
              <a:defRPr/>
            </a:pPr>
            <a:fld id="{BC1EA77E-8F44-4DB8-8103-75700AE8320F}" type="datetime5">
              <a:rPr lang="en-US" smtClean="0"/>
              <a:t>24-Dec-24</a:t>
            </a:fld>
            <a:endParaRPr lang="en-US" dirty="0"/>
          </a:p>
        </p:txBody>
      </p:sp>
      <p:sp>
        <p:nvSpPr>
          <p:cNvPr id="5" name="Footer Placeholder 4"/>
          <p:cNvSpPr>
            <a:spLocks noGrp="1"/>
          </p:cNvSpPr>
          <p:nvPr>
            <p:ph type="ftr" sz="quarter" idx="11"/>
          </p:nvPr>
        </p:nvSpPr>
        <p:spPr/>
        <p:txBody>
          <a:bodyPr/>
          <a:lstStyle/>
          <a:p>
            <a:pPr>
              <a:defRPr/>
            </a:pPr>
            <a:r>
              <a:rPr lang="en-US" smtClean="0"/>
              <a:t>23</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71472" y="357166"/>
            <a:ext cx="8229600" cy="643020"/>
          </a:xfrm>
        </p:spPr>
        <p:txBody>
          <a:bodyPr/>
          <a:lstStyle/>
          <a:p>
            <a:pPr algn="ctr">
              <a:lnSpc>
                <a:spcPct val="100000"/>
              </a:lnSpc>
              <a:spcBef>
                <a:spcPts val="100"/>
              </a:spcBef>
            </a:pPr>
            <a:r>
              <a:rPr lang="en-IN" altLang="en-US" sz="2800" dirty="0">
                <a:solidFill>
                  <a:srgbClr val="7030A0"/>
                </a:solidFill>
                <a:latin typeface="Stencil"/>
                <a:ea typeface="MS PGothic"/>
                <a:cs typeface="Times New Roman"/>
              </a:rPr>
              <a:t>EXISTING  SYSTEM</a:t>
            </a:r>
          </a:p>
        </p:txBody>
      </p:sp>
      <p:sp>
        <p:nvSpPr>
          <p:cNvPr id="9" name="Content Placeholder 8"/>
          <p:cNvSpPr>
            <a:spLocks noGrp="1"/>
          </p:cNvSpPr>
          <p:nvPr>
            <p:ph idx="1"/>
          </p:nvPr>
        </p:nvSpPr>
        <p:spPr>
          <a:xfrm>
            <a:off x="928662" y="3571876"/>
            <a:ext cx="7615262" cy="3143272"/>
          </a:xfrm>
        </p:spPr>
        <p:txBody>
          <a:bodyPr>
            <a:normAutofit/>
          </a:bodyPr>
          <a:lstStyle/>
          <a:p>
            <a:pPr>
              <a:lnSpc>
                <a:spcPct val="170000"/>
              </a:lnSpc>
            </a:pPr>
            <a:endParaRPr lang="en-US" sz="5600" dirty="0"/>
          </a:p>
          <a:p>
            <a:pPr>
              <a:lnSpc>
                <a:spcPct val="170000"/>
              </a:lnSpc>
            </a:pPr>
            <a:endParaRPr lang="en-US" sz="5600" dirty="0"/>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70556" y="85116"/>
            <a:ext cx="952267" cy="411967"/>
          </a:xfrm>
          <a:prstGeom prst="rect">
            <a:avLst/>
          </a:prstGeom>
        </p:spPr>
      </p:pic>
      <p:sp>
        <p:nvSpPr>
          <p:cNvPr id="2" name="Content Placeholder 2">
            <a:extLst>
              <a:ext uri="{FF2B5EF4-FFF2-40B4-BE49-F238E27FC236}">
                <a16:creationId xmlns:a16="http://schemas.microsoft.com/office/drawing/2014/main" xmlns="" id="{F50B0592-A7A6-40ED-312C-F1D57179909F}"/>
              </a:ext>
            </a:extLst>
          </p:cNvPr>
          <p:cNvSpPr txBox="1">
            <a:spLocks/>
          </p:cNvSpPr>
          <p:nvPr/>
        </p:nvSpPr>
        <p:spPr bwMode="auto">
          <a:xfrm>
            <a:off x="1000100" y="1628800"/>
            <a:ext cx="7686700" cy="469580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pPr>
            <a:endParaRPr lang="en-US" sz="1600" dirty="0">
              <a:latin typeface="Times New Roman" panose="02020603050405020304" pitchFamily="18" charset="0"/>
              <a:cs typeface="Times New Roman" panose="02020603050405020304" pitchFamily="18" charset="0"/>
            </a:endParaRPr>
          </a:p>
          <a:p>
            <a:endParaRPr lang="en-US" dirty="0"/>
          </a:p>
        </p:txBody>
      </p:sp>
      <p:sp>
        <p:nvSpPr>
          <p:cNvPr id="3" name="Content Placeholder 2">
            <a:extLst>
              <a:ext uri="{FF2B5EF4-FFF2-40B4-BE49-F238E27FC236}">
                <a16:creationId xmlns:a16="http://schemas.microsoft.com/office/drawing/2014/main" xmlns="" id="{A7CE14FD-8B1F-0B77-CACC-0C175004C450}"/>
              </a:ext>
            </a:extLst>
          </p:cNvPr>
          <p:cNvSpPr txBox="1">
            <a:spLocks/>
          </p:cNvSpPr>
          <p:nvPr/>
        </p:nvSpPr>
        <p:spPr bwMode="auto">
          <a:xfrm>
            <a:off x="1115616" y="1298038"/>
            <a:ext cx="7686700" cy="470273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lnSpc>
                <a:spcPct val="150000"/>
              </a:lnSpc>
              <a:buNone/>
            </a:pPr>
            <a:r>
              <a:rPr lang="en-US" sz="1600" dirty="0" smtClean="0"/>
              <a:t>		</a:t>
            </a:r>
            <a:r>
              <a:rPr lang="en-US" sz="1600" dirty="0" smtClean="0">
                <a:latin typeface="Times New Roman" pitchFamily="18" charset="0"/>
                <a:cs typeface="Times New Roman" pitchFamily="18" charset="0"/>
              </a:rPr>
              <a:t> Existing pet adoption platforms rely on manual processes, limited browsing filters, and slow adoption workflows. Admin face inefficiencies in approvals, analytics, and data management, while user verification is often weak. Communication options are minimal, and adoption history tracking is usually absent, leading to poor efficiency and user experience.</a:t>
            </a:r>
          </a:p>
          <a:p>
            <a:pPr algn="just">
              <a:lnSpc>
                <a:spcPct val="150000"/>
              </a:lnSpc>
              <a:buNone/>
            </a:pPr>
            <a:endParaRPr lang="en-US" sz="1600" dirty="0" smtClean="0">
              <a:latin typeface="Times New Roman" pitchFamily="18" charset="0"/>
              <a:cs typeface="Times New Roman" pitchFamily="18" charset="0"/>
            </a:endParaRPr>
          </a:p>
          <a:p>
            <a:pPr algn="just">
              <a:lnSpc>
                <a:spcPct val="150000"/>
              </a:lnSpc>
              <a:buNone/>
            </a:pPr>
            <a:r>
              <a:rPr lang="en-US" sz="1600" b="1" dirty="0" smtClean="0">
                <a:latin typeface="Times New Roman" pitchFamily="18" charset="0"/>
                <a:cs typeface="Times New Roman" pitchFamily="18" charset="0"/>
              </a:rPr>
              <a:t>	Drawbacks of the Existing System</a:t>
            </a:r>
          </a:p>
          <a:p>
            <a:pPr lvl="1" algn="just">
              <a:lnSpc>
                <a:spcPct val="150000"/>
              </a:lnSpc>
            </a:pPr>
            <a:r>
              <a:rPr lang="en-US" sz="1600" dirty="0" smtClean="0">
                <a:latin typeface="Times New Roman" pitchFamily="18" charset="0"/>
                <a:cs typeface="Times New Roman" pitchFamily="18" charset="0"/>
              </a:rPr>
              <a:t>Manual Processes: Slow pet posting and adoption approval.</a:t>
            </a:r>
          </a:p>
          <a:p>
            <a:pPr lvl="1" algn="just">
              <a:lnSpc>
                <a:spcPct val="150000"/>
              </a:lnSpc>
            </a:pPr>
            <a:r>
              <a:rPr lang="en-US" sz="1600" dirty="0" smtClean="0">
                <a:latin typeface="Times New Roman" pitchFamily="18" charset="0"/>
                <a:cs typeface="Times New Roman" pitchFamily="18" charset="0"/>
              </a:rPr>
              <a:t>Limited User Features: Few filters for browsing pets.</a:t>
            </a:r>
          </a:p>
          <a:p>
            <a:pPr lvl="1" algn="just">
              <a:lnSpc>
                <a:spcPct val="150000"/>
              </a:lnSpc>
            </a:pPr>
            <a:r>
              <a:rPr lang="en-US" sz="1600" dirty="0" smtClean="0">
                <a:latin typeface="Times New Roman" pitchFamily="18" charset="0"/>
                <a:cs typeface="Times New Roman" pitchFamily="18" charset="0"/>
              </a:rPr>
              <a:t>Inefficient Admin Tools: Lack of centralized management and analytics.</a:t>
            </a:r>
          </a:p>
          <a:p>
            <a:pPr lvl="1" algn="just">
              <a:lnSpc>
                <a:spcPct val="150000"/>
              </a:lnSpc>
            </a:pPr>
            <a:r>
              <a:rPr lang="en-US" sz="1600" dirty="0" smtClean="0">
                <a:latin typeface="Times New Roman" pitchFamily="18" charset="0"/>
                <a:cs typeface="Times New Roman" pitchFamily="18" charset="0"/>
              </a:rPr>
              <a:t>Security Issues: Weak user verification and authentication.</a:t>
            </a:r>
          </a:p>
          <a:p>
            <a:pPr algn="just">
              <a:lnSpc>
                <a:spcPct val="150000"/>
              </a:lnSpc>
              <a:buNone/>
            </a:pP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a:p>
            <a:endParaRPr lang="en-US" dirty="0"/>
          </a:p>
        </p:txBody>
      </p:sp>
      <p:sp>
        <p:nvSpPr>
          <p:cNvPr id="10" name="Date Placeholder 9"/>
          <p:cNvSpPr>
            <a:spLocks noGrp="1"/>
          </p:cNvSpPr>
          <p:nvPr>
            <p:ph type="dt" sz="half" idx="10"/>
          </p:nvPr>
        </p:nvSpPr>
        <p:spPr/>
        <p:txBody>
          <a:bodyPr/>
          <a:lstStyle/>
          <a:p>
            <a:pPr>
              <a:defRPr/>
            </a:pPr>
            <a:fld id="{700543BE-822B-4693-8BCD-B2AA43FEE9FE}" type="datetime5">
              <a:rPr lang="en-US" smtClean="0"/>
              <a:t>24-Dec-24</a:t>
            </a:fld>
            <a:endParaRPr lang="en-US" dirty="0"/>
          </a:p>
        </p:txBody>
      </p:sp>
      <p:sp>
        <p:nvSpPr>
          <p:cNvPr id="11" name="Footer Placeholder 10"/>
          <p:cNvSpPr>
            <a:spLocks noGrp="1"/>
          </p:cNvSpPr>
          <p:nvPr>
            <p:ph type="ftr" sz="quarter" idx="11"/>
          </p:nvPr>
        </p:nvSpPr>
        <p:spPr/>
        <p:txBody>
          <a:bodyPr/>
          <a:lstStyle/>
          <a:p>
            <a:pPr>
              <a:defRPr/>
            </a:pPr>
            <a:r>
              <a:rPr lang="en-US" smtClean="0"/>
              <a:t>3</a:t>
            </a:r>
            <a:endParaRPr lang="en-US" dirty="0"/>
          </a:p>
        </p:txBody>
      </p:sp>
    </p:spTree>
    <p:extLst>
      <p:ext uri="{BB962C8B-B14F-4D97-AF65-F5344CB8AC3E}">
        <p14:creationId xmlns:p14="http://schemas.microsoft.com/office/powerpoint/2010/main" xmlns="" val="257087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85728"/>
            <a:ext cx="8229600" cy="776304"/>
          </a:xfrm>
        </p:spPr>
        <p:txBody>
          <a:bodyPr/>
          <a:lstStyle/>
          <a:p>
            <a:pPr algn="ctr"/>
            <a:r>
              <a:rPr lang="en-IN" sz="2800" dirty="0">
                <a:solidFill>
                  <a:srgbClr val="7030A0"/>
                </a:solidFill>
                <a:latin typeface="Stencil"/>
                <a:ea typeface="MS PGothic"/>
                <a:cs typeface="Times New Roman"/>
              </a:rPr>
              <a:t>PROPOSED SOLUTION</a:t>
            </a:r>
            <a:endParaRPr lang="en-US" sz="2800" dirty="0"/>
          </a:p>
        </p:txBody>
      </p:sp>
      <p:sp>
        <p:nvSpPr>
          <p:cNvPr id="3" name="Content Placeholder 2"/>
          <p:cNvSpPr>
            <a:spLocks noGrp="1"/>
          </p:cNvSpPr>
          <p:nvPr>
            <p:ph idx="1"/>
          </p:nvPr>
        </p:nvSpPr>
        <p:spPr>
          <a:xfrm>
            <a:off x="1000100" y="1285860"/>
            <a:ext cx="7686700" cy="4786346"/>
          </a:xfrm>
        </p:spPr>
        <p:txBody>
          <a:bodyPr/>
          <a:lstStyle/>
          <a:p>
            <a:pPr algn="just">
              <a:lnSpc>
                <a:spcPct val="150000"/>
              </a:lnSpc>
              <a:buNone/>
            </a:pPr>
            <a:r>
              <a:rPr lang="en-US" sz="1600" dirty="0" smtClean="0"/>
              <a:t>    		 </a:t>
            </a:r>
            <a:r>
              <a:rPr lang="en-US" sz="1600" dirty="0" smtClean="0">
                <a:latin typeface="Times New Roman" pitchFamily="18" charset="0"/>
                <a:cs typeface="Times New Roman" pitchFamily="18" charset="0"/>
              </a:rPr>
              <a:t>The proposed system streamlines pet posting, adoption applications, and approvals, reducing manual delays. Users can filter pets by type and status, improving the browsing experience. Admin have a centralized dashboard to manage users, pet posts, and analytics securely. Secure OTP-based registration enhances user verification, and adoption history is tracked for transparency.  </a:t>
            </a:r>
          </a:p>
          <a:p>
            <a:pPr algn="just">
              <a:lnSpc>
                <a:spcPct val="150000"/>
              </a:lnSpc>
              <a:buNone/>
            </a:pPr>
            <a:endParaRPr lang="en-US" sz="1600" dirty="0" smtClean="0">
              <a:latin typeface="Times New Roman" pitchFamily="18" charset="0"/>
              <a:cs typeface="Times New Roman" pitchFamily="18" charset="0"/>
            </a:endParaRPr>
          </a:p>
          <a:p>
            <a:pPr>
              <a:buNone/>
            </a:pPr>
            <a:r>
              <a:rPr lang="en-US" sz="1600" b="1" dirty="0" smtClean="0"/>
              <a:t>	</a:t>
            </a:r>
            <a:r>
              <a:rPr lang="en-US" sz="1800" b="1" dirty="0" smtClean="0">
                <a:latin typeface="Times New Roman" pitchFamily="18" charset="0"/>
                <a:cs typeface="Times New Roman" pitchFamily="18" charset="0"/>
              </a:rPr>
              <a:t>Advantages of the Proposed System</a:t>
            </a:r>
          </a:p>
          <a:p>
            <a:pPr>
              <a:buNone/>
            </a:pPr>
            <a:endParaRPr lang="en-US" sz="1600" b="1" dirty="0" smtClean="0"/>
          </a:p>
          <a:p>
            <a:pPr lvl="2">
              <a:lnSpc>
                <a:spcPct val="150000"/>
              </a:lnSpc>
            </a:pPr>
            <a:r>
              <a:rPr lang="en-US" sz="1600" dirty="0" smtClean="0">
                <a:latin typeface="Times New Roman" pitchFamily="18" charset="0"/>
                <a:cs typeface="Times New Roman" pitchFamily="18" charset="0"/>
              </a:rPr>
              <a:t>Faster adoption process through automation.</a:t>
            </a:r>
          </a:p>
          <a:p>
            <a:pPr lvl="2">
              <a:lnSpc>
                <a:spcPct val="150000"/>
              </a:lnSpc>
            </a:pPr>
            <a:r>
              <a:rPr lang="en-US" sz="1600" dirty="0" smtClean="0">
                <a:latin typeface="Times New Roman" pitchFamily="18" charset="0"/>
                <a:cs typeface="Times New Roman" pitchFamily="18" charset="0"/>
              </a:rPr>
              <a:t>Improved user experience with better filters and secure registration.</a:t>
            </a:r>
          </a:p>
          <a:p>
            <a:pPr lvl="2">
              <a:lnSpc>
                <a:spcPct val="150000"/>
              </a:lnSpc>
            </a:pPr>
            <a:r>
              <a:rPr lang="en-US" sz="1600" dirty="0" smtClean="0">
                <a:latin typeface="Times New Roman" pitchFamily="18" charset="0"/>
                <a:cs typeface="Times New Roman" pitchFamily="18" charset="0"/>
              </a:rPr>
              <a:t>Centralized admin control for easy management.</a:t>
            </a:r>
          </a:p>
          <a:p>
            <a:pPr lvl="2">
              <a:lnSpc>
                <a:spcPct val="150000"/>
              </a:lnSpc>
            </a:pPr>
            <a:r>
              <a:rPr lang="en-US" sz="1600" dirty="0" smtClean="0">
                <a:latin typeface="Times New Roman" pitchFamily="18" charset="0"/>
                <a:cs typeface="Times New Roman" pitchFamily="18" charset="0"/>
              </a:rPr>
              <a:t>Enhanced security with OTP verification.</a:t>
            </a:r>
          </a:p>
          <a:p>
            <a:pPr>
              <a:buNone/>
            </a:pPr>
            <a:endParaRPr lang="en-US" sz="1600" dirty="0" smtClean="0">
              <a:latin typeface="Times New Roman" pitchFamily="18" charset="0"/>
              <a:cs typeface="Times New Roman" pitchFamily="18" charset="0"/>
            </a:endParaRPr>
          </a:p>
          <a:p>
            <a:pPr>
              <a:buNone/>
            </a:pPr>
            <a:endParaRPr lang="en-US" sz="16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70556" y="85116"/>
            <a:ext cx="952267" cy="411967"/>
          </a:xfrm>
          <a:prstGeom prst="rect">
            <a:avLst/>
          </a:prstGeom>
        </p:spPr>
      </p:pic>
      <p:sp>
        <p:nvSpPr>
          <p:cNvPr id="6" name="Date Placeholder 5"/>
          <p:cNvSpPr>
            <a:spLocks noGrp="1"/>
          </p:cNvSpPr>
          <p:nvPr>
            <p:ph type="dt" sz="half" idx="10"/>
          </p:nvPr>
        </p:nvSpPr>
        <p:spPr/>
        <p:txBody>
          <a:bodyPr/>
          <a:lstStyle/>
          <a:p>
            <a:pPr>
              <a:defRPr/>
            </a:pPr>
            <a:fld id="{7C906867-DDF6-45BD-B453-1A5D07F5B829}" type="datetime5">
              <a:rPr lang="en-US" smtClean="0"/>
              <a:t>24-Dec-24</a:t>
            </a:fld>
            <a:endParaRPr lang="en-US" dirty="0"/>
          </a:p>
        </p:txBody>
      </p:sp>
      <p:sp>
        <p:nvSpPr>
          <p:cNvPr id="7" name="Footer Placeholder 6"/>
          <p:cNvSpPr>
            <a:spLocks noGrp="1"/>
          </p:cNvSpPr>
          <p:nvPr>
            <p:ph type="ftr" sz="quarter" idx="11"/>
          </p:nvPr>
        </p:nvSpPr>
        <p:spPr/>
        <p:txBody>
          <a:bodyPr/>
          <a:lstStyle/>
          <a:p>
            <a:pPr>
              <a:defRPr/>
            </a:pPr>
            <a:r>
              <a:rPr lang="en-US" smtClean="0"/>
              <a:t>4</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1538" y="1428736"/>
            <a:ext cx="5072098" cy="523220"/>
          </a:xfrm>
          <a:prstGeom prst="rect">
            <a:avLst/>
          </a:prstGeom>
        </p:spPr>
        <p:txBody>
          <a:bodyPr wrap="square">
            <a:spAutoFit/>
          </a:bodyPr>
          <a:lstStyle/>
          <a:p>
            <a:r>
              <a:rPr lang="en-IN" sz="2800" dirty="0" smtClean="0">
                <a:solidFill>
                  <a:srgbClr val="7030A0"/>
                </a:solidFill>
                <a:latin typeface="Stencil"/>
                <a:ea typeface="MS PGothic"/>
                <a:cs typeface="Times New Roman"/>
              </a:rPr>
              <a:t>Technologies used</a:t>
            </a:r>
            <a:endParaRPr lang="en-US" sz="2800" dirty="0"/>
          </a:p>
        </p:txBody>
      </p:sp>
      <p:sp>
        <p:nvSpPr>
          <p:cNvPr id="4" name="Rectangle 3"/>
          <p:cNvSpPr/>
          <p:nvPr/>
        </p:nvSpPr>
        <p:spPr>
          <a:xfrm>
            <a:off x="1571604" y="2285992"/>
            <a:ext cx="3143272" cy="3000821"/>
          </a:xfrm>
          <a:prstGeom prst="rect">
            <a:avLst/>
          </a:prstGeom>
        </p:spPr>
        <p:txBody>
          <a:bodyPr wrap="square">
            <a:spAutoFit/>
          </a:bodyPr>
          <a:lstStyle/>
          <a:p>
            <a:pPr>
              <a:lnSpc>
                <a:spcPct val="150000"/>
              </a:lnSpc>
              <a:buFont typeface="Wingdings" pitchFamily="2" charset="2"/>
              <a:buChar char="ü"/>
            </a:pPr>
            <a:r>
              <a:rPr lang="en-IN" dirty="0" smtClean="0">
                <a:latin typeface="Times New Roman" panose="02020603050405020304" pitchFamily="18" charset="0"/>
                <a:cs typeface="Times New Roman" panose="02020603050405020304" pitchFamily="18" charset="0"/>
              </a:rPr>
              <a:t> HTML</a:t>
            </a:r>
          </a:p>
          <a:p>
            <a:pPr>
              <a:lnSpc>
                <a:spcPct val="150000"/>
              </a:lnSpc>
              <a:buFont typeface="Wingdings" pitchFamily="2" charset="2"/>
              <a:buChar char="ü"/>
            </a:pPr>
            <a:r>
              <a:rPr lang="en-IN" dirty="0" smtClean="0">
                <a:latin typeface="Times New Roman" panose="02020603050405020304" pitchFamily="18" charset="0"/>
                <a:cs typeface="Times New Roman" panose="02020603050405020304" pitchFamily="18" charset="0"/>
              </a:rPr>
              <a:t> CSS</a:t>
            </a:r>
          </a:p>
          <a:p>
            <a:pPr>
              <a:lnSpc>
                <a:spcPct val="150000"/>
              </a:lnSpc>
              <a:buFont typeface="Wingdings" pitchFamily="2" charset="2"/>
              <a:buChar char="ü"/>
            </a:pPr>
            <a:r>
              <a:rPr lang="en-IN" dirty="0" smtClean="0">
                <a:latin typeface="Times New Roman" panose="02020603050405020304" pitchFamily="18" charset="0"/>
                <a:cs typeface="Times New Roman" panose="02020603050405020304" pitchFamily="18" charset="0"/>
              </a:rPr>
              <a:t> JAVA SCRIPT</a:t>
            </a:r>
          </a:p>
          <a:p>
            <a:pPr>
              <a:lnSpc>
                <a:spcPct val="150000"/>
              </a:lnSpc>
              <a:buFont typeface="Wingdings" pitchFamily="2" charset="2"/>
              <a:buChar char="ü"/>
            </a:pPr>
            <a:r>
              <a:rPr lang="en-IN" dirty="0" smtClean="0">
                <a:latin typeface="Times New Roman" panose="02020603050405020304" pitchFamily="18" charset="0"/>
                <a:cs typeface="Times New Roman" panose="02020603050405020304" pitchFamily="18" charset="0"/>
              </a:rPr>
              <a:t> REACT JS</a:t>
            </a:r>
          </a:p>
          <a:p>
            <a:pPr>
              <a:lnSpc>
                <a:spcPct val="150000"/>
              </a:lnSpc>
              <a:buFont typeface="Wingdings" pitchFamily="2" charset="2"/>
              <a:buChar char="ü"/>
            </a:pPr>
            <a:r>
              <a:rPr lang="en-IN" dirty="0" smtClean="0">
                <a:latin typeface="Times New Roman" panose="02020603050405020304" pitchFamily="18" charset="0"/>
                <a:cs typeface="Times New Roman" panose="02020603050405020304" pitchFamily="18" charset="0"/>
              </a:rPr>
              <a:t> NODE JS</a:t>
            </a:r>
          </a:p>
          <a:p>
            <a:pPr>
              <a:lnSpc>
                <a:spcPct val="150000"/>
              </a:lnSpc>
              <a:buFont typeface="Wingdings" pitchFamily="2" charset="2"/>
              <a:buChar char="ü"/>
            </a:pPr>
            <a:r>
              <a:rPr lang="en-IN" dirty="0" smtClean="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MONGO DB</a:t>
            </a:r>
            <a:endParaRPr lang="en-IN" dirty="0" smtClean="0">
              <a:latin typeface="Times New Roman" panose="02020603050405020304" pitchFamily="18" charset="0"/>
              <a:cs typeface="Times New Roman" panose="02020603050405020304" pitchFamily="18" charset="0"/>
            </a:endParaRPr>
          </a:p>
          <a:p>
            <a:pPr algn="just">
              <a:lnSpc>
                <a:spcPct val="150000"/>
              </a:lnSpc>
              <a:buNone/>
            </a:pPr>
            <a:endParaRPr lang="en-US"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pPr>
              <a:defRPr/>
            </a:pPr>
            <a:fld id="{6E42211A-FC02-4B75-A8A9-CA630F9703B0}" type="datetime5">
              <a:rPr lang="en-US" smtClean="0"/>
              <a:t>24-Dec-24</a:t>
            </a:fld>
            <a:endParaRPr lang="en-US" dirty="0"/>
          </a:p>
        </p:txBody>
      </p:sp>
      <p:sp>
        <p:nvSpPr>
          <p:cNvPr id="6" name="Footer Placeholder 5"/>
          <p:cNvSpPr>
            <a:spLocks noGrp="1"/>
          </p:cNvSpPr>
          <p:nvPr>
            <p:ph type="ftr" sz="quarter" idx="11"/>
          </p:nvPr>
        </p:nvSpPr>
        <p:spPr/>
        <p:txBody>
          <a:bodyPr/>
          <a:lstStyle/>
          <a:p>
            <a:pPr>
              <a:defRPr/>
            </a:pPr>
            <a:r>
              <a:rPr lang="en-US" smtClean="0"/>
              <a:t>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633428"/>
          </a:xfrm>
        </p:spPr>
        <p:txBody>
          <a:bodyPr/>
          <a:lstStyle/>
          <a:p>
            <a:pPr algn="ctr"/>
            <a:r>
              <a:rPr lang="en-US" sz="2800" dirty="0">
                <a:solidFill>
                  <a:srgbClr val="7030A0"/>
                </a:solidFill>
                <a:latin typeface="Stencil" pitchFamily="82" charset="0"/>
              </a:rPr>
              <a:t>MODULES DISCRIPTION</a:t>
            </a:r>
          </a:p>
        </p:txBody>
      </p:sp>
      <p:sp>
        <p:nvSpPr>
          <p:cNvPr id="3" name="Content Placeholder 2"/>
          <p:cNvSpPr>
            <a:spLocks noGrp="1"/>
          </p:cNvSpPr>
          <p:nvPr>
            <p:ph idx="1"/>
          </p:nvPr>
        </p:nvSpPr>
        <p:spPr>
          <a:xfrm>
            <a:off x="1000100" y="1285860"/>
            <a:ext cx="7692632" cy="4472023"/>
          </a:xfrm>
        </p:spPr>
        <p:txBody>
          <a:bodyPr/>
          <a:lstStyle/>
          <a:p>
            <a:pPr algn="just">
              <a:lnSpc>
                <a:spcPct val="150000"/>
              </a:lnSpc>
              <a:buNone/>
            </a:pPr>
            <a:r>
              <a:rPr lang="en-US" b="1" dirty="0" smtClean="0">
                <a:latin typeface="Times New Roman" pitchFamily="18" charset="0"/>
                <a:cs typeface="Times New Roman" pitchFamily="18" charset="0"/>
              </a:rPr>
              <a:t>1.</a:t>
            </a:r>
            <a:r>
              <a:rPr lang="en-US" sz="18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User Authentication Module</a:t>
            </a:r>
            <a:r>
              <a:rPr lang="en-US" sz="1600" dirty="0" smtClean="0">
                <a:latin typeface="Times New Roman" pitchFamily="18" charset="0"/>
                <a:cs typeface="Times New Roman" pitchFamily="18" charset="0"/>
              </a:rPr>
              <a:t>:</a:t>
            </a:r>
          </a:p>
          <a:p>
            <a:pPr lvl="1" algn="just">
              <a:lnSpc>
                <a:spcPct val="150000"/>
              </a:lnSpc>
            </a:pPr>
            <a:r>
              <a:rPr lang="en-US" sz="1600" dirty="0" smtClean="0">
                <a:latin typeface="Times New Roman" pitchFamily="18" charset="0"/>
                <a:cs typeface="Times New Roman" pitchFamily="18" charset="0"/>
              </a:rPr>
              <a:t>Allows users to securely sign up and log in using OTP verification for account creation and authentication. This ensures that only verified users can access the platform and apply for pet adoption.</a:t>
            </a:r>
          </a:p>
          <a:p>
            <a:pPr algn="just">
              <a:lnSpc>
                <a:spcPct val="150000"/>
              </a:lnSpc>
              <a:buNone/>
            </a:pPr>
            <a:r>
              <a:rPr lang="en-US" sz="1600" b="1" dirty="0" smtClean="0">
                <a:latin typeface="Times New Roman" pitchFamily="18" charset="0"/>
                <a:cs typeface="Times New Roman" pitchFamily="18" charset="0"/>
              </a:rPr>
              <a:t>2. Pet Posting and Approval Module</a:t>
            </a:r>
            <a:r>
              <a:rPr lang="en-US" sz="1600" dirty="0" smtClean="0">
                <a:latin typeface="Times New Roman" pitchFamily="18" charset="0"/>
                <a:cs typeface="Times New Roman" pitchFamily="18" charset="0"/>
              </a:rPr>
              <a:t>:</a:t>
            </a:r>
          </a:p>
          <a:p>
            <a:pPr lvl="1" algn="just">
              <a:lnSpc>
                <a:spcPct val="150000"/>
              </a:lnSpc>
            </a:pPr>
            <a:r>
              <a:rPr lang="en-US" sz="1600" dirty="0" smtClean="0">
                <a:latin typeface="Times New Roman" pitchFamily="18" charset="0"/>
                <a:cs typeface="Times New Roman" pitchFamily="18" charset="0"/>
              </a:rPr>
              <a:t>Enables users to post pets for adoption, with two categories: home pets and homeless pets. Admin can review and approve or reject these posts based on set criteria.</a:t>
            </a:r>
          </a:p>
          <a:p>
            <a:pPr algn="just">
              <a:lnSpc>
                <a:spcPct val="150000"/>
              </a:lnSpc>
              <a:buNone/>
            </a:pPr>
            <a:r>
              <a:rPr lang="en-US" sz="1600" b="1" dirty="0" smtClean="0">
                <a:latin typeface="Times New Roman" pitchFamily="18" charset="0"/>
                <a:cs typeface="Times New Roman" pitchFamily="18" charset="0"/>
              </a:rPr>
              <a:t>3. Pet Browsing and Filtering Module</a:t>
            </a:r>
            <a:r>
              <a:rPr lang="en-US" sz="1600" dirty="0" smtClean="0">
                <a:latin typeface="Times New Roman" pitchFamily="18" charset="0"/>
                <a:cs typeface="Times New Roman" pitchFamily="18" charset="0"/>
              </a:rPr>
              <a:t>:</a:t>
            </a:r>
          </a:p>
          <a:p>
            <a:pPr lvl="1" algn="just">
              <a:lnSpc>
                <a:spcPct val="150000"/>
              </a:lnSpc>
            </a:pPr>
            <a:r>
              <a:rPr lang="en-US" sz="1600" dirty="0" smtClean="0">
                <a:latin typeface="Times New Roman" pitchFamily="18" charset="0"/>
                <a:cs typeface="Times New Roman" pitchFamily="18" charset="0"/>
              </a:rPr>
              <a:t>Provides users with advanced filters to browse available pets based on type (dog, cat, etc.) and status (home/homeless). This helps users quickly find pets that meet their preferences.</a:t>
            </a:r>
          </a:p>
          <a:p>
            <a:pPr>
              <a:buNone/>
            </a:pPr>
            <a:r>
              <a:rPr lang="en-US" dirty="0" smtClean="0"/>
              <a:t/>
            </a:r>
            <a:br>
              <a:rPr lang="en-US" dirty="0" smtClean="0"/>
            </a:br>
            <a:endParaRPr lang="en-IN" sz="1600" b="1" dirty="0">
              <a:latin typeface="Times New Roman"/>
              <a:cs typeface="Times New Roman"/>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70556" y="85116"/>
            <a:ext cx="952267" cy="411967"/>
          </a:xfrm>
          <a:prstGeom prst="rect">
            <a:avLst/>
          </a:prstGeom>
        </p:spPr>
      </p:pic>
      <p:sp>
        <p:nvSpPr>
          <p:cNvPr id="6" name="Date Placeholder 5"/>
          <p:cNvSpPr>
            <a:spLocks noGrp="1"/>
          </p:cNvSpPr>
          <p:nvPr>
            <p:ph type="dt" sz="half" idx="10"/>
          </p:nvPr>
        </p:nvSpPr>
        <p:spPr/>
        <p:txBody>
          <a:bodyPr/>
          <a:lstStyle/>
          <a:p>
            <a:pPr>
              <a:defRPr/>
            </a:pPr>
            <a:fld id="{9B95A642-0630-4064-82C5-38AF19692BD6}" type="datetime5">
              <a:rPr lang="en-US" smtClean="0"/>
              <a:t>24-Dec-24</a:t>
            </a:fld>
            <a:endParaRPr lang="en-US" dirty="0"/>
          </a:p>
        </p:txBody>
      </p:sp>
      <p:sp>
        <p:nvSpPr>
          <p:cNvPr id="7" name="Footer Placeholder 6"/>
          <p:cNvSpPr>
            <a:spLocks noGrp="1"/>
          </p:cNvSpPr>
          <p:nvPr>
            <p:ph type="ftr" sz="quarter" idx="11"/>
          </p:nvPr>
        </p:nvSpPr>
        <p:spPr/>
        <p:txBody>
          <a:bodyPr/>
          <a:lstStyle/>
          <a:p>
            <a:pPr>
              <a:defRPr/>
            </a:pPr>
            <a:r>
              <a:rPr lang="en-US" smtClean="0"/>
              <a:t>6</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70556" y="85116"/>
            <a:ext cx="952267" cy="411967"/>
          </a:xfrm>
          <a:prstGeom prst="rect">
            <a:avLst/>
          </a:prstGeom>
        </p:spPr>
      </p:pic>
      <p:sp>
        <p:nvSpPr>
          <p:cNvPr id="4" name="Content Placeholder 2">
            <a:extLst>
              <a:ext uri="{FF2B5EF4-FFF2-40B4-BE49-F238E27FC236}">
                <a16:creationId xmlns:a16="http://schemas.microsoft.com/office/drawing/2014/main" xmlns="" id="{18C4AAB2-B831-3158-929F-72FEBF5123CC}"/>
              </a:ext>
            </a:extLst>
          </p:cNvPr>
          <p:cNvSpPr>
            <a:spLocks noGrp="1"/>
          </p:cNvSpPr>
          <p:nvPr>
            <p:ph idx="1"/>
          </p:nvPr>
        </p:nvSpPr>
        <p:spPr>
          <a:xfrm>
            <a:off x="785786" y="1071546"/>
            <a:ext cx="7935199" cy="4929222"/>
          </a:xfrm>
        </p:spPr>
        <p:txBody>
          <a:bodyPr/>
          <a:lstStyle/>
          <a:p>
            <a:pPr algn="just">
              <a:lnSpc>
                <a:spcPct val="150000"/>
              </a:lnSpc>
              <a:buNone/>
            </a:pPr>
            <a:r>
              <a:rPr lang="en-US" sz="1600" b="1" dirty="0" smtClean="0">
                <a:latin typeface="Times New Roman" pitchFamily="18" charset="0"/>
                <a:cs typeface="Times New Roman" pitchFamily="18" charset="0"/>
              </a:rPr>
              <a:t>4. Adoption Application Module</a:t>
            </a:r>
            <a:r>
              <a:rPr lang="en-US" sz="1600" dirty="0" smtClean="0">
                <a:latin typeface="Times New Roman" pitchFamily="18" charset="0"/>
                <a:cs typeface="Times New Roman" pitchFamily="18" charset="0"/>
              </a:rPr>
              <a:t>:</a:t>
            </a:r>
          </a:p>
          <a:p>
            <a:pPr lvl="1" algn="just">
              <a:lnSpc>
                <a:spcPct val="150000"/>
              </a:lnSpc>
            </a:pPr>
            <a:r>
              <a:rPr lang="en-US" sz="1600" b="1" dirty="0" smtClean="0">
                <a:latin typeface="Times New Roman" pitchFamily="18" charset="0"/>
                <a:cs typeface="Times New Roman" pitchFamily="18" charset="0"/>
              </a:rPr>
              <a:t>Detailed Application Form</a:t>
            </a:r>
            <a:r>
              <a:rPr lang="en-US" sz="1600" dirty="0" smtClean="0">
                <a:latin typeface="Times New Roman" pitchFamily="18" charset="0"/>
                <a:cs typeface="Times New Roman" pitchFamily="18" charset="0"/>
              </a:rPr>
              <a:t>: Users can submit adoption applications that include personal details, previous pet experience, living situation, and contact information. This ensures that only qualified users apply for adoption.</a:t>
            </a:r>
          </a:p>
          <a:p>
            <a:pPr lvl="1" algn="just">
              <a:lnSpc>
                <a:spcPct val="150000"/>
              </a:lnSpc>
            </a:pPr>
            <a:r>
              <a:rPr lang="en-US" sz="1600" b="1" dirty="0" smtClean="0">
                <a:latin typeface="Times New Roman" pitchFamily="18" charset="0"/>
                <a:cs typeface="Times New Roman" pitchFamily="18" charset="0"/>
              </a:rPr>
              <a:t>Admin Review Process</a:t>
            </a:r>
            <a:r>
              <a:rPr lang="en-US" sz="1600" dirty="0" smtClean="0">
                <a:latin typeface="Times New Roman" pitchFamily="18" charset="0"/>
                <a:cs typeface="Times New Roman" pitchFamily="18" charset="0"/>
              </a:rPr>
              <a:t>: Admin review adoption applications and make decisions based on the details provided, ensuring that pets are adopted by responsible owners.</a:t>
            </a:r>
          </a:p>
          <a:p>
            <a:pPr lvl="1" algn="just">
              <a:lnSpc>
                <a:spcPct val="150000"/>
              </a:lnSpc>
            </a:pPr>
            <a:endParaRPr lang="en-US" sz="1600" dirty="0" smtClean="0">
              <a:latin typeface="Times New Roman" pitchFamily="18" charset="0"/>
              <a:cs typeface="Times New Roman" pitchFamily="18" charset="0"/>
            </a:endParaRPr>
          </a:p>
          <a:p>
            <a:pPr algn="just">
              <a:lnSpc>
                <a:spcPct val="150000"/>
              </a:lnSpc>
              <a:buNone/>
            </a:pPr>
            <a:r>
              <a:rPr lang="en-US" sz="1600" b="1" dirty="0" smtClean="0">
                <a:latin typeface="Times New Roman" pitchFamily="18" charset="0"/>
                <a:cs typeface="Times New Roman" pitchFamily="18" charset="0"/>
              </a:rPr>
              <a:t>5. Admin Dashboard Module</a:t>
            </a:r>
            <a:r>
              <a:rPr lang="en-US" sz="1600" dirty="0" smtClean="0">
                <a:latin typeface="Times New Roman" pitchFamily="18" charset="0"/>
                <a:cs typeface="Times New Roman" pitchFamily="18" charset="0"/>
              </a:rPr>
              <a:t>:</a:t>
            </a:r>
          </a:p>
          <a:p>
            <a:pPr lvl="1" algn="just">
              <a:lnSpc>
                <a:spcPct val="150000"/>
              </a:lnSpc>
            </a:pPr>
            <a:r>
              <a:rPr lang="en-US" sz="1600" b="1" dirty="0" smtClean="0">
                <a:latin typeface="Times New Roman" pitchFamily="18" charset="0"/>
                <a:cs typeface="Times New Roman" pitchFamily="18" charset="0"/>
              </a:rPr>
              <a:t>Centralized Management</a:t>
            </a:r>
            <a:r>
              <a:rPr lang="en-US" sz="1600" dirty="0" smtClean="0">
                <a:latin typeface="Times New Roman" pitchFamily="18" charset="0"/>
                <a:cs typeface="Times New Roman" pitchFamily="18" charset="0"/>
              </a:rPr>
              <a:t>: Admin have a single interface to manage users, track pet posts, and review adoption applications, improving workflow efficiency and control.</a:t>
            </a:r>
          </a:p>
          <a:p>
            <a:pPr lvl="1" algn="just">
              <a:lnSpc>
                <a:spcPct val="150000"/>
              </a:lnSpc>
            </a:pPr>
            <a:r>
              <a:rPr lang="en-US" sz="1600" b="1" dirty="0" smtClean="0">
                <a:latin typeface="Times New Roman" pitchFamily="18" charset="0"/>
                <a:cs typeface="Times New Roman" pitchFamily="18" charset="0"/>
              </a:rPr>
              <a:t>Analytics and Insights</a:t>
            </a:r>
            <a:r>
              <a:rPr lang="en-US" sz="1600" dirty="0" smtClean="0">
                <a:latin typeface="Times New Roman" pitchFamily="18" charset="0"/>
                <a:cs typeface="Times New Roman" pitchFamily="18" charset="0"/>
              </a:rPr>
              <a:t>: Displays adoption statistics, pet type distribution, and trends, allowing admin to monitor platform performance and make data-driven decisions for future improvements.</a:t>
            </a:r>
          </a:p>
          <a:p>
            <a:pPr algn="just">
              <a:lnSpc>
                <a:spcPct val="150000"/>
              </a:lnSpc>
              <a:buNone/>
            </a:pPr>
            <a:endParaRPr lang="en-US" sz="16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pPr>
              <a:defRPr/>
            </a:pPr>
            <a:fld id="{37585335-D52B-4F81-98B3-56D7DBC58640}" type="datetime5">
              <a:rPr lang="en-US" smtClean="0"/>
              <a:t>24-Dec-24</a:t>
            </a:fld>
            <a:endParaRPr lang="en-US" dirty="0"/>
          </a:p>
        </p:txBody>
      </p:sp>
      <p:sp>
        <p:nvSpPr>
          <p:cNvPr id="9" name="Footer Placeholder 8"/>
          <p:cNvSpPr>
            <a:spLocks noGrp="1"/>
          </p:cNvSpPr>
          <p:nvPr>
            <p:ph type="ftr" sz="quarter" idx="11"/>
          </p:nvPr>
        </p:nvSpPr>
        <p:spPr/>
        <p:txBody>
          <a:bodyPr/>
          <a:lstStyle/>
          <a:p>
            <a:pPr>
              <a:defRPr/>
            </a:pPr>
            <a:r>
              <a:rPr lang="en-US" smtClean="0"/>
              <a:t>7</a:t>
            </a:r>
            <a:endParaRPr lang="en-US" dirty="0"/>
          </a:p>
        </p:txBody>
      </p:sp>
    </p:spTree>
    <p:extLst>
      <p:ext uri="{BB962C8B-B14F-4D97-AF65-F5344CB8AC3E}">
        <p14:creationId xmlns:p14="http://schemas.microsoft.com/office/powerpoint/2010/main" xmlns="" val="204666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9BA6A6-DA13-5620-74D1-D895BC582D94}"/>
              </a:ext>
            </a:extLst>
          </p:cNvPr>
          <p:cNvSpPr>
            <a:spLocks noGrp="1"/>
          </p:cNvSpPr>
          <p:nvPr>
            <p:ph idx="1"/>
          </p:nvPr>
        </p:nvSpPr>
        <p:spPr>
          <a:xfrm>
            <a:off x="1081945" y="714357"/>
            <a:ext cx="7675849" cy="4999698"/>
          </a:xfrm>
        </p:spPr>
        <p:txBody>
          <a:bodyPr/>
          <a:lstStyle/>
          <a:p>
            <a:pPr algn="just">
              <a:lnSpc>
                <a:spcPct val="150000"/>
              </a:lnSpc>
              <a:buNone/>
            </a:pPr>
            <a:r>
              <a:rPr lang="en-US" sz="1600" b="1" dirty="0" smtClean="0">
                <a:latin typeface="Times New Roman" pitchFamily="18" charset="0"/>
                <a:cs typeface="Times New Roman" pitchFamily="18" charset="0"/>
              </a:rPr>
              <a:t>6.  Adoption History and Tracking Module</a:t>
            </a:r>
            <a:r>
              <a:rPr lang="en-US" sz="1600" dirty="0" smtClean="0">
                <a:latin typeface="Times New Roman" pitchFamily="18" charset="0"/>
                <a:cs typeface="Times New Roman" pitchFamily="18" charset="0"/>
              </a:rPr>
              <a:t>:</a:t>
            </a:r>
          </a:p>
          <a:p>
            <a:pPr lvl="1" algn="just">
              <a:lnSpc>
                <a:spcPct val="150000"/>
              </a:lnSpc>
            </a:pPr>
            <a:r>
              <a:rPr lang="en-US" sz="1600" b="1" dirty="0" smtClean="0">
                <a:latin typeface="Times New Roman" pitchFamily="18" charset="0"/>
                <a:cs typeface="Times New Roman" pitchFamily="18" charset="0"/>
              </a:rPr>
              <a:t>Tracking Adopted Pets</a:t>
            </a:r>
            <a:r>
              <a:rPr lang="en-US" sz="1600" dirty="0" smtClean="0">
                <a:latin typeface="Times New Roman" pitchFamily="18" charset="0"/>
                <a:cs typeface="Times New Roman" pitchFamily="18" charset="0"/>
              </a:rPr>
              <a:t>: The system keeps a record of all adopted pets, including pet names, previous owners, and adoption details, ensuring transparency in the adoption process.</a:t>
            </a:r>
          </a:p>
          <a:p>
            <a:pPr lvl="1" algn="just">
              <a:lnSpc>
                <a:spcPct val="150000"/>
              </a:lnSpc>
            </a:pPr>
            <a:r>
              <a:rPr lang="en-US" sz="1600" b="1" dirty="0" smtClean="0">
                <a:latin typeface="Times New Roman" pitchFamily="18" charset="0"/>
                <a:cs typeface="Times New Roman" pitchFamily="18" charset="0"/>
              </a:rPr>
              <a:t>History Access</a:t>
            </a:r>
            <a:r>
              <a:rPr lang="en-US" sz="1600" dirty="0" smtClean="0">
                <a:latin typeface="Times New Roman" pitchFamily="18" charset="0"/>
                <a:cs typeface="Times New Roman" pitchFamily="18" charset="0"/>
              </a:rPr>
              <a:t>: Admin can access past adoption records to monitor progress, follow up with adopters, and track the success of each adoption.</a:t>
            </a:r>
          </a:p>
          <a:p>
            <a:pPr lvl="1" algn="just">
              <a:lnSpc>
                <a:spcPct val="150000"/>
              </a:lnSpc>
            </a:pPr>
            <a:endParaRPr lang="en-US" sz="1600" dirty="0" smtClean="0">
              <a:latin typeface="Times New Roman" pitchFamily="18" charset="0"/>
              <a:cs typeface="Times New Roman" pitchFamily="18" charset="0"/>
            </a:endParaRPr>
          </a:p>
          <a:p>
            <a:pPr algn="just">
              <a:lnSpc>
                <a:spcPct val="150000"/>
              </a:lnSpc>
              <a:buNone/>
            </a:pPr>
            <a:r>
              <a:rPr lang="en-US" sz="1600" b="1" dirty="0" smtClean="0">
                <a:latin typeface="Times New Roman" pitchFamily="18" charset="0"/>
                <a:cs typeface="Times New Roman" pitchFamily="18" charset="0"/>
              </a:rPr>
              <a:t>7. Communication Module</a:t>
            </a:r>
            <a:r>
              <a:rPr lang="en-US" sz="1600" dirty="0" smtClean="0">
                <a:latin typeface="Times New Roman" pitchFamily="18" charset="0"/>
                <a:cs typeface="Times New Roman" pitchFamily="18" charset="0"/>
              </a:rPr>
              <a:t>:</a:t>
            </a:r>
          </a:p>
          <a:p>
            <a:pPr lvl="1" algn="just">
              <a:lnSpc>
                <a:spcPct val="150000"/>
              </a:lnSpc>
            </a:pPr>
            <a:r>
              <a:rPr lang="en-US" sz="1600" b="1" dirty="0" smtClean="0">
                <a:latin typeface="Times New Roman" pitchFamily="18" charset="0"/>
                <a:cs typeface="Times New Roman" pitchFamily="18" charset="0"/>
              </a:rPr>
              <a:t>Contact Page</a:t>
            </a:r>
            <a:r>
              <a:rPr lang="en-US" sz="1600" dirty="0" smtClean="0">
                <a:latin typeface="Times New Roman" pitchFamily="18" charset="0"/>
                <a:cs typeface="Times New Roman" pitchFamily="18" charset="0"/>
              </a:rPr>
              <a:t>: Provides users with an easy way to contact admin for support, inquiries, or assistance, enhancing customer service and user engagement.</a:t>
            </a:r>
          </a:p>
          <a:p>
            <a:pPr lvl="1">
              <a:lnSpc>
                <a:spcPct val="150000"/>
              </a:lnSpc>
            </a:pPr>
            <a:r>
              <a:rPr lang="en-US" sz="1600" b="1" dirty="0" smtClean="0">
                <a:latin typeface="Times New Roman" pitchFamily="18" charset="0"/>
                <a:cs typeface="Times New Roman" pitchFamily="18" charset="0"/>
              </a:rPr>
              <a:t>Notifications System</a:t>
            </a:r>
            <a:r>
              <a:rPr lang="en-US" sz="1600" dirty="0" smtClean="0">
                <a:latin typeface="Times New Roman" pitchFamily="18" charset="0"/>
                <a:cs typeface="Times New Roman" pitchFamily="18" charset="0"/>
              </a:rPr>
              <a:t>: Sends automatic notifications to users about their adoption application status, new pet listings, and updates, keeping them informed throughout the process.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a:cs typeface="Arial"/>
            </a:endParaRPr>
          </a:p>
          <a:p>
            <a:pPr>
              <a:buNone/>
            </a:pPr>
            <a:endParaRPr lang="en-US" dirty="0">
              <a:cs typeface="Arial"/>
            </a:endParaRPr>
          </a:p>
        </p:txBody>
      </p:sp>
      <p:sp>
        <p:nvSpPr>
          <p:cNvPr id="4" name="Date Placeholder 3"/>
          <p:cNvSpPr>
            <a:spLocks noGrp="1"/>
          </p:cNvSpPr>
          <p:nvPr>
            <p:ph type="dt" sz="half" idx="10"/>
          </p:nvPr>
        </p:nvSpPr>
        <p:spPr/>
        <p:txBody>
          <a:bodyPr/>
          <a:lstStyle/>
          <a:p>
            <a:pPr>
              <a:defRPr/>
            </a:pPr>
            <a:fld id="{90EC1437-2D82-42DB-AA5C-C403B245859C}" type="datetime5">
              <a:rPr lang="en-US" smtClean="0"/>
              <a:t>24-Dec-24</a:t>
            </a:fld>
            <a:endParaRPr lang="en-US" dirty="0"/>
          </a:p>
        </p:txBody>
      </p:sp>
      <p:sp>
        <p:nvSpPr>
          <p:cNvPr id="5" name="Footer Placeholder 4"/>
          <p:cNvSpPr>
            <a:spLocks noGrp="1"/>
          </p:cNvSpPr>
          <p:nvPr>
            <p:ph type="ftr" sz="quarter" idx="11"/>
          </p:nvPr>
        </p:nvSpPr>
        <p:spPr/>
        <p:txBody>
          <a:bodyPr/>
          <a:lstStyle/>
          <a:p>
            <a:pPr>
              <a:defRPr/>
            </a:pPr>
            <a:r>
              <a:rPr lang="en-US" smtClean="0"/>
              <a:t>8</a:t>
            </a:r>
            <a:endParaRPr lang="en-US" dirty="0"/>
          </a:p>
        </p:txBody>
      </p:sp>
    </p:spTree>
    <p:extLst>
      <p:ext uri="{BB962C8B-B14F-4D97-AF65-F5344CB8AC3E}">
        <p14:creationId xmlns:p14="http://schemas.microsoft.com/office/powerpoint/2010/main" xmlns="" val="3852331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14348" y="428604"/>
            <a:ext cx="8051341" cy="411967"/>
          </a:xfrm>
        </p:spPr>
        <p:txBody>
          <a:bodyPr/>
          <a:lstStyle/>
          <a:p>
            <a:pPr algn="ctr">
              <a:spcBef>
                <a:spcPts val="100"/>
              </a:spcBef>
            </a:pPr>
            <a:r>
              <a:rPr lang="en-US" altLang="en-US" sz="2800" dirty="0">
                <a:solidFill>
                  <a:srgbClr val="7030A0"/>
                </a:solidFill>
                <a:latin typeface="Stencil" panose="040409050D0802020404" pitchFamily="82" charset="0"/>
                <a:ea typeface="MS PGothic" panose="020B0600070205080204" pitchFamily="34" charset="-128"/>
                <a:cs typeface="Times New Roman" panose="02020603050405020304" pitchFamily="18" charset="0"/>
              </a:rPr>
              <a:t>Data flow diagram</a:t>
            </a:r>
          </a:p>
        </p:txBody>
      </p:sp>
      <p:pic>
        <p:nvPicPr>
          <p:cNvPr id="6" name="Picture 5" descr="kec2blackborder png.PNG"/>
          <p:cNvPicPr>
            <a:picLocks noChangeAspect="1"/>
          </p:cNvPicPr>
          <p:nvPr/>
        </p:nvPicPr>
        <p:blipFill>
          <a:blip r:embed="rId3" cstate="print"/>
          <a:stretch>
            <a:fillRect/>
          </a:stretch>
        </p:blipFill>
        <p:spPr>
          <a:xfrm>
            <a:off x="0" y="-12038"/>
            <a:ext cx="508210" cy="6327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170556" y="85116"/>
            <a:ext cx="952267" cy="411967"/>
          </a:xfrm>
          <a:prstGeom prst="rect">
            <a:avLst/>
          </a:prstGeom>
        </p:spPr>
      </p:pic>
      <p:sp>
        <p:nvSpPr>
          <p:cNvPr id="11" name="TextBox 10">
            <a:extLst>
              <a:ext uri="{FF2B5EF4-FFF2-40B4-BE49-F238E27FC236}">
                <a16:creationId xmlns:a16="http://schemas.microsoft.com/office/drawing/2014/main" xmlns="" id="{17C26C1D-DC0C-D87F-C682-44FFA2C274DF}"/>
              </a:ext>
            </a:extLst>
          </p:cNvPr>
          <p:cNvSpPr txBox="1"/>
          <p:nvPr/>
        </p:nvSpPr>
        <p:spPr>
          <a:xfrm>
            <a:off x="714348" y="1180592"/>
            <a:ext cx="6982931"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DFD Level </a:t>
            </a:r>
            <a:r>
              <a:rPr lang="en-IN" b="1" dirty="0" smtClean="0">
                <a:latin typeface="Times New Roman" panose="02020603050405020304" pitchFamily="18" charset="0"/>
                <a:cs typeface="Times New Roman" panose="02020603050405020304" pitchFamily="18" charset="0"/>
              </a:rPr>
              <a:t>0 :</a:t>
            </a:r>
            <a:endParaRPr lang="en-IN" b="1" dirty="0">
              <a:latin typeface="Times New Roman" panose="02020603050405020304" pitchFamily="18" charset="0"/>
              <a:cs typeface="Times New Roman" panose="02020603050405020304" pitchFamily="18" charset="0"/>
            </a:endParaRPr>
          </a:p>
        </p:txBody>
      </p:sp>
      <p:pic>
        <p:nvPicPr>
          <p:cNvPr id="8" name="Picture 7" descr="Screenshot 2024-12-22 144736.png"/>
          <p:cNvPicPr/>
          <p:nvPr/>
        </p:nvPicPr>
        <p:blipFill>
          <a:blip r:embed="rId5"/>
          <a:stretch>
            <a:fillRect/>
          </a:stretch>
        </p:blipFill>
        <p:spPr>
          <a:xfrm>
            <a:off x="1285853" y="2000240"/>
            <a:ext cx="7215238" cy="3714776"/>
          </a:xfrm>
          <a:prstGeom prst="rect">
            <a:avLst/>
          </a:prstGeom>
        </p:spPr>
      </p:pic>
      <p:sp>
        <p:nvSpPr>
          <p:cNvPr id="9" name="Date Placeholder 8"/>
          <p:cNvSpPr>
            <a:spLocks noGrp="1"/>
          </p:cNvSpPr>
          <p:nvPr>
            <p:ph type="dt" sz="half" idx="10"/>
          </p:nvPr>
        </p:nvSpPr>
        <p:spPr/>
        <p:txBody>
          <a:bodyPr/>
          <a:lstStyle/>
          <a:p>
            <a:pPr>
              <a:defRPr/>
            </a:pPr>
            <a:fld id="{3F729221-D96D-4388-BC34-56C1C16FF4CC}" type="datetime5">
              <a:rPr lang="en-US" smtClean="0"/>
              <a:t>24-Dec-24</a:t>
            </a:fld>
            <a:endParaRPr lang="en-US" dirty="0"/>
          </a:p>
        </p:txBody>
      </p:sp>
      <p:sp>
        <p:nvSpPr>
          <p:cNvPr id="10" name="Footer Placeholder 9"/>
          <p:cNvSpPr>
            <a:spLocks noGrp="1"/>
          </p:cNvSpPr>
          <p:nvPr>
            <p:ph type="ftr" sz="quarter" idx="11"/>
          </p:nvPr>
        </p:nvSpPr>
        <p:spPr/>
        <p:txBody>
          <a:bodyPr/>
          <a:lstStyle/>
          <a:p>
            <a:pPr>
              <a:defRPr/>
            </a:pPr>
            <a:r>
              <a:rPr lang="en-US" smtClean="0"/>
              <a:t>9</a:t>
            </a:r>
            <a:endParaRPr lang="en-US" dirty="0"/>
          </a:p>
        </p:txBody>
      </p:sp>
    </p:spTree>
    <p:extLst>
      <p:ext uri="{BB962C8B-B14F-4D97-AF65-F5344CB8AC3E}">
        <p14:creationId xmlns:p14="http://schemas.microsoft.com/office/powerpoint/2010/main" xmlns="" val="3300081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11482</TotalTime>
  <Words>630</Words>
  <Application>Microsoft Office PowerPoint</Application>
  <PresentationFormat>On-screen Show (4:3)</PresentationFormat>
  <Paragraphs>149</Paragraphs>
  <Slides>23</Slides>
  <Notes>5</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Flow</vt:lpstr>
      <vt:lpstr>1_Custom Design</vt:lpstr>
      <vt:lpstr>Custom Design</vt:lpstr>
      <vt:lpstr>Slide 1</vt:lpstr>
      <vt:lpstr>ABSTRACT </vt:lpstr>
      <vt:lpstr>EXISTING  SYSTEM</vt:lpstr>
      <vt:lpstr>PROPOSED SOLUTION</vt:lpstr>
      <vt:lpstr>Slide 5</vt:lpstr>
      <vt:lpstr>MODULES DISCRIPTION</vt:lpstr>
      <vt:lpstr>Slide 7</vt:lpstr>
      <vt:lpstr>Slide 8</vt:lpstr>
      <vt:lpstr>Data flow diagram</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KVITT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Admin</cp:lastModifiedBy>
  <cp:revision>1652</cp:revision>
  <dcterms:created xsi:type="dcterms:W3CDTF">2013-12-25T07:56:38Z</dcterms:created>
  <dcterms:modified xsi:type="dcterms:W3CDTF">2024-12-24T04:02:32Z</dcterms:modified>
</cp:coreProperties>
</file>