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slides/slide7.xml" ContentType="application/vnd.openxmlformats-officedocument.presentationml.slide+xml"/>
  <Override PartName="/ppt/theme/themeOverride5.xml" ContentType="application/vnd.openxmlformats-officedocument.themeOverr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howSpecialPlsOnTitleSld="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howGuides="1" snapToGrid="0">
      <p:cViewPr varScale="1">
        <p:scale>
          <a:sx n="67" d="100"/>
          <a:sy n="67" d="100"/>
        </p:scale>
        <p:origin x="572" y="52"/>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70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19E05D0-A421-4EF3-8512-AD1148C82550}" type="datetimeFigureOut">
              <a:rPr lang="en-IN" smtClean="0"/>
            </a:fld>
            <a:endParaRPr lang="en-IN"/>
          </a:p>
        </p:txBody>
      </p:sp>
      <p:sp>
        <p:nvSpPr>
          <p:cNvPr id="104870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8A1C5D9F-5FDD-4E04-AD07-37773298FBF3}"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p>
            <a:endParaRPr lang="en-IN"/>
          </a:p>
        </p:txBody>
      </p:sp>
      <p:sp>
        <p:nvSpPr>
          <p:cNvPr id="1048615" name="Slide Number Placeholder 3"/>
          <p:cNvSpPr>
            <a:spLocks noGrp="1"/>
          </p:cNvSpPr>
          <p:nvPr>
            <p:ph type="sldNum" sz="quarter" idx="10"/>
          </p:nvPr>
        </p:nvSpPr>
        <p:spPr/>
        <p:txBody>
          <a:bodyPr/>
          <a:p>
            <a:fld id="{8A1C5D9F-5FDD-4E04-AD07-37773298FBF3}" type="slidenum">
              <a:rPr lang="en-IN" smtClean="0"/>
            </a:fld>
            <a:endParaRPr lang="en-IN"/>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3"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p>
            <a:endParaRPr sz="1800" lang="en-IN"/>
          </a:p>
        </p:txBody>
      </p:sp>
      <p:sp>
        <p:nvSpPr>
          <p:cNvPr id="1048584"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1048585" name="Rectangle 3"/>
          <p:cNvSpPr>
            <a:spLocks noGrp="1" noChangeArrowheads="1"/>
          </p:cNvSpPr>
          <p:nvPr>
            <p:ph type="subTitle" idx="1"/>
          </p:nvPr>
        </p:nvSpPr>
        <p:spPr>
          <a:xfrm>
            <a:off x="1930400" y="3429000"/>
            <a:ext cx="9347200" cy="1600200"/>
          </a:xfrm>
        </p:spPr>
        <p:txBody>
          <a:bodyPr/>
          <a:lstStyle>
            <a:lvl1pPr indent="0" marL="0">
              <a:buFont typeface="Wingdings" panose="05000000000000000000" pitchFamily="2" charset="2"/>
              <a:buNone/>
              <a:defRPr sz="2800"/>
            </a:lvl1pPr>
          </a:lstStyle>
          <a:p>
            <a:r>
              <a:rPr lang="en-US"/>
              <a:t>Click to edit Master subtitle style</a:t>
            </a:r>
            <a:endParaRPr lang="en-US"/>
          </a:p>
        </p:txBody>
      </p:sp>
      <p:sp>
        <p:nvSpPr>
          <p:cNvPr id="1048586" name="Date Placeholder 2"/>
          <p:cNvSpPr>
            <a:spLocks noGrp="1" noChangeArrowheads="1"/>
          </p:cNvSpPr>
          <p:nvPr>
            <p:ph type="dt" sz="half" idx="10"/>
          </p:nvPr>
        </p:nvSpPr>
        <p:spPr>
          <a:xfrm>
            <a:off x="914400" y="6248400"/>
            <a:ext cx="2540000" cy="457200"/>
          </a:xfrm>
        </p:spPr>
        <p:txBody>
          <a:bodyPr/>
          <a:p>
            <a:r>
              <a:rPr lang="en-US" smtClean="0"/>
              <a:t>Zeroth Review</a:t>
            </a:r>
            <a:endParaRPr lang="en-US"/>
          </a:p>
        </p:txBody>
      </p:sp>
      <p:sp>
        <p:nvSpPr>
          <p:cNvPr id="1048587" name="Footer Placeholder 3"/>
          <p:cNvSpPr>
            <a:spLocks noGrp="1" noChangeArrowheads="1"/>
          </p:cNvSpPr>
          <p:nvPr>
            <p:ph type="ftr" sz="quarter" idx="11"/>
          </p:nvPr>
        </p:nvSpPr>
        <p:spPr>
          <a:xfrm>
            <a:off x="4165600" y="6248400"/>
            <a:ext cx="3860800" cy="457200"/>
          </a:xfrm>
        </p:spPr>
        <p:txBody>
          <a:bodyPr/>
          <a:p>
            <a:r>
              <a:rPr lang="en-US" smtClean="0"/>
              <a:t>Department of Artificial Intelligence and Data Science</a:t>
            </a:r>
            <a:endParaRPr lang="en-US"/>
          </a:p>
        </p:txBody>
      </p:sp>
      <p:sp>
        <p:nvSpPr>
          <p:cNvPr id="1048588"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fld id="{D8F95DA7-9E0E-467D-A139-0471DC1777CB}" type="slidenum">
              <a:rPr altLang="en-US" lang="en-US"/>
            </a:fld>
            <a:endParaRPr altLang="en-US"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lang="en-US"/>
          </a:p>
        </p:txBody>
      </p:sp>
      <p:sp>
        <p:nvSpPr>
          <p:cNvPr id="1048675"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6" name="Rectangle 6"/>
          <p:cNvSpPr>
            <a:spLocks noGrp="1" noChangeArrowheads="1"/>
          </p:cNvSpPr>
          <p:nvPr>
            <p:ph type="dt" sz="half" idx="10"/>
          </p:nvPr>
        </p:nvSpPr>
        <p:spPr/>
        <p:txBody>
          <a:bodyPr/>
          <a:p>
            <a:r>
              <a:rPr lang="en-US" smtClean="0"/>
              <a:t>Zeroth Review</a:t>
            </a:r>
            <a:endParaRPr lang="en-US"/>
          </a:p>
        </p:txBody>
      </p:sp>
      <p:sp>
        <p:nvSpPr>
          <p:cNvPr id="1048677"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678" name="Rectangle 8"/>
          <p:cNvSpPr>
            <a:spLocks noGrp="1" noChangeArrowheads="1"/>
          </p:cNvSpPr>
          <p:nvPr>
            <p:ph type="sldNum" sz="quarter" idx="12"/>
          </p:nvPr>
        </p:nvSpPr>
        <p:spPr/>
        <p:txBody>
          <a:bodyPr/>
          <a:p>
            <a:fld id="{5367E6EB-B6CA-430B-8761-75C737CF7AF1}" type="slidenum">
              <a:rPr altLang="en-US" lang="en-US"/>
            </a:fld>
            <a:endParaRPr altLang="en-US"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63" name="Vertical Title 1"/>
          <p:cNvSpPr>
            <a:spLocks noGrp="1"/>
          </p:cNvSpPr>
          <p:nvPr>
            <p:ph type="title" orient="vert"/>
          </p:nvPr>
        </p:nvSpPr>
        <p:spPr>
          <a:xfrm>
            <a:off x="8765118" y="304800"/>
            <a:ext cx="2669116" cy="5715000"/>
          </a:xfrm>
        </p:spPr>
        <p:txBody>
          <a:bodyPr vert="eaVert"/>
          <a:p>
            <a:r>
              <a:rPr lang="en-US"/>
              <a:t>Click to edit Master title style</a:t>
            </a:r>
            <a:endParaRPr lang="en-US"/>
          </a:p>
        </p:txBody>
      </p:sp>
      <p:sp>
        <p:nvSpPr>
          <p:cNvPr id="1048664" name="Vertical Text Placeholder 2"/>
          <p:cNvSpPr>
            <a:spLocks noGrp="1"/>
          </p:cNvSpPr>
          <p:nvPr>
            <p:ph type="body" orient="vert" idx="1"/>
          </p:nvPr>
        </p:nvSpPr>
        <p:spPr>
          <a:xfrm>
            <a:off x="755651" y="304800"/>
            <a:ext cx="7806267" cy="571500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5" name="Rectangle 6"/>
          <p:cNvSpPr>
            <a:spLocks noGrp="1" noChangeArrowheads="1"/>
          </p:cNvSpPr>
          <p:nvPr>
            <p:ph type="dt" sz="half" idx="10"/>
          </p:nvPr>
        </p:nvSpPr>
        <p:spPr/>
        <p:txBody>
          <a:bodyPr/>
          <a:p>
            <a:r>
              <a:rPr lang="en-US" smtClean="0"/>
              <a:t>Zeroth Review</a:t>
            </a:r>
            <a:endParaRPr lang="en-US"/>
          </a:p>
        </p:txBody>
      </p:sp>
      <p:sp>
        <p:nvSpPr>
          <p:cNvPr id="1048666"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667" name="Rectangle 8"/>
          <p:cNvSpPr>
            <a:spLocks noGrp="1" noChangeArrowheads="1"/>
          </p:cNvSpPr>
          <p:nvPr>
            <p:ph type="sldNum" sz="quarter" idx="12"/>
          </p:nvPr>
        </p:nvSpPr>
        <p:spPr/>
        <p:txBody>
          <a:bodyPr/>
          <a:p>
            <a:fld id="{3031276A-AAE7-4DAF-B5DC-CD9EE96B703D}" type="slidenum">
              <a:rPr altLang="en-US" lang="en-US"/>
            </a:fld>
            <a:endParaRPr altLang="en-US"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lang="en-US"/>
          </a:p>
        </p:txBody>
      </p:sp>
      <p:sp>
        <p:nvSpPr>
          <p:cNvPr id="1048594"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5" name="Rectangle 6"/>
          <p:cNvSpPr>
            <a:spLocks noGrp="1" noChangeArrowheads="1"/>
          </p:cNvSpPr>
          <p:nvPr>
            <p:ph type="dt" sz="half" idx="10"/>
          </p:nvPr>
        </p:nvSpPr>
        <p:spPr/>
        <p:txBody>
          <a:bodyPr/>
          <a:p>
            <a:r>
              <a:rPr lang="en-US" smtClean="0"/>
              <a:t>Zeroth Review</a:t>
            </a:r>
            <a:endParaRPr lang="en-US"/>
          </a:p>
        </p:txBody>
      </p:sp>
      <p:sp>
        <p:nvSpPr>
          <p:cNvPr id="1048596"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597" name="Rectangle 8"/>
          <p:cNvSpPr>
            <a:spLocks noGrp="1" noChangeArrowheads="1"/>
          </p:cNvSpPr>
          <p:nvPr>
            <p:ph type="sldNum" sz="quarter" idx="12"/>
          </p:nvPr>
        </p:nvSpPr>
        <p:spPr/>
        <p:txBody>
          <a:bodyPr/>
          <a:p>
            <a:fld id="{BDC2143B-610F-499C-A392-DFFBE135A7B2}" type="slidenum">
              <a:rPr altLang="en-US" lang="en-US"/>
            </a:fld>
            <a:endParaRPr altLang="en-US"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79"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endParaRPr lang="en-US"/>
          </a:p>
        </p:txBody>
      </p:sp>
      <p:sp>
        <p:nvSpPr>
          <p:cNvPr id="1048680"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endParaRPr lang="en-US"/>
          </a:p>
        </p:txBody>
      </p:sp>
      <p:sp>
        <p:nvSpPr>
          <p:cNvPr id="1048681" name="Rectangle 6"/>
          <p:cNvSpPr>
            <a:spLocks noGrp="1" noChangeArrowheads="1"/>
          </p:cNvSpPr>
          <p:nvPr>
            <p:ph type="dt" sz="half" idx="10"/>
          </p:nvPr>
        </p:nvSpPr>
        <p:spPr/>
        <p:txBody>
          <a:bodyPr/>
          <a:p>
            <a:r>
              <a:rPr lang="en-US" smtClean="0"/>
              <a:t>Zeroth Review</a:t>
            </a:r>
            <a:endParaRPr lang="en-US"/>
          </a:p>
        </p:txBody>
      </p:sp>
      <p:sp>
        <p:nvSpPr>
          <p:cNvPr id="1048682"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683" name="Rectangle 8"/>
          <p:cNvSpPr>
            <a:spLocks noGrp="1" noChangeArrowheads="1"/>
          </p:cNvSpPr>
          <p:nvPr>
            <p:ph type="sldNum" sz="quarter" idx="12"/>
          </p:nvPr>
        </p:nvSpPr>
        <p:spPr/>
        <p:txBody>
          <a:bodyPr/>
          <a:p>
            <a:fld id="{575C213C-AC18-4D5A-BA73-4550FF50B842}" type="slidenum">
              <a:rPr altLang="en-US" lang="en-US"/>
            </a:fld>
            <a:endParaRPr altLang="en-US"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lang="en-US"/>
          </a:p>
        </p:txBody>
      </p:sp>
      <p:sp>
        <p:nvSpPr>
          <p:cNvPr id="1048685"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6"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7" name="Rectangle 6"/>
          <p:cNvSpPr>
            <a:spLocks noGrp="1" noChangeArrowheads="1"/>
          </p:cNvSpPr>
          <p:nvPr>
            <p:ph type="dt" sz="half" idx="10"/>
          </p:nvPr>
        </p:nvSpPr>
        <p:spPr/>
        <p:txBody>
          <a:bodyPr/>
          <a:p>
            <a:r>
              <a:rPr lang="en-US" smtClean="0"/>
              <a:t>Zeroth Review</a:t>
            </a:r>
            <a:endParaRPr lang="en-US"/>
          </a:p>
        </p:txBody>
      </p:sp>
      <p:sp>
        <p:nvSpPr>
          <p:cNvPr id="1048688"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689" name="Rectangle 8"/>
          <p:cNvSpPr>
            <a:spLocks noGrp="1" noChangeArrowheads="1"/>
          </p:cNvSpPr>
          <p:nvPr>
            <p:ph type="sldNum" sz="quarter" idx="12"/>
          </p:nvPr>
        </p:nvSpPr>
        <p:spPr/>
        <p:txBody>
          <a:bodyPr/>
          <a:p>
            <a:fld id="{7A8ED4EA-E359-45F1-B86A-A40772B25C23}" type="slidenum">
              <a:rPr altLang="en-US" lang="en-US"/>
            </a:fld>
            <a:endParaRPr altLang="en-US"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90"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691"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92"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3"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94"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5" name="Rectangle 6"/>
          <p:cNvSpPr>
            <a:spLocks noGrp="1" noChangeArrowheads="1"/>
          </p:cNvSpPr>
          <p:nvPr>
            <p:ph type="dt" sz="half" idx="10"/>
          </p:nvPr>
        </p:nvSpPr>
        <p:spPr/>
        <p:txBody>
          <a:bodyPr/>
          <a:p>
            <a:r>
              <a:rPr lang="en-US" smtClean="0"/>
              <a:t>Zeroth Review</a:t>
            </a:r>
            <a:endParaRPr lang="en-US"/>
          </a:p>
        </p:txBody>
      </p:sp>
      <p:sp>
        <p:nvSpPr>
          <p:cNvPr id="1048696"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697" name="Rectangle 8"/>
          <p:cNvSpPr>
            <a:spLocks noGrp="1" noChangeArrowheads="1"/>
          </p:cNvSpPr>
          <p:nvPr>
            <p:ph type="sldNum" sz="quarter" idx="12"/>
          </p:nvPr>
        </p:nvSpPr>
        <p:spPr/>
        <p:txBody>
          <a:bodyPr/>
          <a:p>
            <a:fld id="{E637AD66-1F60-49BE-A2E9-D91D10CB91F3}" type="slidenum">
              <a:rPr altLang="en-US" lang="en-US"/>
            </a:fld>
            <a:endParaRPr altLang="en-US"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lang="en-US"/>
          </a:p>
        </p:txBody>
      </p:sp>
      <p:sp>
        <p:nvSpPr>
          <p:cNvPr id="1048656" name="Rectangle 6"/>
          <p:cNvSpPr>
            <a:spLocks noGrp="1" noChangeArrowheads="1"/>
          </p:cNvSpPr>
          <p:nvPr>
            <p:ph type="dt" sz="half" idx="10"/>
          </p:nvPr>
        </p:nvSpPr>
        <p:spPr/>
        <p:txBody>
          <a:bodyPr/>
          <a:p>
            <a:r>
              <a:rPr lang="en-US" smtClean="0"/>
              <a:t>Zeroth Review</a:t>
            </a:r>
            <a:endParaRPr lang="en-US"/>
          </a:p>
        </p:txBody>
      </p:sp>
      <p:sp>
        <p:nvSpPr>
          <p:cNvPr id="1048657"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658" name="Rectangle 8"/>
          <p:cNvSpPr>
            <a:spLocks noGrp="1" noChangeArrowheads="1"/>
          </p:cNvSpPr>
          <p:nvPr>
            <p:ph type="sldNum" sz="quarter" idx="12"/>
          </p:nvPr>
        </p:nvSpPr>
        <p:spPr/>
        <p:txBody>
          <a:bodyPr/>
          <a:p>
            <a:fld id="{F583B680-F650-469F-A231-392F163461F6}" type="slidenum">
              <a:rPr altLang="en-US" lang="en-US"/>
            </a:fld>
            <a:endParaRPr altLang="en-US"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98" name="Rectangle 6"/>
          <p:cNvSpPr>
            <a:spLocks noGrp="1" noChangeArrowheads="1"/>
          </p:cNvSpPr>
          <p:nvPr>
            <p:ph type="dt" sz="half" idx="10"/>
          </p:nvPr>
        </p:nvSpPr>
        <p:spPr/>
        <p:txBody>
          <a:bodyPr/>
          <a:p>
            <a:r>
              <a:rPr lang="en-US" smtClean="0"/>
              <a:t>Zeroth Review</a:t>
            </a:r>
            <a:endParaRPr lang="en-US"/>
          </a:p>
        </p:txBody>
      </p:sp>
      <p:sp>
        <p:nvSpPr>
          <p:cNvPr id="1048699"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700" name="Rectangle 8"/>
          <p:cNvSpPr>
            <a:spLocks noGrp="1" noChangeArrowheads="1"/>
          </p:cNvSpPr>
          <p:nvPr>
            <p:ph type="sldNum" sz="quarter" idx="12"/>
          </p:nvPr>
        </p:nvSpPr>
        <p:spPr/>
        <p:txBody>
          <a:bodyPr/>
          <a:p>
            <a:fld id="{DD537315-F462-4C74-88B4-A900525A3FAA}" type="slidenum">
              <a:rPr altLang="en-US" lang="en-US"/>
            </a:fld>
            <a:endParaRPr altLang="en-US"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701" name="Title 1"/>
          <p:cNvSpPr>
            <a:spLocks noGrp="1"/>
          </p:cNvSpPr>
          <p:nvPr>
            <p:ph type="title"/>
          </p:nvPr>
        </p:nvSpPr>
        <p:spPr>
          <a:xfrm>
            <a:off x="609601" y="273050"/>
            <a:ext cx="4011084" cy="1162050"/>
          </a:xfrm>
        </p:spPr>
        <p:txBody>
          <a:bodyPr/>
          <a:lstStyle>
            <a:lvl1pPr algn="l">
              <a:defRPr b="1" sz="2000"/>
            </a:lvl1pPr>
          </a:lstStyle>
          <a:p>
            <a:r>
              <a:rPr lang="en-US"/>
              <a:t>Click to edit Master title style</a:t>
            </a:r>
            <a:endParaRPr lang="en-US"/>
          </a:p>
        </p:txBody>
      </p:sp>
      <p:sp>
        <p:nvSpPr>
          <p:cNvPr id="1048702"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3"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04" name="Rectangle 6"/>
          <p:cNvSpPr>
            <a:spLocks noGrp="1" noChangeArrowheads="1"/>
          </p:cNvSpPr>
          <p:nvPr>
            <p:ph type="dt" sz="half" idx="10"/>
          </p:nvPr>
        </p:nvSpPr>
        <p:spPr/>
        <p:txBody>
          <a:bodyPr/>
          <a:p>
            <a:r>
              <a:rPr lang="en-US" smtClean="0"/>
              <a:t>Zeroth Review</a:t>
            </a:r>
            <a:endParaRPr lang="en-US"/>
          </a:p>
        </p:txBody>
      </p:sp>
      <p:sp>
        <p:nvSpPr>
          <p:cNvPr id="1048705"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706" name="Rectangle 8"/>
          <p:cNvSpPr>
            <a:spLocks noGrp="1" noChangeArrowheads="1"/>
          </p:cNvSpPr>
          <p:nvPr>
            <p:ph type="sldNum" sz="quarter" idx="12"/>
          </p:nvPr>
        </p:nvSpPr>
        <p:spPr/>
        <p:txBody>
          <a:bodyPr/>
          <a:p>
            <a:fld id="{379B2829-DA13-4801-8FBD-6D5729CB9593}" type="slidenum">
              <a:rPr altLang="en-US" lang="en-US"/>
            </a:fld>
            <a:endParaRPr altLang="en-US"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68" name="Title 1"/>
          <p:cNvSpPr>
            <a:spLocks noGrp="1"/>
          </p:cNvSpPr>
          <p:nvPr>
            <p:ph type="title"/>
          </p:nvPr>
        </p:nvSpPr>
        <p:spPr>
          <a:xfrm>
            <a:off x="2389717" y="4800600"/>
            <a:ext cx="7315200" cy="566738"/>
          </a:xfrm>
        </p:spPr>
        <p:txBody>
          <a:bodyPr/>
          <a:lstStyle>
            <a:lvl1pPr algn="l">
              <a:defRPr b="1" sz="2000"/>
            </a:lvl1pPr>
          </a:lstStyle>
          <a:p>
            <a:r>
              <a:rPr lang="en-US"/>
              <a:t>Click to edit Master title style</a:t>
            </a:r>
            <a:endParaRPr lang="en-US"/>
          </a:p>
        </p:txBody>
      </p:sp>
      <p:sp>
        <p:nvSpPr>
          <p:cNvPr id="1048669"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US" noProof="0"/>
          </a:p>
        </p:txBody>
      </p:sp>
      <p:sp>
        <p:nvSpPr>
          <p:cNvPr id="1048670"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71" name="Rectangle 6"/>
          <p:cNvSpPr>
            <a:spLocks noGrp="1" noChangeArrowheads="1"/>
          </p:cNvSpPr>
          <p:nvPr>
            <p:ph type="dt" sz="half" idx="10"/>
          </p:nvPr>
        </p:nvSpPr>
        <p:spPr/>
        <p:txBody>
          <a:bodyPr/>
          <a:p>
            <a:r>
              <a:rPr lang="en-US" smtClean="0"/>
              <a:t>Zeroth Review</a:t>
            </a:r>
            <a:endParaRPr lang="en-US"/>
          </a:p>
        </p:txBody>
      </p:sp>
      <p:sp>
        <p:nvSpPr>
          <p:cNvPr id="1048672" name="Rectangle 7"/>
          <p:cNvSpPr>
            <a:spLocks noGrp="1" noChangeArrowheads="1"/>
          </p:cNvSpPr>
          <p:nvPr>
            <p:ph type="ftr" sz="quarter" idx="11"/>
          </p:nvPr>
        </p:nvSpPr>
        <p:spPr/>
        <p:txBody>
          <a:bodyPr/>
          <a:p>
            <a:r>
              <a:rPr lang="en-US" smtClean="0"/>
              <a:t>Department of Artificial Intelligence and Data Science</a:t>
            </a:r>
            <a:endParaRPr lang="en-US"/>
          </a:p>
        </p:txBody>
      </p:sp>
      <p:sp>
        <p:nvSpPr>
          <p:cNvPr id="1048673" name="Rectangle 8"/>
          <p:cNvSpPr>
            <a:spLocks noGrp="1" noChangeArrowheads="1"/>
          </p:cNvSpPr>
          <p:nvPr>
            <p:ph type="sldNum" sz="quarter" idx="12"/>
          </p:nvPr>
        </p:nvSpPr>
        <p:spPr/>
        <p:txBody>
          <a:bodyPr/>
          <a:p>
            <a:fld id="{B5B0EEF8-84AE-4BCB-9844-5B22523396C9}" type="slidenum">
              <a:rPr altLang="en-US" lang="en-US"/>
            </a:fld>
            <a:endParaRPr altLang="en-US"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a:srcRect/>
          <a:tile algn="tl" flip="none" sx="100000" sy="100000" tx="0" ty="0"/>
        </a:blipFill>
        <a:effectLst/>
      </p:bgPr>
    </p:bg>
    <p:spTree>
      <p:nvGrpSpPr>
        <p:cNvPr id="12" name=""/>
        <p:cNvGrpSpPr/>
        <p:nvPr/>
      </p:nvGrpSpPr>
      <p:grpSpPr>
        <a:xfrm>
          <a:off x="0" y="0"/>
          <a:ext cx="0" cy="0"/>
          <a:chOff x="0" y="0"/>
          <a:chExt cx="0" cy="0"/>
        </a:xfrm>
      </p:grpSpPr>
      <p:sp>
        <p:nvSpPr>
          <p:cNvPr id="1048576" name="Rectangle 2"/>
          <p:cNvSpPr>
            <a:spLocks noGrp="1" noChangeArrowheads="1"/>
          </p:cNvSpPr>
          <p:nvPr>
            <p:ph type="title"/>
          </p:nvPr>
        </p:nvSpPr>
        <p:spPr bwMode="auto">
          <a:xfrm>
            <a:off x="766233" y="304801"/>
            <a:ext cx="10668000" cy="1216025"/>
          </a:xfrm>
          <a:prstGeom prst="rect"/>
          <a:noFill/>
          <a:ln>
            <a:noFill/>
          </a:ln>
        </p:spPr>
        <p:txBody>
          <a:bodyPr anchor="b" anchorCtr="0" bIns="45720" compatLnSpc="1" lIns="91440" numCol="1" rIns="91440" tIns="45720" vert="horz" wrap="square"/>
          <a:p>
            <a:pPr lvl="0"/>
            <a:r>
              <a:rPr altLang="en-US" lang="en-US"/>
              <a:t>Click to edit Master title style</a:t>
            </a:r>
            <a:endParaRPr altLang="en-US" lang="en-US"/>
          </a:p>
        </p:txBody>
      </p:sp>
      <p:sp>
        <p:nvSpPr>
          <p:cNvPr id="1048577" name="Rectangle 3"/>
          <p:cNvSpPr>
            <a:spLocks noGrp="1" noChangeArrowheads="1"/>
          </p:cNvSpPr>
          <p:nvPr>
            <p:ph type="body" idx="1"/>
          </p:nvPr>
        </p:nvSpPr>
        <p:spPr bwMode="auto">
          <a:xfrm>
            <a:off x="755651" y="1752600"/>
            <a:ext cx="10668000" cy="4267200"/>
          </a:xfrm>
          <a:prstGeom prst="rect"/>
          <a:noFill/>
          <a:ln>
            <a:noFill/>
          </a:ln>
        </p:spPr>
        <p:txBody>
          <a:bodyPr anchor="t" anchorCtr="0" bIns="45720" compatLnSpc="1" lIns="91440" numCol="1" rIns="91440" tIns="45720" vert="horz" wrap="square"/>
          <a:p>
            <a:pPr lvl="0"/>
            <a:r>
              <a:rPr altLang="en-US" lang="en-US"/>
              <a:t>Click to edit Master text styles</a:t>
            </a:r>
            <a:endParaRPr altLang="en-US" lang="en-US"/>
          </a:p>
          <a:p>
            <a:pPr lvl="1"/>
            <a:r>
              <a:rPr altLang="en-US" lang="en-US"/>
              <a:t>Second level</a:t>
            </a:r>
            <a:endParaRPr altLang="en-US" lang="en-US"/>
          </a:p>
          <a:p>
            <a:pPr lvl="2"/>
            <a:r>
              <a:rPr altLang="en-US" lang="en-US"/>
              <a:t>Third level</a:t>
            </a:r>
            <a:endParaRPr altLang="en-US" lang="en-US"/>
          </a:p>
          <a:p>
            <a:pPr lvl="3"/>
            <a:r>
              <a:rPr altLang="en-US" lang="en-US"/>
              <a:t>Fourth level</a:t>
            </a:r>
            <a:endParaRPr altLang="en-US" lang="en-US"/>
          </a:p>
          <a:p>
            <a:pPr lvl="4"/>
            <a:r>
              <a:rPr altLang="en-US" lang="en-US"/>
              <a:t>Fifth level</a:t>
            </a:r>
            <a:endParaRPr altLang="en-US" lang="en-US"/>
          </a:p>
        </p:txBody>
      </p:sp>
      <p:sp>
        <p:nvSpPr>
          <p:cNvPr id="104857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p>
            <a:endParaRPr sz="1800" lang="en-IN"/>
          </a:p>
        </p:txBody>
      </p:sp>
      <p:sp>
        <p:nvSpPr>
          <p:cNvPr id="1048579" name="Line 5"/>
          <p:cNvSpPr>
            <a:spLocks noChangeShapeType="1"/>
          </p:cNvSpPr>
          <p:nvPr/>
        </p:nvSpPr>
        <p:spPr bwMode="auto">
          <a:xfrm flipV="1">
            <a:off x="812800" y="6172200"/>
            <a:ext cx="10566400" cy="0"/>
          </a:xfrm>
          <a:prstGeom prst="line"/>
          <a:noFill/>
          <a:ln w="3175">
            <a:solidFill>
              <a:schemeClr val="accent2"/>
            </a:solidFill>
            <a:round/>
          </a:ln>
        </p:spPr>
        <p:txBody>
          <a:bodyPr/>
          <a:p>
            <a:endParaRPr sz="1800" lang="en-IN"/>
          </a:p>
        </p:txBody>
      </p:sp>
      <p:sp>
        <p:nvSpPr>
          <p:cNvPr id="1048580" name="Rectangle 6"/>
          <p:cNvSpPr>
            <a:spLocks noGrp="1" noChangeArrowheads="1"/>
          </p:cNvSpPr>
          <p:nvPr>
            <p:ph type="dt" sz="half" idx="2"/>
          </p:nvPr>
        </p:nvSpPr>
        <p:spPr bwMode="auto">
          <a:xfrm>
            <a:off x="812800" y="6245225"/>
            <a:ext cx="2641600" cy="476250"/>
          </a:xfrm>
          <a:prstGeom prst="rect"/>
          <a:noFill/>
          <a:ln w="9525">
            <a:noFill/>
            <a:miter lim="800000"/>
          </a:ln>
          <a:effectLst/>
        </p:spPr>
        <p:txBody>
          <a:bodyPr anchor="t" anchorCtr="0" bIns="45720" compatLnSpc="1" lIns="91440" numCol="1" rIns="91440" tIns="45720" vert="horz" wrap="square"/>
          <a:lstStyle>
            <a:lvl1pPr eaLnBrk="1" hangingPunct="1">
              <a:defRPr sz="1200">
                <a:cs typeface="+mn-cs"/>
              </a:defRPr>
            </a:lvl1pPr>
          </a:lstStyle>
          <a:p>
            <a:r>
              <a:rPr lang="en-US" smtClean="0"/>
              <a:t>Zeroth Review</a:t>
            </a:r>
            <a:endParaRPr lang="en-US"/>
          </a:p>
        </p:txBody>
      </p:sp>
      <p:sp>
        <p:nvSpPr>
          <p:cNvPr id="1048581" name="Rectangle 7"/>
          <p:cNvSpPr>
            <a:spLocks noGrp="1" noChangeArrowheads="1"/>
          </p:cNvSpPr>
          <p:nvPr>
            <p:ph type="ftr" sz="quarter" idx="3"/>
          </p:nvPr>
        </p:nvSpPr>
        <p:spPr bwMode="auto">
          <a:xfrm>
            <a:off x="4165600" y="6245225"/>
            <a:ext cx="3860800" cy="476250"/>
          </a:xfrm>
          <a:prstGeom prst="rect"/>
          <a:noFill/>
          <a:ln w="9525">
            <a:noFill/>
            <a:miter lim="800000"/>
          </a:ln>
          <a:effectLst/>
        </p:spPr>
        <p:txBody>
          <a:bodyPr anchor="t" anchorCtr="0" bIns="45720" compatLnSpc="1" lIns="91440" numCol="1" rIns="91440" tIns="45720" vert="horz" wrap="square"/>
          <a:lstStyle>
            <a:lvl1pPr algn="ctr" eaLnBrk="1" hangingPunct="1">
              <a:defRPr sz="1200">
                <a:cs typeface="+mn-cs"/>
              </a:defRPr>
            </a:lvl1pPr>
          </a:lstStyle>
          <a:p>
            <a:r>
              <a:rPr lang="en-US" smtClean="0"/>
              <a:t>Department of Artificial Intelligence and Data Science</a:t>
            </a:r>
            <a:endParaRPr lang="en-US"/>
          </a:p>
        </p:txBody>
      </p:sp>
      <p:sp>
        <p:nvSpPr>
          <p:cNvPr id="1048582" name="Rectangle 8"/>
          <p:cNvSpPr>
            <a:spLocks noGrp="1" noChangeArrowheads="1"/>
          </p:cNvSpPr>
          <p:nvPr>
            <p:ph type="sldNum" sz="quarter" idx="4"/>
          </p:nvPr>
        </p:nvSpPr>
        <p:spPr bwMode="auto">
          <a:xfrm>
            <a:off x="8737600" y="6245225"/>
            <a:ext cx="2641600" cy="476250"/>
          </a:xfrm>
          <a:prstGeom prst="rect"/>
          <a:noFill/>
          <a:ln w="9525">
            <a:noFill/>
            <a:miter lim="800000"/>
          </a:ln>
          <a:effectLst/>
        </p:spPr>
        <p:txBody>
          <a:bodyPr anchor="t" anchorCtr="0" bIns="45720" compatLnSpc="1" lIns="91440" numCol="1" rIns="91440" tIns="45720" vert="horz" wrap="square"/>
          <a:lstStyle>
            <a:lvl1pPr algn="r" eaLnBrk="1" hangingPunct="1">
              <a:defRPr sz="1200" smtClean="0"/>
            </a:lvl1pPr>
          </a:lstStyle>
          <a:p>
            <a:fld id="{756AFA5A-A15D-402B-9810-66A481E98194}" type="slidenum">
              <a:rPr altLang="en-US" lang="en-US"/>
            </a:fld>
            <a:endParaRPr altLang="en-US"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0" sldNum="1"/>
  <p:txStyles>
    <p:titleStyle>
      <a:lvl1pPr algn="l" eaLnBrk="0" fontAlgn="base" hangingPunct="0" rtl="0">
        <a:spcBef>
          <a:spcPct val="0"/>
        </a:spcBef>
        <a:spcAft>
          <a:spcPct val="0"/>
        </a:spcAft>
        <a:defRPr sz="3800">
          <a:solidFill>
            <a:schemeClr val="tx2"/>
          </a:solidFill>
          <a:latin typeface="+mj-lt"/>
          <a:ea typeface="+mj-ea"/>
          <a:cs typeface="+mj-cs"/>
        </a:defRPr>
      </a:lvl1pPr>
      <a:lvl2pPr algn="l" eaLnBrk="0" fontAlgn="base" hangingPunct="0" rtl="0">
        <a:spcBef>
          <a:spcPct val="0"/>
        </a:spcBef>
        <a:spcAft>
          <a:spcPct val="0"/>
        </a:spcAft>
        <a:defRPr sz="3800">
          <a:solidFill>
            <a:schemeClr val="tx2"/>
          </a:solidFill>
          <a:latin typeface="Verdana" panose="020B0604030504040204" pitchFamily="34" charset="0"/>
        </a:defRPr>
      </a:lvl2pPr>
      <a:lvl3pPr algn="l" eaLnBrk="0" fontAlgn="base" hangingPunct="0" rtl="0">
        <a:spcBef>
          <a:spcPct val="0"/>
        </a:spcBef>
        <a:spcAft>
          <a:spcPct val="0"/>
        </a:spcAft>
        <a:defRPr sz="3800">
          <a:solidFill>
            <a:schemeClr val="tx2"/>
          </a:solidFill>
          <a:latin typeface="Verdana" panose="020B0604030504040204" pitchFamily="34" charset="0"/>
        </a:defRPr>
      </a:lvl3pPr>
      <a:lvl4pPr algn="l" eaLnBrk="0" fontAlgn="base" hangingPunct="0" rtl="0">
        <a:spcBef>
          <a:spcPct val="0"/>
        </a:spcBef>
        <a:spcAft>
          <a:spcPct val="0"/>
        </a:spcAft>
        <a:defRPr sz="3800">
          <a:solidFill>
            <a:schemeClr val="tx2"/>
          </a:solidFill>
          <a:latin typeface="Verdana" panose="020B0604030504040204" pitchFamily="34" charset="0"/>
        </a:defRPr>
      </a:lvl4pPr>
      <a:lvl5pPr algn="l" eaLnBrk="0" fontAlgn="base" hangingPunct="0" rtl="0">
        <a:spcBef>
          <a:spcPct val="0"/>
        </a:spcBef>
        <a:spcAft>
          <a:spcPct val="0"/>
        </a:spcAft>
        <a:defRPr sz="3800">
          <a:solidFill>
            <a:schemeClr val="tx2"/>
          </a:solidFill>
          <a:latin typeface="Verdana" panose="020B0604030504040204" pitchFamily="34" charset="0"/>
        </a:defRPr>
      </a:lvl5pPr>
      <a:lvl6pPr algn="l" fontAlgn="base" marL="457200" rtl="0">
        <a:spcBef>
          <a:spcPct val="0"/>
        </a:spcBef>
        <a:spcAft>
          <a:spcPct val="0"/>
        </a:spcAft>
        <a:defRPr sz="3800">
          <a:solidFill>
            <a:schemeClr val="tx2"/>
          </a:solidFill>
          <a:latin typeface="Verdana" panose="020B0604030504040204" pitchFamily="34" charset="0"/>
        </a:defRPr>
      </a:lvl6pPr>
      <a:lvl7pPr algn="l" fontAlgn="base" marL="914400" rtl="0">
        <a:spcBef>
          <a:spcPct val="0"/>
        </a:spcBef>
        <a:spcAft>
          <a:spcPct val="0"/>
        </a:spcAft>
        <a:defRPr sz="3800">
          <a:solidFill>
            <a:schemeClr val="tx2"/>
          </a:solidFill>
          <a:latin typeface="Verdana" panose="020B0604030504040204" pitchFamily="34" charset="0"/>
        </a:defRPr>
      </a:lvl7pPr>
      <a:lvl8pPr algn="l" fontAlgn="base" marL="1371600" rtl="0">
        <a:spcBef>
          <a:spcPct val="0"/>
        </a:spcBef>
        <a:spcAft>
          <a:spcPct val="0"/>
        </a:spcAft>
        <a:defRPr sz="3800">
          <a:solidFill>
            <a:schemeClr val="tx2"/>
          </a:solidFill>
          <a:latin typeface="Verdana" panose="020B0604030504040204" pitchFamily="34" charset="0"/>
        </a:defRPr>
      </a:lvl8pPr>
      <a:lvl9pPr algn="l" fontAlgn="base" marL="1828800" rtl="0">
        <a:spcBef>
          <a:spcPct val="0"/>
        </a:spcBef>
        <a:spcAft>
          <a:spcPct val="0"/>
        </a:spcAft>
        <a:defRPr sz="3800">
          <a:solidFill>
            <a:schemeClr val="tx2"/>
          </a:solidFill>
          <a:latin typeface="Verdana" panose="020B0604030504040204" pitchFamily="34" charset="0"/>
        </a:defRPr>
      </a:lvl9pPr>
    </p:titleStyle>
    <p:bodyStyle>
      <a:lvl1pPr algn="l" eaLnBrk="0" fontAlgn="base" hangingPunct="0" indent="-469900" marL="469900" rtl="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algn="l" eaLnBrk="0" fontAlgn="base" hangingPunct="0" indent="-436880" marL="908050" rtl="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algn="l" eaLnBrk="0" fontAlgn="base" hangingPunct="0" indent="-395605" marL="1304925" rtl="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algn="l" eaLnBrk="0" fontAlgn="base" hangingPunct="0" indent="-387350" marL="1694180" rtl="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algn="l" eaLnBrk="0" fontAlgn="base" hangingPunct="0" indent="-398780" marL="2094230" rtl="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algn="l" fontAlgn="base" indent="-398780" marL="2551430" rtl="0">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algn="l" fontAlgn="base" indent="-398780" marL="3008630" rtl="0">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algn="l" fontAlgn="base" indent="-398780" marL="3465830" rtl="0">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algn="l" fontAlgn="base" indent="-398780" marL="3923030" rtl="0">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themeOverride" Target="../theme/themeOverride1.xml"/><Relationship Id="rId5"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2.xml"/><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3.xml"/><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4.xml"/><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5.xml"/><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tile algn="tl" flip="none" sx="100000" sy="100000" tx="0" ty="0"/>
        </a:blipFill>
        <a:effectLst/>
      </p:bgPr>
    </p:bg>
    <p:spTree>
      <p:nvGrpSpPr>
        <p:cNvPr id="25" name=""/>
        <p:cNvGrpSpPr/>
        <p:nvPr/>
      </p:nvGrpSpPr>
      <p:grpSpPr>
        <a:xfrm>
          <a:off x="0" y="0"/>
          <a:ext cx="0" cy="0"/>
          <a:chOff x="0" y="0"/>
          <a:chExt cx="0" cy="0"/>
        </a:xfrm>
      </p:grpSpPr>
      <p:pic>
        <p:nvPicPr>
          <p:cNvPr id="2097152" name="Picture 4"/>
          <p:cNvPicPr>
            <a:picLocks noChangeAspect="1"/>
          </p:cNvPicPr>
          <p:nvPr/>
        </p:nvPicPr>
        <p:blipFill>
          <a:blip xmlns:r="http://schemas.openxmlformats.org/officeDocument/2006/relationships" r:embed="rId2"/>
          <a:stretch>
            <a:fillRect/>
          </a:stretch>
        </p:blipFill>
        <p:spPr>
          <a:xfrm>
            <a:off x="80384" y="89477"/>
            <a:ext cx="2924175" cy="952500"/>
          </a:xfrm>
          <a:prstGeom prst="rect"/>
        </p:spPr>
      </p:pic>
      <p:pic>
        <p:nvPicPr>
          <p:cNvPr id="2097153" name="Picture 6"/>
          <p:cNvPicPr>
            <a:picLocks noChangeAspect="1"/>
          </p:cNvPicPr>
          <p:nvPr/>
        </p:nvPicPr>
        <p:blipFill>
          <a:blip xmlns:r="http://schemas.openxmlformats.org/officeDocument/2006/relationships" r:embed="rId3"/>
          <a:stretch>
            <a:fillRect/>
          </a:stretch>
        </p:blipFill>
        <p:spPr>
          <a:xfrm>
            <a:off x="11111491" y="64077"/>
            <a:ext cx="1000125" cy="1143000"/>
          </a:xfrm>
          <a:prstGeom prst="rect"/>
        </p:spPr>
      </p:pic>
      <p:sp>
        <p:nvSpPr>
          <p:cNvPr id="1048589" name="Title 1"/>
          <p:cNvSpPr txBox="1"/>
          <p:nvPr/>
        </p:nvSpPr>
        <p:spPr>
          <a:xfrm>
            <a:off x="789940" y="2751455"/>
            <a:ext cx="10515600" cy="1354455"/>
          </a:xfrm>
          <a:prstGeom prst="rect"/>
        </p:spPr>
        <p:txBody>
          <a:bodyPr anchor="ctr" bIns="45720" lIns="91440" rIns="91440" rtlCol="0" tIns="45720" vert="horz">
            <a:normAutofit lnSpcReduction="10000"/>
          </a:bodyPr>
          <a:lstStyle>
            <a:lvl1pPr algn="ctr" defTabSz="914400" eaLnBrk="1" hangingPunct="1" latinLnBrk="0" rtl="0">
              <a:lnSpc>
                <a:spcPct val="90000"/>
              </a:lnSpc>
              <a:spcBef>
                <a:spcPct val="0"/>
              </a:spcBef>
              <a:buNone/>
              <a:defRPr sz="6000" kern="1200">
                <a:solidFill>
                  <a:schemeClr val="tx1"/>
                </a:solidFill>
                <a:latin typeface="+mj-lt"/>
                <a:ea typeface="+mj-ea"/>
                <a:cs typeface="+mj-cs"/>
              </a:defRPr>
            </a:lvl1pPr>
          </a:lstStyle>
          <a:p>
            <a:r>
              <a:rPr b="1" sz="4000">
                <a:solidFill>
                  <a:srgbClr val="7030A0"/>
                </a:solidFill>
                <a:latin typeface="Verdana" panose="020B0604030504040204" pitchFamily="34" charset="0"/>
                <a:ea typeface="+mn-ea"/>
                <a:cs typeface="+mn-cs"/>
                <a:sym typeface="+mn-ea"/>
              </a:rPr>
              <a:t>The Great Escape: Stopping Student </a:t>
            </a:r>
            <a:endParaRPr b="1" sz="4000">
              <a:solidFill>
                <a:srgbClr val="7030A0"/>
              </a:solidFill>
              <a:latin typeface="Verdana" panose="020B0604030504040204" pitchFamily="34" charset="0"/>
              <a:ea typeface="+mn-ea"/>
              <a:cs typeface="+mn-cs"/>
            </a:endParaRPr>
          </a:p>
          <a:p>
            <a:r>
              <a:rPr b="1" sz="4000">
                <a:solidFill>
                  <a:srgbClr val="7030A0"/>
                </a:solidFill>
                <a:latin typeface="Verdana" panose="020B0604030504040204" pitchFamily="34" charset="0"/>
                <a:ea typeface="+mn-ea"/>
                <a:cs typeface="+mn-cs"/>
                <a:sym typeface="+mn-ea"/>
              </a:rPr>
              <a:t>      Disappearances in their Tracks</a:t>
            </a:r>
            <a:endParaRPr b="1" sz="4000">
              <a:solidFill>
                <a:srgbClr val="7030A0"/>
              </a:solidFill>
              <a:latin typeface="Verdana" panose="020B0604030504040204" pitchFamily="34" charset="0"/>
              <a:ea typeface="+mn-ea"/>
              <a:cs typeface="+mn-cs"/>
            </a:endParaRPr>
          </a:p>
          <a:p>
            <a:endParaRPr b="1" dirty="0" sz="4000" lang="en-IN">
              <a:solidFill>
                <a:srgbClr val="7030A0"/>
              </a:solidFill>
              <a:latin typeface="Verdana" panose="020B0604030504040204" pitchFamily="34" charset="0"/>
              <a:ea typeface="+mn-ea"/>
              <a:cs typeface="+mn-cs"/>
            </a:endParaRPr>
          </a:p>
        </p:txBody>
      </p:sp>
      <p:sp>
        <p:nvSpPr>
          <p:cNvPr id="1048590" name="TextBox 1"/>
          <p:cNvSpPr txBox="1">
            <a:spLocks noChangeArrowheads="1"/>
          </p:cNvSpPr>
          <p:nvPr/>
        </p:nvSpPr>
        <p:spPr bwMode="auto">
          <a:xfrm>
            <a:off x="962660" y="5184140"/>
            <a:ext cx="4123690" cy="447041"/>
          </a:xfrm>
          <a:prstGeom prst="rect"/>
          <a:noFill/>
          <a:ln>
            <a:noFill/>
          </a:ln>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indent="-285750" marL="7429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indent="-228600" marL="1143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indent="-228600" marL="16002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indent="-228600" marL="20574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eaLnBrk="0" fontAlgn="base" hangingPunct="0" indent="-228600" marL="251460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eaLnBrk="0" fontAlgn="base" hangingPunct="0" indent="-228600" marL="297180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eaLnBrk="0" fontAlgn="base" hangingPunct="0" indent="-228600" marL="342900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eaLnBrk="0" fontAlgn="base" hangingPunct="0" indent="-228600" marL="388620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endParaRPr altLang="en-IN" b="1" dirty="0" sz="2400" lang="en-US">
              <a:solidFill>
                <a:srgbClr val="FF0000"/>
              </a:solidFill>
            </a:endParaRPr>
          </a:p>
        </p:txBody>
      </p:sp>
      <p:sp>
        <p:nvSpPr>
          <p:cNvPr id="1048591" name="TextBox 1"/>
          <p:cNvSpPr txBox="1">
            <a:spLocks noChangeArrowheads="1"/>
          </p:cNvSpPr>
          <p:nvPr/>
        </p:nvSpPr>
        <p:spPr bwMode="auto">
          <a:xfrm>
            <a:off x="7800340" y="5184140"/>
            <a:ext cx="4311650" cy="1513840"/>
          </a:xfrm>
          <a:prstGeom prst="rect"/>
          <a:noFill/>
          <a:ln>
            <a:noFill/>
          </a:ln>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indent="-285750" marL="7429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indent="-228600" marL="11430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indent="-228600" marL="16002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indent="-228600" marL="20574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eaLnBrk="0" fontAlgn="base" hangingPunct="0" indent="-228600" marL="251460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eaLnBrk="0" fontAlgn="base" hangingPunct="0" indent="-228600" marL="297180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eaLnBrk="0" fontAlgn="base" hangingPunct="0" indent="-228600" marL="342900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eaLnBrk="0" fontAlgn="base" hangingPunct="0" indent="-228600" marL="388620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altLang="en-IN" b="1" dirty="0" sz="2400" lang="en-US">
                <a:solidFill>
                  <a:srgbClr val="FF0000"/>
                </a:solidFill>
                <a:sym typeface="+mn-ea"/>
              </a:rPr>
              <a:t>Nikilesh   </a:t>
            </a:r>
            <a:r>
              <a:rPr altLang="en-US" b="1" dirty="0" sz="2400" lang="en-IN">
                <a:solidFill>
                  <a:srgbClr val="FF0000"/>
                </a:solidFill>
                <a:sym typeface="+mn-ea"/>
              </a:rPr>
              <a:t>22</a:t>
            </a:r>
            <a:r>
              <a:rPr altLang="en-IN" b="1" dirty="0" sz="2400" lang="en-US">
                <a:solidFill>
                  <a:srgbClr val="FF0000"/>
                </a:solidFill>
                <a:sym typeface="+mn-ea"/>
              </a:rPr>
              <a:t>1801035</a:t>
            </a:r>
            <a:endParaRPr altLang="en-US" b="1" dirty="0" sz="2400" lang="en-IN">
              <a:solidFill>
                <a:srgbClr val="FF0000"/>
              </a:solidFill>
            </a:endParaRPr>
          </a:p>
          <a:p>
            <a:pPr>
              <a:spcBef>
                <a:spcPct val="0"/>
              </a:spcBef>
              <a:buClrTx/>
              <a:buFontTx/>
              <a:buNone/>
            </a:pPr>
            <a:r>
              <a:rPr altLang="en-IN" b="1" dirty="0" sz="2400" lang="en-US">
                <a:solidFill>
                  <a:srgbClr val="FF0000"/>
                </a:solidFill>
                <a:sym typeface="+mn-ea"/>
              </a:rPr>
              <a:t>Santhosh 221801047</a:t>
            </a:r>
            <a:endParaRPr altLang="en-US" b="1" dirty="0" sz="2400" lang="en-IN">
              <a:solidFill>
                <a:srgbClr val="FF0000"/>
              </a:solidFill>
            </a:endParaRPr>
          </a:p>
          <a:p>
            <a:pPr>
              <a:spcBef>
                <a:spcPct val="0"/>
              </a:spcBef>
              <a:buClrTx/>
              <a:buFontTx/>
              <a:buNone/>
            </a:pPr>
            <a:endParaRPr altLang="en-US" b="1" dirty="0" sz="2400" lang="en-IN">
              <a:solidFill>
                <a:srgbClr val="FF0000"/>
              </a:solidFill>
            </a:endParaRPr>
          </a:p>
          <a:p>
            <a:pPr>
              <a:spcBef>
                <a:spcPct val="0"/>
              </a:spcBef>
              <a:buClrTx/>
              <a:buFontTx/>
              <a:buNone/>
            </a:pPr>
            <a:endParaRPr altLang="en-US" b="1" dirty="0" sz="2400" lang="en-IN">
              <a:solidFill>
                <a:srgbClr val="FF0000"/>
              </a:solidFill>
            </a:endParaRPr>
          </a:p>
        </p:txBody>
      </p:sp>
      <p:sp>
        <p:nvSpPr>
          <p:cNvPr id="1048592" name="Title 1"/>
          <p:cNvSpPr txBox="1"/>
          <p:nvPr/>
        </p:nvSpPr>
        <p:spPr>
          <a:xfrm>
            <a:off x="708891" y="1213137"/>
            <a:ext cx="10515600" cy="722457"/>
          </a:xfrm>
          <a:prstGeom prst="rect"/>
        </p:spPr>
        <p:txBody>
          <a:bodyPr anchor="ctr"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mj-lt"/>
                <a:ea typeface="+mj-ea"/>
                <a:cs typeface="+mj-cs"/>
              </a:defRPr>
            </a:lvl1pPr>
          </a:lstStyle>
          <a:p>
            <a:r>
              <a:rPr b="1" dirty="0" sz="2800" lang="en-IN">
                <a:solidFill>
                  <a:srgbClr val="002060"/>
                </a:solidFill>
                <a:latin typeface="Verdana" panose="020B0604030504040204" pitchFamily="34" charset="0"/>
                <a:ea typeface="+mn-ea"/>
                <a:cs typeface="+mn-cs"/>
              </a:rPr>
              <a:t>Department of </a:t>
            </a:r>
            <a:r>
              <a:rPr b="1" dirty="0" sz="2800" lang="en-IN" smtClean="0">
                <a:solidFill>
                  <a:srgbClr val="002060"/>
                </a:solidFill>
                <a:latin typeface="Verdana" panose="020B0604030504040204" pitchFamily="34" charset="0"/>
                <a:ea typeface="+mn-ea"/>
                <a:cs typeface="+mn-cs"/>
              </a:rPr>
              <a:t>Artificial Intelligence and Machine Learning</a:t>
            </a:r>
            <a:endParaRPr b="1" dirty="0" sz="2800" lang="en-IN">
              <a:solidFill>
                <a:srgbClr val="002060"/>
              </a:solidFill>
              <a:latin typeface="Verdana" panose="020B0604030504040204" pitchFamily="34" charset="0"/>
              <a:ea typeface="+mn-ea"/>
              <a:cs typeface="+mn-cs"/>
            </a:endParaRPr>
          </a:p>
        </p:txBody>
      </p:sp>
    </p:spTree>
  </p:cSld>
  <p:clrMapOvr>
    <a:overrideClrMapping accent1="accent1" accent2="accent2" accent3="accent3" accent4="accent4" accent5="accent5" accent6="accent6" bg1="lt1" bg2="lt2" tx1="dk1" tx2="dk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40" name="Title 1"/>
          <p:cNvSpPr>
            <a:spLocks noGrp="1"/>
          </p:cNvSpPr>
          <p:nvPr>
            <p:ph type="title"/>
          </p:nvPr>
        </p:nvSpPr>
        <p:spPr/>
        <p:txBody>
          <a:bodyPr/>
          <a:p>
            <a:r>
              <a:rPr altLang="en-US" lang="en-IN"/>
              <a:t>System Architecture</a:t>
            </a:r>
            <a:endParaRPr altLang="en-US" lang="en-IN"/>
          </a:p>
        </p:txBody>
      </p:sp>
      <p:sp>
        <p:nvSpPr>
          <p:cNvPr id="1048641" name="Content Placeholder 2"/>
          <p:cNvSpPr>
            <a:spLocks noGrp="1"/>
          </p:cNvSpPr>
          <p:nvPr>
            <p:ph idx="1"/>
          </p:nvPr>
        </p:nvSpPr>
        <p:spPr/>
        <p:txBody>
          <a:bodyPr/>
          <a:p>
            <a:endParaRPr lang="en-US"/>
          </a:p>
        </p:txBody>
      </p:sp>
      <p:sp>
        <p:nvSpPr>
          <p:cNvPr id="1048642" name="Date Placeholder 3"/>
          <p:cNvSpPr>
            <a:spLocks noGrp="1"/>
          </p:cNvSpPr>
          <p:nvPr>
            <p:ph type="dt" sz="half" idx="10"/>
          </p:nvPr>
        </p:nvSpPr>
        <p:spPr/>
        <p:txBody>
          <a:bodyPr/>
          <a:p>
            <a:r>
              <a:rPr lang="en-US" smtClean="0"/>
              <a:t>Zeroth Review</a:t>
            </a:r>
            <a:endParaRPr lang="en-US"/>
          </a:p>
        </p:txBody>
      </p:sp>
      <p:sp>
        <p:nvSpPr>
          <p:cNvPr id="1048643" name="Footer Placeholder 4"/>
          <p:cNvSpPr>
            <a:spLocks noGrp="1"/>
          </p:cNvSpPr>
          <p:nvPr>
            <p:ph type="ftr" sz="quarter" idx="11"/>
          </p:nvPr>
        </p:nvSpPr>
        <p:spPr/>
        <p:txBody>
          <a:bodyPr/>
          <a:p>
            <a:r>
              <a:rPr lang="en-US" smtClean="0"/>
              <a:t>Department of Artificial Intelligence and Data Science</a:t>
            </a:r>
            <a:endParaRPr lang="en-US"/>
          </a:p>
        </p:txBody>
      </p:sp>
      <p:sp>
        <p:nvSpPr>
          <p:cNvPr id="1048644" name="Slide Number Placeholder 5"/>
          <p:cNvSpPr>
            <a:spLocks noGrp="1"/>
          </p:cNvSpPr>
          <p:nvPr>
            <p:ph type="sldNum" sz="quarter" idx="12"/>
          </p:nvPr>
        </p:nvSpPr>
        <p:spPr/>
        <p:txBody>
          <a:bodyPr/>
          <a:p>
            <a:fld id="{BDC2143B-610F-499C-A392-DFFBE135A7B2}" type="slidenum">
              <a:rPr altLang="en-US" lang="en-US"/>
              <a:t>10</a:t>
            </a:fld>
            <a:endParaRPr altLang="en-US"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p:grpSpPr>
      <p:sp>
        <p:nvSpPr>
          <p:cNvPr id="1048645" name="Title 1"/>
          <p:cNvSpPr>
            <a:spLocks noGrp="1"/>
          </p:cNvSpPr>
          <p:nvPr>
            <p:ph type="title"/>
          </p:nvPr>
        </p:nvSpPr>
        <p:spPr/>
        <p:txBody>
          <a:bodyPr/>
          <a:p>
            <a:r>
              <a:rPr altLang="en-US" lang="en-IN"/>
              <a:t>List of modules</a:t>
            </a:r>
            <a:endParaRPr altLang="en-US" lang="en-IN"/>
          </a:p>
        </p:txBody>
      </p:sp>
      <p:sp>
        <p:nvSpPr>
          <p:cNvPr id="1048646" name="Content Placeholder 2"/>
          <p:cNvSpPr>
            <a:spLocks noGrp="1"/>
          </p:cNvSpPr>
          <p:nvPr>
            <p:ph idx="1"/>
          </p:nvPr>
        </p:nvSpPr>
        <p:spPr/>
        <p:txBody>
          <a:bodyPr/>
          <a:p>
            <a:endParaRPr altLang="en-US" lang="en-IN"/>
          </a:p>
        </p:txBody>
      </p:sp>
      <p:sp>
        <p:nvSpPr>
          <p:cNvPr id="1048647" name="Date Placeholder 3"/>
          <p:cNvSpPr>
            <a:spLocks noGrp="1"/>
          </p:cNvSpPr>
          <p:nvPr>
            <p:ph type="dt" sz="half" idx="10"/>
          </p:nvPr>
        </p:nvSpPr>
        <p:spPr/>
        <p:txBody>
          <a:bodyPr/>
          <a:p>
            <a:r>
              <a:rPr lang="en-US" smtClean="0"/>
              <a:t>Zeroth Review</a:t>
            </a:r>
            <a:endParaRPr lang="en-US"/>
          </a:p>
        </p:txBody>
      </p:sp>
      <p:sp>
        <p:nvSpPr>
          <p:cNvPr id="1048648" name="Footer Placeholder 4"/>
          <p:cNvSpPr>
            <a:spLocks noGrp="1"/>
          </p:cNvSpPr>
          <p:nvPr>
            <p:ph type="ftr" sz="quarter" idx="11"/>
          </p:nvPr>
        </p:nvSpPr>
        <p:spPr/>
        <p:txBody>
          <a:bodyPr/>
          <a:p>
            <a:r>
              <a:rPr lang="en-US" smtClean="0"/>
              <a:t>Department of Artificial Intelligence and Data Science</a:t>
            </a:r>
            <a:endParaRPr lang="en-US"/>
          </a:p>
        </p:txBody>
      </p:sp>
      <p:sp>
        <p:nvSpPr>
          <p:cNvPr id="1048649" name="Slide Number Placeholder 5"/>
          <p:cNvSpPr>
            <a:spLocks noGrp="1"/>
          </p:cNvSpPr>
          <p:nvPr>
            <p:ph type="sldNum" sz="quarter" idx="12"/>
          </p:nvPr>
        </p:nvSpPr>
        <p:spPr/>
        <p:txBody>
          <a:bodyPr/>
          <a:p>
            <a:fld id="{BDC2143B-610F-499C-A392-DFFBE135A7B2}" type="slidenum">
              <a:rPr altLang="en-US" lang="en-US"/>
              <a:t>11</a:t>
            </a:fld>
            <a:endParaRPr altLang="en-US"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0" name="Title 1"/>
          <p:cNvSpPr>
            <a:spLocks noGrp="1"/>
          </p:cNvSpPr>
          <p:nvPr>
            <p:ph type="title"/>
          </p:nvPr>
        </p:nvSpPr>
        <p:spPr/>
        <p:txBody>
          <a:bodyPr/>
          <a:p>
            <a:r>
              <a:rPr dirty="0" lang="en-US"/>
              <a:t>References.</a:t>
            </a:r>
            <a:endParaRPr dirty="0" lang="en-US"/>
          </a:p>
        </p:txBody>
      </p:sp>
      <p:sp>
        <p:nvSpPr>
          <p:cNvPr id="1048651" name="Content Placeholder 2"/>
          <p:cNvSpPr>
            <a:spLocks noGrp="1"/>
          </p:cNvSpPr>
          <p:nvPr>
            <p:ph idx="1"/>
          </p:nvPr>
        </p:nvSpPr>
        <p:spPr/>
        <p:txBody>
          <a:bodyPr/>
          <a:p>
            <a:endParaRPr lang="en-US"/>
          </a:p>
        </p:txBody>
      </p:sp>
      <p:sp>
        <p:nvSpPr>
          <p:cNvPr id="1048652" name="Date Placeholder 3"/>
          <p:cNvSpPr>
            <a:spLocks noGrp="1"/>
          </p:cNvSpPr>
          <p:nvPr>
            <p:ph type="dt" sz="half" idx="10"/>
          </p:nvPr>
        </p:nvSpPr>
        <p:spPr/>
        <p:txBody>
          <a:bodyPr/>
          <a:p>
            <a:r>
              <a:rPr lang="en-US" smtClean="0"/>
              <a:t>Zeroth Review</a:t>
            </a:r>
            <a:endParaRPr lang="en-US"/>
          </a:p>
        </p:txBody>
      </p:sp>
      <p:sp>
        <p:nvSpPr>
          <p:cNvPr id="1048653" name="Footer Placeholder 4"/>
          <p:cNvSpPr>
            <a:spLocks noGrp="1"/>
          </p:cNvSpPr>
          <p:nvPr>
            <p:ph type="ftr" sz="quarter" idx="11"/>
          </p:nvPr>
        </p:nvSpPr>
        <p:spPr/>
        <p:txBody>
          <a:bodyPr/>
          <a:p>
            <a:r>
              <a:rPr lang="en-US" smtClean="0"/>
              <a:t>Department of Artificial Intelligence and Data Science</a:t>
            </a:r>
            <a:endParaRPr lang="en-US"/>
          </a:p>
        </p:txBody>
      </p:sp>
      <p:sp>
        <p:nvSpPr>
          <p:cNvPr id="1048654" name="Slide Number Placeholder 5"/>
          <p:cNvSpPr>
            <a:spLocks noGrp="1"/>
          </p:cNvSpPr>
          <p:nvPr>
            <p:ph type="sldNum" sz="quarter" idx="12"/>
          </p:nvPr>
        </p:nvSpPr>
        <p:spPr/>
        <p:txBody>
          <a:bodyPr/>
          <a:p>
            <a:fld id="{BDC2143B-610F-499C-A392-DFFBE135A7B2}" type="slidenum">
              <a:rPr altLang="en-US" lang="en-US" smtClean="0"/>
              <a:t>12</a:t>
            </a:fld>
            <a:endParaRPr altLang="en-US"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9" name="Title 1"/>
          <p:cNvSpPr>
            <a:spLocks noGrp="1"/>
          </p:cNvSpPr>
          <p:nvPr>
            <p:ph type="title"/>
          </p:nvPr>
        </p:nvSpPr>
        <p:spPr>
          <a:xfrm>
            <a:off x="711200" y="3168074"/>
            <a:ext cx="10668000" cy="1216025"/>
          </a:xfrm>
        </p:spPr>
        <p:txBody>
          <a:bodyPr anchor="ctr"/>
          <a:p>
            <a:pPr algn="ctr"/>
            <a:r>
              <a:rPr altLang="en-US" b="1" dirty="0" sz="4000" lang="en-IN">
                <a:solidFill>
                  <a:srgbClr val="FF0000"/>
                </a:solidFill>
              </a:rPr>
              <a:t>Thank You</a:t>
            </a:r>
            <a:endParaRPr dirty="0" lang="en-IN"/>
          </a:p>
        </p:txBody>
      </p:sp>
      <p:sp>
        <p:nvSpPr>
          <p:cNvPr id="1048660" name="Footer Placeholder 2"/>
          <p:cNvSpPr>
            <a:spLocks noGrp="1"/>
          </p:cNvSpPr>
          <p:nvPr>
            <p:ph type="ftr" sz="quarter" idx="11"/>
          </p:nvPr>
        </p:nvSpPr>
        <p:spPr/>
        <p:txBody>
          <a:bodyPr/>
          <a:p>
            <a:r>
              <a:rPr lang="en-US" smtClean="0"/>
              <a:t>Department of Artificial Intelligence and Data Science</a:t>
            </a:r>
            <a:endParaRPr lang="en-US"/>
          </a:p>
        </p:txBody>
      </p:sp>
      <p:sp>
        <p:nvSpPr>
          <p:cNvPr id="1048661" name="Slide Number Placeholder 3"/>
          <p:cNvSpPr>
            <a:spLocks noGrp="1"/>
          </p:cNvSpPr>
          <p:nvPr>
            <p:ph type="sldNum" sz="quarter" idx="12"/>
          </p:nvPr>
        </p:nvSpPr>
        <p:spPr/>
        <p:txBody>
          <a:bodyPr/>
          <a:p>
            <a:fld id="{F583B680-F650-469F-A231-392F163461F6}" type="slidenum">
              <a:rPr altLang="en-US" lang="en-US" smtClean="0"/>
              <a:t>13</a:t>
            </a:fld>
            <a:endParaRPr altLang="en-US" dirty="0" lang="en-US"/>
          </a:p>
        </p:txBody>
      </p:sp>
      <p:sp>
        <p:nvSpPr>
          <p:cNvPr id="1048662" name="Date Placeholder 4"/>
          <p:cNvSpPr>
            <a:spLocks noGrp="1"/>
          </p:cNvSpPr>
          <p:nvPr>
            <p:ph type="dt" sz="half" idx="10"/>
          </p:nvPr>
        </p:nvSpPr>
        <p:spPr/>
        <p:txBody>
          <a:bodyPr/>
          <a:p>
            <a:r>
              <a:rPr lang="en-US" smtClean="0"/>
              <a:t>Zeroth Review</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tile algn="tl" flip="none" sx="100000" sy="100000" tx="0" ty="0"/>
        </a:blipFill>
        <a:effectLst/>
      </p:bgPr>
    </p:bg>
    <p:spTree>
      <p:nvGrpSpPr>
        <p:cNvPr id="30" name=""/>
        <p:cNvGrpSpPr/>
        <p:nvPr/>
      </p:nvGrpSpPr>
      <p:grpSpPr>
        <a:xfrm>
          <a:off x="0" y="0"/>
          <a:ext cx="0" cy="0"/>
          <a:chOff x="0" y="0"/>
          <a:chExt cx="0" cy="0"/>
        </a:xfrm>
      </p:grpSpPr>
      <p:sp>
        <p:nvSpPr>
          <p:cNvPr id="1048598" name="Title 1"/>
          <p:cNvSpPr>
            <a:spLocks noGrp="1"/>
          </p:cNvSpPr>
          <p:nvPr>
            <p:ph type="title"/>
          </p:nvPr>
        </p:nvSpPr>
        <p:spPr/>
        <p:txBody>
          <a:bodyPr/>
          <a:p>
            <a:r>
              <a:rPr altLang="en-US" b="1" dirty="0" sz="3200" lang="en-IN">
                <a:solidFill>
                  <a:srgbClr val="FF0000"/>
                </a:solidFill>
              </a:rPr>
              <a:t>Problem Statement and Motivation</a:t>
            </a:r>
            <a:endParaRPr dirty="0" sz="2800" lang="en-IN"/>
          </a:p>
        </p:txBody>
      </p:sp>
      <p:sp>
        <p:nvSpPr>
          <p:cNvPr id="1048599" name="Content Placeholder 2"/>
          <p:cNvSpPr>
            <a:spLocks noGrp="1"/>
          </p:cNvSpPr>
          <p:nvPr>
            <p:ph idx="1"/>
          </p:nvPr>
        </p:nvSpPr>
        <p:spPr/>
        <p:txBody>
          <a:bodyPr/>
          <a:p>
            <a:pPr algn="just" defTabSz="914400" eaLnBrk="0" fontAlgn="base" hangingPunct="0" indent="-469900" latinLnBrk="0" lvl="0" marL="469900" marR="0" rtl="0">
              <a:lnSpc>
                <a:spcPct val="100000"/>
              </a:lnSpc>
              <a:spcBef>
                <a:spcPct val="20000"/>
              </a:spcBef>
              <a:spcAft>
                <a:spcPct val="0"/>
              </a:spcAft>
              <a:buClr>
                <a:srgbClr val="CC0000"/>
              </a:buClr>
              <a:buSzTx/>
              <a:buFont typeface="Wingdings" panose="05000000000000000000" pitchFamily="2" charset="2"/>
              <a:buChar char="o"/>
            </a:pPr>
            <a:r>
              <a:rPr altLang="en-US" dirty="0" sz="2400" lang="en-IN" noProof="0">
                <a:ln>
                  <a:noFill/>
                </a:ln>
                <a:solidFill>
                  <a:srgbClr val="000000"/>
                </a:solidFill>
                <a:effectLst/>
                <a:uLnTx/>
                <a:uFillTx/>
                <a:latin typeface="Times New Roman" panose="02020603050405020304" pitchFamily="18" charset="0"/>
                <a:cs typeface="Times New Roman" panose="02020603050405020304" pitchFamily="18" charset="0"/>
                <a:sym typeface="+mn-ea"/>
              </a:rPr>
              <a:t>Student</a:t>
            </a:r>
            <a:r>
              <a:rPr altLang="en-US" dirty="0" sz="2800" lang="en-IN" noProof="0">
                <a:ln>
                  <a:noFill/>
                </a:ln>
                <a:solidFill>
                  <a:srgbClr val="000000"/>
                </a:solidFill>
                <a:effectLst/>
                <a:uLnTx/>
                <a:uFillTx/>
                <a:latin typeface="Times New Roman" panose="02020603050405020304" pitchFamily="18" charset="0"/>
                <a:cs typeface="Times New Roman" panose="02020603050405020304" pitchFamily="18" charset="0"/>
                <a:sym typeface="+mn-ea"/>
              </a:rPr>
              <a:t> </a:t>
            </a:r>
            <a:r>
              <a:rPr altLang="en-US" dirty="0" sz="2400" lang="en-IN" noProof="0">
                <a:ln>
                  <a:noFill/>
                </a:ln>
                <a:solidFill>
                  <a:srgbClr val="000000"/>
                </a:solidFill>
                <a:effectLst/>
                <a:uLnTx/>
                <a:uFillTx/>
                <a:latin typeface="Times New Roman" panose="02020603050405020304" pitchFamily="18" charset="0"/>
                <a:cs typeface="Times New Roman" panose="02020603050405020304" pitchFamily="18" charset="0"/>
                <a:sym typeface="+mn-ea"/>
              </a:rPr>
              <a:t>dropouts are a growing concern for educational institutions, leading to long-term negative impacts such as limited career prospects and lower earnings. Early identification of at-risk students is crucial for timely intervention, but predicting dropout risk is challenging due to the complex mix of academic, engagement, and socio-demographic factors.</a:t>
            </a:r>
            <a:endParaRPr altLang="en-US" baseline="0" b="0" cap="none" dirty="0" sz="2400" i="0" kern="0" kumimoji="0" lang="en-IN" noProof="0" normalizeH="0" spc="0" strike="noStrike" u="none">
              <a:ln>
                <a:noFill/>
              </a:ln>
              <a:solidFill>
                <a:srgbClr val="000000"/>
              </a:solidFill>
              <a:effectLst/>
              <a:uLnTx/>
              <a:uFillTx/>
              <a:latin typeface="Times New Roman" panose="02020603050405020304" pitchFamily="18" charset="0"/>
              <a:cs typeface="Times New Roman" panose="02020603050405020304" pitchFamily="18" charset="0"/>
            </a:endParaRPr>
          </a:p>
          <a:p>
            <a:pPr algn="just" defTabSz="914400" eaLnBrk="0" fontAlgn="base" hangingPunct="0" indent="-469900" latinLnBrk="0" lvl="0" marL="469900" marR="0" rtl="0">
              <a:lnSpc>
                <a:spcPct val="100000"/>
              </a:lnSpc>
              <a:spcBef>
                <a:spcPct val="20000"/>
              </a:spcBef>
              <a:spcAft>
                <a:spcPct val="0"/>
              </a:spcAft>
              <a:buClr>
                <a:srgbClr val="CC0000"/>
              </a:buClr>
              <a:buSzTx/>
              <a:buFont typeface="Wingdings" panose="05000000000000000000" pitchFamily="2" charset="2"/>
              <a:buChar char="o"/>
            </a:pPr>
            <a:r>
              <a:rPr altLang="en-US" dirty="0" sz="2400" lang="en-IN" noProof="0">
                <a:ln>
                  <a:noFill/>
                </a:ln>
                <a:solidFill>
                  <a:srgbClr val="000000"/>
                </a:solidFill>
                <a:effectLst/>
                <a:uLnTx/>
                <a:uFillTx/>
                <a:latin typeface="Times New Roman" panose="02020603050405020304" pitchFamily="18" charset="0"/>
                <a:cs typeface="Times New Roman" panose="02020603050405020304" pitchFamily="18" charset="0"/>
                <a:sym typeface="+mn-ea"/>
              </a:rPr>
              <a:t>Predicting and preventing student dropouts can improve lives and benefit society by reducing unemployment and crime rates. Early identification of at-risk students allows schools to provide targeted support, enhancing academic success and graduation rates. A predictive model also enables more efficient use of limited resources and fosters data-driven decision-making in educational institutions.</a:t>
            </a:r>
            <a:endParaRPr altLang="en-US" baseline="0" b="0" cap="none" dirty="0" sz="2400" i="0" kern="0" kumimoji="0" lang="en-IN" noProof="0" normalizeH="0" spc="0" strike="noStrike" u="none">
              <a:ln>
                <a:noFill/>
              </a:ln>
              <a:solidFill>
                <a:srgbClr val="000000"/>
              </a:solidFill>
              <a:effectLst/>
              <a:uLnTx/>
              <a:uFillTx/>
              <a:latin typeface="Times New Roman" panose="02020603050405020304" pitchFamily="18" charset="0"/>
              <a:cs typeface="Times New Roman" panose="02020603050405020304" pitchFamily="18" charset="0"/>
            </a:endParaRPr>
          </a:p>
          <a:p>
            <a:pPr algn="l" defTabSz="914400" eaLnBrk="0" fontAlgn="base" hangingPunct="0" indent="-469900" latinLnBrk="0" lvl="0" marL="469900" marR="0" rtl="0">
              <a:lnSpc>
                <a:spcPct val="100000"/>
              </a:lnSpc>
              <a:spcBef>
                <a:spcPct val="20000"/>
              </a:spcBef>
              <a:spcAft>
                <a:spcPct val="0"/>
              </a:spcAft>
              <a:buClr>
                <a:srgbClr val="CC0000"/>
              </a:buClr>
              <a:buSzTx/>
              <a:buFont typeface="Wingdings" panose="05000000000000000000" pitchFamily="2" charset="2"/>
              <a:buChar char="o"/>
            </a:pPr>
            <a:br>
              <a:rPr altLang="en-US" baseline="0" b="0" cap="none" dirty="0" sz="2800" i="0" kern="0" kumimoji="0" lang="en-IN" noProof="0" normalizeH="0" spc="0" strike="noStrike" u="none">
                <a:ln>
                  <a:noFill/>
                </a:ln>
                <a:solidFill>
                  <a:srgbClr val="000000"/>
                </a:solidFill>
                <a:effectLst/>
                <a:uLnTx/>
                <a:uFillTx/>
                <a:latin typeface="Verdana" panose="020B0604030504040204"/>
                <a:ea typeface="+mn-ea"/>
                <a:cs typeface="+mn-cs"/>
              </a:rPr>
            </a:br>
            <a:endParaRPr altLang="en-US" baseline="0" b="0" cap="none" dirty="0" sz="2800" i="0" kern="0" kumimoji="0" lang="en-IN" noProof="0" normalizeH="0" spc="0" strike="noStrike" u="none">
              <a:ln>
                <a:noFill/>
              </a:ln>
              <a:solidFill>
                <a:srgbClr val="000000"/>
              </a:solidFill>
              <a:effectLst/>
              <a:uLnTx/>
              <a:uFillTx/>
              <a:latin typeface="Verdana" panose="020B0604030504040204"/>
              <a:ea typeface="+mn-ea"/>
              <a:cs typeface="+mn-cs"/>
            </a:endParaRPr>
          </a:p>
          <a:p>
            <a:pPr indent="0" marL="0">
              <a:buNone/>
            </a:pPr>
            <a:endParaRPr dirty="0" lang="en-IN"/>
          </a:p>
        </p:txBody>
      </p:sp>
      <p:sp>
        <p:nvSpPr>
          <p:cNvPr id="1048600" name="Date Placeholder 3"/>
          <p:cNvSpPr>
            <a:spLocks noGrp="1"/>
          </p:cNvSpPr>
          <p:nvPr>
            <p:ph type="dt" sz="half" idx="10"/>
          </p:nvPr>
        </p:nvSpPr>
        <p:spPr/>
        <p:txBody>
          <a:bodyPr/>
          <a:p>
            <a:r>
              <a:rPr lang="en-US" smtClean="0"/>
              <a:t>Zeroth Review</a:t>
            </a:r>
            <a:endParaRPr dirty="0" lang="en-IN"/>
          </a:p>
        </p:txBody>
      </p:sp>
      <p:sp>
        <p:nvSpPr>
          <p:cNvPr id="1048601" name="Footer Placeholder 4"/>
          <p:cNvSpPr>
            <a:spLocks noGrp="1"/>
          </p:cNvSpPr>
          <p:nvPr>
            <p:ph type="ftr" sz="quarter" idx="11"/>
          </p:nvPr>
        </p:nvSpPr>
        <p:spPr/>
        <p:txBody>
          <a:bodyPr/>
          <a:p>
            <a:r>
              <a:rPr lang="en-US" smtClean="0"/>
              <a:t>Department of Artificial Intelligence and Data Science</a:t>
            </a:r>
            <a:endParaRPr dirty="0" lang="en-IN"/>
          </a:p>
        </p:txBody>
      </p:sp>
      <p:sp>
        <p:nvSpPr>
          <p:cNvPr id="1048602" name="Slide Number Placeholder 5"/>
          <p:cNvSpPr>
            <a:spLocks noGrp="1"/>
          </p:cNvSpPr>
          <p:nvPr>
            <p:ph type="sldNum" sz="quarter" idx="12"/>
          </p:nvPr>
        </p:nvSpPr>
        <p:spPr/>
        <p:txBody>
          <a:bodyPr/>
          <a:p>
            <a:fld id="{5AB9ECBD-B4DD-40D5-8D24-9ECCDBB1583E}" type="slidenum">
              <a:rPr lang="en-IN" smtClean="0"/>
              <a:t>2</a:t>
            </a:fld>
            <a:endParaRPr lang="en-IN"/>
          </a:p>
        </p:txBody>
      </p:sp>
    </p:spTree>
  </p:cSld>
  <p:clrMapOvr>
    <a:overrideClrMapping accent1="accent1" accent2="accent2" accent3="accent3" accent4="accent4" accent5="accent5" accent6="accent6" bg1="lt1" bg2="lt2" tx1="dk1" tx2="dk2"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tile algn="tl" flip="none" sx="100000" sy="100000" tx="0" ty="0"/>
        </a:blipFill>
        <a:effectLst/>
      </p:bgPr>
    </p:bg>
    <p:spTree>
      <p:nvGrpSpPr>
        <p:cNvPr id="31" name=""/>
        <p:cNvGrpSpPr/>
        <p:nvPr/>
      </p:nvGrpSpPr>
      <p:grpSpPr>
        <a:xfrm>
          <a:off x="0" y="0"/>
          <a:ext cx="0" cy="0"/>
          <a:chOff x="0" y="0"/>
          <a:chExt cx="0" cy="0"/>
        </a:xfrm>
      </p:grpSpPr>
      <p:sp>
        <p:nvSpPr>
          <p:cNvPr id="1048603" name="Title 1"/>
          <p:cNvSpPr>
            <a:spLocks noGrp="1"/>
          </p:cNvSpPr>
          <p:nvPr>
            <p:ph type="title"/>
          </p:nvPr>
        </p:nvSpPr>
        <p:spPr/>
        <p:txBody>
          <a:bodyPr/>
          <a:p>
            <a:r>
              <a:rPr altLang="en-US" b="1" dirty="0" sz="3200" lang="en-IN">
                <a:solidFill>
                  <a:srgbClr val="FF0000"/>
                </a:solidFill>
              </a:rPr>
              <a:t>Objectives</a:t>
            </a:r>
            <a:endParaRPr dirty="0" sz="2800" lang="en-IN"/>
          </a:p>
        </p:txBody>
      </p:sp>
      <p:sp>
        <p:nvSpPr>
          <p:cNvPr id="1048604" name="Content Placeholder 2"/>
          <p:cNvSpPr>
            <a:spLocks noGrp="1"/>
          </p:cNvSpPr>
          <p:nvPr>
            <p:ph idx="1"/>
          </p:nvPr>
        </p:nvSpPr>
        <p:spPr/>
        <p:txBody>
          <a:bodyPr/>
          <a:p>
            <a:pPr algn="just" defTabSz="914400" eaLnBrk="0" fontAlgn="base" hangingPunct="0" indent="-469900" latinLnBrk="0" lvl="0" marL="469900" marR="0" rtl="0">
              <a:lnSpc>
                <a:spcPct val="100000"/>
              </a:lnSpc>
              <a:spcBef>
                <a:spcPct val="20000"/>
              </a:spcBef>
              <a:spcAft>
                <a:spcPct val="0"/>
              </a:spcAft>
              <a:buClr>
                <a:srgbClr val="CC0000"/>
              </a:buClr>
              <a:buSzTx/>
              <a:buFont typeface="Wingdings" panose="05000000000000000000" pitchFamily="2" charset="2"/>
              <a:buChar char="o"/>
            </a:pPr>
            <a:r>
              <a:rPr altLang="en-US" b="1" dirty="0" sz="2400" lang="en-US" noProof="0">
                <a:ln>
                  <a:noFill/>
                </a:ln>
                <a:solidFill>
                  <a:srgbClr val="000000"/>
                </a:solidFill>
                <a:effectLst/>
                <a:uLnTx/>
                <a:uFillTx/>
                <a:latin typeface="Times New Roman" panose="02020603050405020304" pitchFamily="18" charset="0"/>
                <a:cs typeface="Times New Roman" panose="02020603050405020304" pitchFamily="18" charset="0"/>
                <a:sym typeface="+mn-ea"/>
              </a:rPr>
              <a:t>Develop a Predictive Model</a:t>
            </a:r>
            <a:r>
              <a:rPr altLang="en-US" dirty="0" sz="2400" lang="en-US" noProof="0">
                <a:ln>
                  <a:noFill/>
                </a:ln>
                <a:solidFill>
                  <a:srgbClr val="000000"/>
                </a:solidFill>
                <a:effectLst/>
                <a:uLnTx/>
                <a:uFillTx/>
                <a:latin typeface="Times New Roman" panose="02020603050405020304" pitchFamily="18" charset="0"/>
                <a:cs typeface="Times New Roman" panose="02020603050405020304" pitchFamily="18" charset="0"/>
                <a:sym typeface="+mn-ea"/>
              </a:rPr>
              <a:t> </a:t>
            </a:r>
            <a:endParaRPr altLang="en-US" dirty="0" sz="2400" lang="en-US" noProof="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algn="just" defTabSz="914400" eaLnBrk="0" fontAlgn="base" hangingPunct="0" indent="-469900" latinLnBrk="0" lvl="0" marL="469900" marR="0" rtl="0">
              <a:lnSpc>
                <a:spcPct val="100000"/>
              </a:lnSpc>
              <a:spcBef>
                <a:spcPct val="20000"/>
              </a:spcBef>
              <a:spcAft>
                <a:spcPct val="0"/>
              </a:spcAft>
              <a:buClr>
                <a:srgbClr val="CC0000"/>
              </a:buClr>
              <a:buSzTx/>
              <a:buFont typeface="Wingdings" panose="05000000000000000000" pitchFamily="2" charset="2"/>
              <a:buChar char="o"/>
            </a:pPr>
            <a:r>
              <a:rPr altLang="en-US" b="1" dirty="0" sz="2400" lang="en-US" noProof="0">
                <a:ln>
                  <a:noFill/>
                </a:ln>
                <a:solidFill>
                  <a:srgbClr val="000000"/>
                </a:solidFill>
                <a:effectLst/>
                <a:uLnTx/>
                <a:uFillTx/>
                <a:latin typeface="Times New Roman" panose="02020603050405020304" pitchFamily="18" charset="0"/>
                <a:cs typeface="Times New Roman" panose="02020603050405020304" pitchFamily="18" charset="0"/>
                <a:sym typeface="+mn-ea"/>
              </a:rPr>
              <a:t>Enable Early Intervention</a:t>
            </a:r>
            <a:endParaRPr altLang="en-US" baseline="0" b="0" cap="none" dirty="0" sz="2400" i="0" kern="0" kumimoji="0" lang="en-US" noProof="0" normalizeH="0" spc="0" strike="noStrike" u="none">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algn="just" defTabSz="914400" eaLnBrk="0" fontAlgn="base" hangingPunct="0" indent="-469900" latinLnBrk="0" lvl="0" marL="469900" marR="0" rtl="0">
              <a:lnSpc>
                <a:spcPct val="100000"/>
              </a:lnSpc>
              <a:spcBef>
                <a:spcPct val="20000"/>
              </a:spcBef>
              <a:spcAft>
                <a:spcPct val="0"/>
              </a:spcAft>
              <a:buClr>
                <a:srgbClr val="CC0000"/>
              </a:buClr>
              <a:buSzTx/>
              <a:buFont typeface="Wingdings" panose="05000000000000000000" pitchFamily="2" charset="2"/>
              <a:buChar char="o"/>
            </a:pPr>
            <a:r>
              <a:rPr altLang="en-US" b="1" dirty="0" sz="2400" lang="en-US" noProof="0">
                <a:ln>
                  <a:noFill/>
                </a:ln>
                <a:solidFill>
                  <a:srgbClr val="000000"/>
                </a:solidFill>
                <a:effectLst/>
                <a:uLnTx/>
                <a:uFillTx/>
                <a:latin typeface="Times New Roman" panose="02020603050405020304" pitchFamily="18" charset="0"/>
                <a:cs typeface="Times New Roman" panose="02020603050405020304" pitchFamily="18" charset="0"/>
                <a:sym typeface="+mn-ea"/>
              </a:rPr>
              <a:t>Optimize Resource Use</a:t>
            </a:r>
            <a:endParaRPr altLang="en-US" b="1" dirty="0" sz="2400" lang="en-US" noProof="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algn="just" defTabSz="914400" eaLnBrk="0" fontAlgn="base" hangingPunct="0" indent="-469900" latinLnBrk="0" lvl="0" marL="469900" marR="0" rtl="0">
              <a:lnSpc>
                <a:spcPct val="100000"/>
              </a:lnSpc>
              <a:spcBef>
                <a:spcPct val="20000"/>
              </a:spcBef>
              <a:spcAft>
                <a:spcPct val="0"/>
              </a:spcAft>
              <a:buClr>
                <a:srgbClr val="CC0000"/>
              </a:buClr>
              <a:buSzTx/>
              <a:buFont typeface="Wingdings" panose="05000000000000000000" pitchFamily="2" charset="2"/>
              <a:buChar char="o"/>
            </a:pPr>
            <a:r>
              <a:rPr altLang="en-US" b="1" dirty="0" sz="2400" lang="en-US" noProof="0">
                <a:ln>
                  <a:noFill/>
                </a:ln>
                <a:solidFill>
                  <a:srgbClr val="000000"/>
                </a:solidFill>
                <a:effectLst/>
                <a:uLnTx/>
                <a:uFillTx/>
                <a:latin typeface="Times New Roman" panose="02020603050405020304" pitchFamily="18" charset="0"/>
                <a:cs typeface="Times New Roman" panose="02020603050405020304" pitchFamily="18" charset="0"/>
                <a:sym typeface="+mn-ea"/>
              </a:rPr>
              <a:t>Support Data-Driven Decisions</a:t>
            </a:r>
            <a:endParaRPr dirty="0" sz="2800" lang="en-IN">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20000"/>
              </a:spcBef>
              <a:spcAft>
                <a:spcPct val="0"/>
              </a:spcAft>
              <a:buClr>
                <a:srgbClr val="CC0000"/>
              </a:buClr>
              <a:buSzTx/>
              <a:buFont typeface="Wingdings" panose="05000000000000000000" pitchFamily="2" charset="2"/>
              <a:buNone/>
            </a:pPr>
            <a:br>
              <a:rPr altLang="en-US" baseline="0" b="0" cap="none" dirty="0" sz="2800" i="0" kern="0" kumimoji="0" lang="en-IN" noProof="0" normalizeH="0" spc="0" strike="noStrike" u="none">
                <a:ln>
                  <a:noFill/>
                </a:ln>
                <a:solidFill>
                  <a:srgbClr val="000000"/>
                </a:solidFill>
                <a:effectLst/>
                <a:uLnTx/>
                <a:uFillTx/>
                <a:latin typeface="Verdana" panose="020B0604030504040204"/>
                <a:ea typeface="+mn-ea"/>
                <a:cs typeface="+mn-cs"/>
              </a:rPr>
            </a:br>
            <a:endParaRPr altLang="en-US" baseline="0" b="0" cap="none" dirty="0" sz="2800" i="0" kern="0" kumimoji="0" lang="en-IN" noProof="0" normalizeH="0" spc="0" strike="noStrike" u="none">
              <a:ln>
                <a:noFill/>
              </a:ln>
              <a:solidFill>
                <a:srgbClr val="000000"/>
              </a:solidFill>
              <a:effectLst/>
              <a:uLnTx/>
              <a:uFillTx/>
              <a:latin typeface="Verdana" panose="020B0604030504040204"/>
              <a:ea typeface="+mn-ea"/>
              <a:cs typeface="+mn-cs"/>
            </a:endParaRPr>
          </a:p>
          <a:p>
            <a:pPr indent="0" marL="0">
              <a:buNone/>
            </a:pPr>
            <a:endParaRPr dirty="0" lang="en-IN"/>
          </a:p>
        </p:txBody>
      </p:sp>
      <p:sp>
        <p:nvSpPr>
          <p:cNvPr id="1048605" name="Date Placeholder 3"/>
          <p:cNvSpPr>
            <a:spLocks noGrp="1"/>
          </p:cNvSpPr>
          <p:nvPr>
            <p:ph type="dt" sz="half" idx="10"/>
          </p:nvPr>
        </p:nvSpPr>
        <p:spPr/>
        <p:txBody>
          <a:bodyPr/>
          <a:p>
            <a:r>
              <a:rPr lang="en-US" smtClean="0"/>
              <a:t>Zeroth Review</a:t>
            </a:r>
            <a:endParaRPr dirty="0" lang="en-IN"/>
          </a:p>
        </p:txBody>
      </p:sp>
      <p:sp>
        <p:nvSpPr>
          <p:cNvPr id="1048606" name="Footer Placeholder 4"/>
          <p:cNvSpPr>
            <a:spLocks noGrp="1"/>
          </p:cNvSpPr>
          <p:nvPr>
            <p:ph type="ftr" sz="quarter" idx="11"/>
          </p:nvPr>
        </p:nvSpPr>
        <p:spPr/>
        <p:txBody>
          <a:bodyPr/>
          <a:p>
            <a:r>
              <a:rPr lang="en-US" smtClean="0"/>
              <a:t>Department of Artificial Intelligence and Data Science</a:t>
            </a:r>
            <a:endParaRPr dirty="0" lang="en-IN"/>
          </a:p>
        </p:txBody>
      </p:sp>
      <p:sp>
        <p:nvSpPr>
          <p:cNvPr id="1048607" name="Slide Number Placeholder 5"/>
          <p:cNvSpPr>
            <a:spLocks noGrp="1"/>
          </p:cNvSpPr>
          <p:nvPr>
            <p:ph type="sldNum" sz="quarter" idx="12"/>
          </p:nvPr>
        </p:nvSpPr>
        <p:spPr/>
        <p:txBody>
          <a:bodyPr/>
          <a:p>
            <a:fld id="{5AB9ECBD-B4DD-40D5-8D24-9ECCDBB1583E}" type="slidenum">
              <a:rPr lang="en-IN" smtClean="0"/>
              <a:t>3</a:t>
            </a:fld>
            <a:endParaRPr lang="en-IN"/>
          </a:p>
        </p:txBody>
      </p:sp>
    </p:spTree>
  </p:cSld>
  <p:clrMapOvr>
    <a:overrideClrMapping accent1="accent1" accent2="accent2" accent3="accent3" accent4="accent4" accent5="accent5" accent6="accent6" bg1="lt1" bg2="lt2" tx1="dk1" tx2="dk2"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tile algn="tl" flip="none" sx="100000" sy="100000" tx="0" ty="0"/>
        </a:blipFill>
        <a:effectLst/>
      </p:bgPr>
    </p:bg>
    <p:spTree>
      <p:nvGrpSpPr>
        <p:cNvPr id="32" name=""/>
        <p:cNvGrpSpPr/>
        <p:nvPr/>
      </p:nvGrpSpPr>
      <p:grpSpPr>
        <a:xfrm>
          <a:off x="0" y="0"/>
          <a:ext cx="0" cy="0"/>
          <a:chOff x="0" y="0"/>
          <a:chExt cx="0" cy="0"/>
        </a:xfrm>
      </p:grpSpPr>
      <p:sp>
        <p:nvSpPr>
          <p:cNvPr id="1048608" name="Title 1"/>
          <p:cNvSpPr>
            <a:spLocks noGrp="1"/>
          </p:cNvSpPr>
          <p:nvPr>
            <p:ph type="title"/>
          </p:nvPr>
        </p:nvSpPr>
        <p:spPr/>
        <p:txBody>
          <a:bodyPr/>
          <a:p>
            <a:r>
              <a:rPr altLang="en-US" b="1" dirty="0" sz="3200" lang="en-IN">
                <a:solidFill>
                  <a:srgbClr val="FF0000"/>
                </a:solidFill>
              </a:rPr>
              <a:t>Abstract</a:t>
            </a:r>
            <a:endParaRPr dirty="0" sz="2800" lang="en-IN"/>
          </a:p>
        </p:txBody>
      </p:sp>
      <p:sp>
        <p:nvSpPr>
          <p:cNvPr id="1048609" name="Content Placeholder 2"/>
          <p:cNvSpPr>
            <a:spLocks noGrp="1"/>
          </p:cNvSpPr>
          <p:nvPr>
            <p:ph idx="1"/>
          </p:nvPr>
        </p:nvSpPr>
        <p:spPr/>
        <p:txBody>
          <a:bodyPr/>
          <a:p>
            <a:pPr algn="just" defTabSz="914400" eaLnBrk="0" fontAlgn="base" hangingPunct="0" indent="0" latinLnBrk="0" lvl="0" marL="0" marR="0" rtl="0">
              <a:lnSpc>
                <a:spcPct val="100000"/>
              </a:lnSpc>
              <a:spcBef>
                <a:spcPct val="20000"/>
              </a:spcBef>
              <a:spcAft>
                <a:spcPct val="0"/>
              </a:spcAft>
              <a:buClr>
                <a:srgbClr val="CC0000"/>
              </a:buClr>
              <a:buSzTx/>
              <a:buFont typeface="Wingdings" panose="05000000000000000000" pitchFamily="2" charset="2"/>
              <a:buNone/>
            </a:pPr>
            <a:r>
              <a:rPr altLang="en-US" dirty="0" sz="2400" lang="en-US" noProof="0">
                <a:ln>
                  <a:noFill/>
                </a:ln>
                <a:solidFill>
                  <a:srgbClr val="000000"/>
                </a:solidFill>
                <a:effectLst/>
                <a:uLnTx/>
                <a:uFillTx/>
                <a:latin typeface="Times New Roman" panose="02020603050405020304" pitchFamily="18" charset="0"/>
                <a:cs typeface="Times New Roman" panose="02020603050405020304" pitchFamily="18" charset="0"/>
                <a:sym typeface="+mn-ea"/>
              </a:rPr>
              <a:t>This project aims to develop a predictive model to identify students at risk of dropping out using logistic regression and random forest algorithms. Logistic regression, a statistical method, will be used for its interpretability and effectiveness in binary classification problems. Random forest, an ensemble learning technique, will be employed for its ability to handle large datasets with higher accuracy and its robustness to overfitting. By analyzing academic performance, engagement metrics, and socio-demographic factors, the model will provide early warnings to enable timely interventions and support, ultimately reducing dropout rates.</a:t>
            </a:r>
            <a:endParaRPr altLang="en-US" baseline="0" b="0" cap="none" dirty="0" sz="2800" i="0" kern="0" kumimoji="0" lang="en-IN" noProof="0" normalizeH="0" spc="0" strike="noStrike" u="none">
              <a:ln>
                <a:noFill/>
              </a:ln>
              <a:solidFill>
                <a:srgbClr val="000000"/>
              </a:solidFill>
              <a:effectLst/>
              <a:uLnTx/>
              <a:uFillTx/>
              <a:latin typeface="Verdana" panose="020B0604030504040204"/>
              <a:ea typeface="+mn-ea"/>
              <a:cs typeface="+mn-cs"/>
            </a:endParaRPr>
          </a:p>
          <a:p>
            <a:pPr algn="just" indent="0" marL="0">
              <a:buNone/>
            </a:pPr>
            <a:endParaRPr dirty="0" lang="en-IN"/>
          </a:p>
        </p:txBody>
      </p:sp>
      <p:sp>
        <p:nvSpPr>
          <p:cNvPr id="1048610" name="Date Placeholder 3"/>
          <p:cNvSpPr>
            <a:spLocks noGrp="1"/>
          </p:cNvSpPr>
          <p:nvPr>
            <p:ph type="dt" sz="half" idx="10"/>
          </p:nvPr>
        </p:nvSpPr>
        <p:spPr/>
        <p:txBody>
          <a:bodyPr/>
          <a:p>
            <a:r>
              <a:rPr dirty="0" lang="en-US" err="1" smtClean="0"/>
              <a:t>Zeroth</a:t>
            </a:r>
            <a:r>
              <a:rPr dirty="0" lang="en-US" smtClean="0"/>
              <a:t> Review</a:t>
            </a:r>
            <a:endParaRPr dirty="0" lang="en-IN"/>
          </a:p>
        </p:txBody>
      </p:sp>
      <p:sp>
        <p:nvSpPr>
          <p:cNvPr id="1048611" name="Footer Placeholder 4"/>
          <p:cNvSpPr>
            <a:spLocks noGrp="1"/>
          </p:cNvSpPr>
          <p:nvPr>
            <p:ph type="ftr" sz="quarter" idx="11"/>
          </p:nvPr>
        </p:nvSpPr>
        <p:spPr/>
        <p:txBody>
          <a:bodyPr/>
          <a:p>
            <a:r>
              <a:rPr lang="en-US" smtClean="0"/>
              <a:t>Department of Artificial Intelligence and Data Science</a:t>
            </a:r>
            <a:endParaRPr dirty="0" lang="en-IN"/>
          </a:p>
        </p:txBody>
      </p:sp>
      <p:sp>
        <p:nvSpPr>
          <p:cNvPr id="1048612" name="Slide Number Placeholder 5"/>
          <p:cNvSpPr>
            <a:spLocks noGrp="1"/>
          </p:cNvSpPr>
          <p:nvPr>
            <p:ph type="sldNum" sz="quarter" idx="12"/>
          </p:nvPr>
        </p:nvSpPr>
        <p:spPr/>
        <p:txBody>
          <a:bodyPr/>
          <a:p>
            <a:fld id="{5AB9ECBD-B4DD-40D5-8D24-9ECCDBB1583E}" type="slidenum">
              <a:rPr lang="en-IN" smtClean="0"/>
              <a:t>4</a:t>
            </a:fld>
            <a:endParaRPr lang="en-IN"/>
          </a:p>
        </p:txBody>
      </p:sp>
    </p:spTree>
  </p:cSld>
  <p:clrMapOvr>
    <a:overrideClrMapping accent1="accent1" accent2="accent2" accent3="accent3" accent4="accent4" accent5="accent5" accent6="accent6" bg1="lt1" bg2="lt2" tx1="dk1" tx2="dk2"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6" name="Title 1"/>
          <p:cNvSpPr>
            <a:spLocks noGrp="1"/>
          </p:cNvSpPr>
          <p:nvPr>
            <p:ph type="title"/>
          </p:nvPr>
        </p:nvSpPr>
        <p:spPr/>
        <p:txBody>
          <a:bodyPr/>
          <a:p>
            <a:r>
              <a:rPr dirty="0" lang="en-US"/>
              <a:t> Introduction and </a:t>
            </a:r>
            <a:r>
              <a:rPr dirty="0" lang="en-US" smtClean="0"/>
              <a:t>Overview </a:t>
            </a:r>
            <a:r>
              <a:rPr dirty="0" lang="en-US"/>
              <a:t>of the </a:t>
            </a:r>
            <a:r>
              <a:rPr dirty="0" lang="en-US" smtClean="0"/>
              <a:t>Project</a:t>
            </a:r>
            <a:r>
              <a:rPr dirty="0" lang="en-US"/>
              <a:t>.</a:t>
            </a:r>
            <a:endParaRPr dirty="0" lang="en-US"/>
          </a:p>
        </p:txBody>
      </p:sp>
      <p:sp>
        <p:nvSpPr>
          <p:cNvPr id="1048617" name="Content Placeholder 2"/>
          <p:cNvSpPr>
            <a:spLocks noGrp="1"/>
          </p:cNvSpPr>
          <p:nvPr>
            <p:ph idx="1"/>
          </p:nvPr>
        </p:nvSpPr>
        <p:spPr/>
        <p:txBody>
          <a:bodyPr/>
          <a:p>
            <a:endParaRPr dirty="0" lang="en-US"/>
          </a:p>
        </p:txBody>
      </p:sp>
      <p:sp>
        <p:nvSpPr>
          <p:cNvPr id="1048618" name="Date Placeholder 3"/>
          <p:cNvSpPr>
            <a:spLocks noGrp="1"/>
          </p:cNvSpPr>
          <p:nvPr>
            <p:ph type="dt" sz="half" idx="10"/>
          </p:nvPr>
        </p:nvSpPr>
        <p:spPr/>
        <p:txBody>
          <a:bodyPr/>
          <a:p>
            <a:r>
              <a:rPr lang="en-US" smtClean="0"/>
              <a:t>Zeroth Review</a:t>
            </a:r>
            <a:endParaRPr lang="en-US"/>
          </a:p>
        </p:txBody>
      </p:sp>
      <p:sp>
        <p:nvSpPr>
          <p:cNvPr id="1048619" name="Footer Placeholder 4"/>
          <p:cNvSpPr>
            <a:spLocks noGrp="1"/>
          </p:cNvSpPr>
          <p:nvPr>
            <p:ph type="ftr" sz="quarter" idx="11"/>
          </p:nvPr>
        </p:nvSpPr>
        <p:spPr/>
        <p:txBody>
          <a:bodyPr/>
          <a:p>
            <a:r>
              <a:rPr lang="en-US" smtClean="0"/>
              <a:t>Department of Artificial Intelligence and Data Science</a:t>
            </a:r>
            <a:endParaRPr lang="en-US"/>
          </a:p>
        </p:txBody>
      </p:sp>
      <p:sp>
        <p:nvSpPr>
          <p:cNvPr id="1048620" name="Slide Number Placeholder 5"/>
          <p:cNvSpPr>
            <a:spLocks noGrp="1"/>
          </p:cNvSpPr>
          <p:nvPr>
            <p:ph type="sldNum" sz="quarter" idx="12"/>
          </p:nvPr>
        </p:nvSpPr>
        <p:spPr/>
        <p:txBody>
          <a:bodyPr/>
          <a:p>
            <a:fld id="{BDC2143B-610F-499C-A392-DFFBE135A7B2}" type="slidenum">
              <a:rPr altLang="en-US" lang="en-US" smtClean="0"/>
              <a:t>5</a:t>
            </a:fld>
            <a:endParaRPr altLang="en-US"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621" name="Title 1"/>
          <p:cNvSpPr>
            <a:spLocks noGrp="1"/>
          </p:cNvSpPr>
          <p:nvPr>
            <p:ph type="title"/>
          </p:nvPr>
        </p:nvSpPr>
        <p:spPr/>
        <p:txBody>
          <a:bodyPr/>
          <a:p>
            <a:r>
              <a:rPr altLang="en-US" lang="en-IN"/>
              <a:t>Literature Survey</a:t>
            </a:r>
            <a:endParaRPr altLang="en-US" lang="en-IN"/>
          </a:p>
        </p:txBody>
      </p:sp>
      <p:graphicFrame>
        <p:nvGraphicFramePr>
          <p:cNvPr id="4194304" name="Content Placeholder 7"/>
          <p:cNvGraphicFramePr>
            <a:graphicFrameLocks/>
          </p:cNvGraphicFramePr>
          <p:nvPr>
            <p:ph idx="1"/>
            <p:custDataLst>
              <p:tags r:id="rId1"/>
            </p:custDataLst>
          </p:nvPr>
        </p:nvGraphicFramePr>
        <p:xfrm>
          <a:off x="755650" y="1752600"/>
          <a:ext cx="10744200" cy="4282440"/>
        </p:xfrm>
        <a:graphic>
          <a:graphicData uri="http://schemas.openxmlformats.org/drawingml/2006/table">
            <a:tbl>
              <a:tblPr firstRow="1" bandRow="1">
                <a:tableStyleId>{EB9631B5-78F2-41C9-869B-9F39066F8104}</a:tableStyleId>
              </a:tblPr>
              <a:tblGrid>
                <a:gridCol w="1790700"/>
                <a:gridCol w="1790700"/>
                <a:gridCol w="1790700"/>
                <a:gridCol w="1790700"/>
                <a:gridCol w="1790700"/>
                <a:gridCol w="1790700"/>
              </a:tblGrid>
              <a:tr h="535305">
                <a:tc>
                  <a:txBody>
                    <a:bodyPr/>
                    <a:p>
                      <a:pPr>
                        <a:buNone/>
                      </a:pPr>
                      <a:r>
                        <a:rPr altLang="en-US" lang="en-IN"/>
                        <a:t>S.No</a:t>
                      </a:r>
                      <a:endParaRPr altLang="en-US" lang="en-IN"/>
                    </a:p>
                  </a:txBody>
                </a:tc>
                <a:tc>
                  <a:txBody>
                    <a:bodyPr/>
                    <a:p>
                      <a:pPr>
                        <a:buNone/>
                      </a:pPr>
                      <a:r>
                        <a:rPr altLang="en-US" lang="en-IN"/>
                        <a:t>Author Name</a:t>
                      </a:r>
                      <a:endParaRPr altLang="en-US" lang="en-IN"/>
                    </a:p>
                  </a:txBody>
                </a:tc>
                <a:tc>
                  <a:txBody>
                    <a:bodyPr/>
                    <a:p>
                      <a:pPr>
                        <a:buNone/>
                      </a:pPr>
                      <a:r>
                        <a:rPr altLang="en-US" lang="en-IN"/>
                        <a:t>Paper Title</a:t>
                      </a:r>
                      <a:endParaRPr altLang="en-US" lang="en-IN"/>
                    </a:p>
                  </a:txBody>
                </a:tc>
                <a:tc>
                  <a:txBody>
                    <a:bodyPr/>
                    <a:p>
                      <a:pPr>
                        <a:buNone/>
                      </a:pPr>
                      <a:r>
                        <a:rPr altLang="en-US" lang="en-IN"/>
                        <a:t>Description</a:t>
                      </a:r>
                      <a:endParaRPr altLang="en-US" lang="en-IN"/>
                    </a:p>
                  </a:txBody>
                </a:tc>
                <a:tc>
                  <a:txBody>
                    <a:bodyPr/>
                    <a:p>
                      <a:pPr>
                        <a:buNone/>
                      </a:pPr>
                      <a:r>
                        <a:rPr altLang="en-US" lang="en-IN"/>
                        <a:t>Jornal</a:t>
                      </a:r>
                      <a:endParaRPr altLang="en-US" lang="en-IN"/>
                    </a:p>
                  </a:txBody>
                </a:tc>
                <a:tc>
                  <a:txBody>
                    <a:bodyPr/>
                    <a:p>
                      <a:pPr>
                        <a:buNone/>
                      </a:pPr>
                      <a:r>
                        <a:rPr altLang="en-US" lang="en-IN"/>
                        <a:t>Volume/</a:t>
                      </a:r>
                      <a:endParaRPr altLang="en-US" lang="en-IN"/>
                    </a:p>
                    <a:p>
                      <a:pPr>
                        <a:buNone/>
                      </a:pPr>
                      <a:r>
                        <a:rPr altLang="en-US" lang="en-IN"/>
                        <a:t>Year</a:t>
                      </a:r>
                      <a:endParaRPr altLang="en-US" lang="en-IN"/>
                    </a:p>
                  </a:txBody>
                </a:tc>
              </a:tr>
              <a:tr h="535305">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r>
              <a:tr h="535305">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r>
              <a:tr h="535305">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r>
              <a:tr h="535305">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r>
              <a:tr h="535305">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r>
              <a:tr h="535305">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r>
              <a:tr h="535305">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c>
                  <a:txBody>
                    <a:bodyPr/>
                    <a:p>
                      <a:pPr>
                        <a:buNone/>
                      </a:pPr>
                      <a:endParaRPr lang="en-US"/>
                    </a:p>
                  </a:txBody>
                </a:tc>
              </a:tr>
            </a:tbl>
          </a:graphicData>
        </a:graphic>
      </p:graphicFrame>
      <p:sp>
        <p:nvSpPr>
          <p:cNvPr id="1048622" name="Date Placeholder 3"/>
          <p:cNvSpPr>
            <a:spLocks noGrp="1"/>
          </p:cNvSpPr>
          <p:nvPr>
            <p:ph type="dt" sz="half" idx="10"/>
          </p:nvPr>
        </p:nvSpPr>
        <p:spPr/>
        <p:txBody>
          <a:bodyPr/>
          <a:p>
            <a:r>
              <a:rPr lang="en-US" smtClean="0"/>
              <a:t>Zeroth Review</a:t>
            </a:r>
            <a:endParaRPr lang="en-US"/>
          </a:p>
        </p:txBody>
      </p:sp>
      <p:sp>
        <p:nvSpPr>
          <p:cNvPr id="1048623" name="Footer Placeholder 4"/>
          <p:cNvSpPr>
            <a:spLocks noGrp="1"/>
          </p:cNvSpPr>
          <p:nvPr>
            <p:ph type="ftr" sz="quarter" idx="11"/>
          </p:nvPr>
        </p:nvSpPr>
        <p:spPr/>
        <p:txBody>
          <a:bodyPr/>
          <a:p>
            <a:r>
              <a:rPr lang="en-US" smtClean="0"/>
              <a:t>Department of Artificial Intelligence and Data Science</a:t>
            </a:r>
            <a:endParaRPr lang="en-US"/>
          </a:p>
        </p:txBody>
      </p:sp>
      <p:sp>
        <p:nvSpPr>
          <p:cNvPr id="1048624" name="Slide Number Placeholder 5"/>
          <p:cNvSpPr>
            <a:spLocks noGrp="1"/>
          </p:cNvSpPr>
          <p:nvPr>
            <p:ph type="sldNum" sz="quarter" idx="12"/>
          </p:nvPr>
        </p:nvSpPr>
        <p:spPr/>
        <p:txBody>
          <a:bodyPr/>
          <a:p>
            <a:fld id="{BDC2143B-610F-499C-A392-DFFBE135A7B2}" type="slidenum">
              <a:rPr altLang="en-US" lang="en-US"/>
              <a:t>6</a:t>
            </a:fld>
            <a:endParaRPr altLang="en-US"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tile algn="tl" flip="none" sx="100000" sy="100000" tx="0" ty="0"/>
        </a:blipFill>
        <a:effectLst/>
      </p:bgPr>
    </p:bg>
    <p:spTree>
      <p:nvGrpSpPr>
        <p:cNvPr id="37" name=""/>
        <p:cNvGrpSpPr/>
        <p:nvPr/>
      </p:nvGrpSpPr>
      <p:grpSpPr>
        <a:xfrm>
          <a:off x="0" y="0"/>
          <a:ext cx="0" cy="0"/>
          <a:chOff x="0" y="0"/>
          <a:chExt cx="0" cy="0"/>
        </a:xfrm>
      </p:grpSpPr>
      <p:sp>
        <p:nvSpPr>
          <p:cNvPr id="1048625" name="Title 1"/>
          <p:cNvSpPr>
            <a:spLocks noGrp="1"/>
          </p:cNvSpPr>
          <p:nvPr>
            <p:ph type="title"/>
          </p:nvPr>
        </p:nvSpPr>
        <p:spPr/>
        <p:txBody>
          <a:bodyPr/>
          <a:p>
            <a:r>
              <a:rPr dirty="0" sz="2800" lang="en-IN"/>
              <a:t>Existing Sytem</a:t>
            </a:r>
            <a:endParaRPr dirty="0" sz="2800" lang="en-IN"/>
          </a:p>
        </p:txBody>
      </p:sp>
      <p:sp>
        <p:nvSpPr>
          <p:cNvPr id="1048626" name="Content Placeholder 2"/>
          <p:cNvSpPr>
            <a:spLocks noGrp="1"/>
          </p:cNvSpPr>
          <p:nvPr>
            <p:ph idx="1"/>
          </p:nvPr>
        </p:nvSpPr>
        <p:spPr/>
        <p:txBody>
          <a:bodyPr/>
          <a:p>
            <a:pPr algn="l" defTabSz="914400" eaLnBrk="0" fontAlgn="base" hangingPunct="0" indent="-469900" latinLnBrk="0" lvl="0" marL="469900" marR="0" rtl="0">
              <a:lnSpc>
                <a:spcPct val="100000"/>
              </a:lnSpc>
              <a:spcBef>
                <a:spcPct val="20000"/>
              </a:spcBef>
              <a:spcAft>
                <a:spcPct val="0"/>
              </a:spcAft>
              <a:buClr>
                <a:srgbClr val="CC0000"/>
              </a:buClr>
              <a:buSzTx/>
              <a:buFont typeface="Wingdings" panose="05000000000000000000" pitchFamily="2" charset="2"/>
              <a:buChar char="o"/>
            </a:pPr>
            <a:r>
              <a:rPr altLang="en-US" baseline="0" b="0" cap="none" dirty="0" sz="3200" i="0" kern="0" kumimoji="0" lang="en-IN" noProof="0" normalizeH="0" spc="0" strike="noStrike" u="none">
                <a:ln>
                  <a:noFill/>
                </a:ln>
                <a:solidFill>
                  <a:srgbClr val="000000"/>
                </a:solidFill>
                <a:effectLst/>
                <a:uLnTx/>
                <a:uFillTx/>
                <a:latin typeface="Times New Roman" panose="02020603050405020304" pitchFamily="18" charset="0"/>
                <a:ea typeface="+mn-ea"/>
                <a:cs typeface="Times New Roman" panose="02020603050405020304" pitchFamily="18" charset="0"/>
              </a:rPr>
              <a:t>Font size 24</a:t>
            </a:r>
            <a:br>
              <a:rPr altLang="en-US" baseline="0" b="0" cap="none" dirty="0" sz="2800" i="0" kern="0" kumimoji="0" lang="en-IN" noProof="0" normalizeH="0" spc="0" strike="noStrike" u="none">
                <a:ln>
                  <a:noFill/>
                </a:ln>
                <a:solidFill>
                  <a:srgbClr val="000000"/>
                </a:solidFill>
                <a:effectLst/>
                <a:uLnTx/>
                <a:uFillTx/>
                <a:latin typeface="Verdana" panose="020B0604030504040204"/>
                <a:ea typeface="+mn-ea"/>
                <a:cs typeface="+mn-cs"/>
              </a:rPr>
            </a:br>
            <a:endParaRPr altLang="en-US" baseline="0" b="0" cap="none" dirty="0" sz="2800" i="0" kern="0" kumimoji="0" lang="en-IN" noProof="0" normalizeH="0" spc="0" strike="noStrike" u="none">
              <a:ln>
                <a:noFill/>
              </a:ln>
              <a:solidFill>
                <a:srgbClr val="000000"/>
              </a:solidFill>
              <a:effectLst/>
              <a:uLnTx/>
              <a:uFillTx/>
              <a:latin typeface="Verdana" panose="020B0604030504040204"/>
              <a:ea typeface="+mn-ea"/>
              <a:cs typeface="+mn-cs"/>
            </a:endParaRPr>
          </a:p>
          <a:p>
            <a:pPr indent="0" marL="0">
              <a:buNone/>
            </a:pPr>
            <a:endParaRPr dirty="0" lang="en-IN"/>
          </a:p>
        </p:txBody>
      </p:sp>
      <p:sp>
        <p:nvSpPr>
          <p:cNvPr id="1048627" name="Date Placeholder 3"/>
          <p:cNvSpPr>
            <a:spLocks noGrp="1"/>
          </p:cNvSpPr>
          <p:nvPr>
            <p:ph type="dt" sz="half" idx="10"/>
          </p:nvPr>
        </p:nvSpPr>
        <p:spPr/>
        <p:txBody>
          <a:bodyPr/>
          <a:p>
            <a:r>
              <a:rPr lang="en-US" smtClean="0"/>
              <a:t>Zeroth Review</a:t>
            </a:r>
            <a:endParaRPr lang="en-IN"/>
          </a:p>
        </p:txBody>
      </p:sp>
      <p:sp>
        <p:nvSpPr>
          <p:cNvPr id="1048628" name="Footer Placeholder 4"/>
          <p:cNvSpPr>
            <a:spLocks noGrp="1"/>
          </p:cNvSpPr>
          <p:nvPr>
            <p:ph type="ftr" sz="quarter" idx="11"/>
          </p:nvPr>
        </p:nvSpPr>
        <p:spPr/>
        <p:txBody>
          <a:bodyPr/>
          <a:p>
            <a:r>
              <a:rPr lang="en-US" smtClean="0"/>
              <a:t>Department of Artificial Intelligence and Data Science</a:t>
            </a:r>
            <a:endParaRPr lang="en-IN"/>
          </a:p>
        </p:txBody>
      </p:sp>
      <p:sp>
        <p:nvSpPr>
          <p:cNvPr id="1048629" name="Slide Number Placeholder 5"/>
          <p:cNvSpPr>
            <a:spLocks noGrp="1"/>
          </p:cNvSpPr>
          <p:nvPr>
            <p:ph type="sldNum" sz="quarter" idx="12"/>
          </p:nvPr>
        </p:nvSpPr>
        <p:spPr/>
        <p:txBody>
          <a:bodyPr/>
          <a:p>
            <a:fld id="{5AB9ECBD-B4DD-40D5-8D24-9ECCDBB1583E}" type="slidenum">
              <a:rPr lang="en-IN" smtClean="0"/>
              <a:t>7</a:t>
            </a:fld>
            <a:endParaRPr lang="en-IN"/>
          </a:p>
        </p:txBody>
      </p:sp>
    </p:spTree>
  </p:cSld>
  <p:clrMapOvr>
    <a:overrideClrMapping accent1="accent1" accent2="accent2" accent3="accent3" accent4="accent4" accent5="accent5" accent6="accent6" bg1="lt1" bg2="lt2" tx1="dk1" tx2="dk2"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0" name="Title 1"/>
          <p:cNvSpPr>
            <a:spLocks noGrp="1"/>
          </p:cNvSpPr>
          <p:nvPr>
            <p:ph type="title"/>
          </p:nvPr>
        </p:nvSpPr>
        <p:spPr/>
        <p:txBody>
          <a:bodyPr/>
          <a:p>
            <a:r>
              <a:rPr dirty="0" lang="en-US"/>
              <a:t>Drawback of </a:t>
            </a:r>
            <a:r>
              <a:rPr dirty="0" lang="en-US" smtClean="0"/>
              <a:t>Existing </a:t>
            </a:r>
            <a:r>
              <a:rPr dirty="0" lang="en-US"/>
              <a:t>System</a:t>
            </a:r>
            <a:endParaRPr dirty="0" lang="en-US"/>
          </a:p>
        </p:txBody>
      </p:sp>
      <p:sp>
        <p:nvSpPr>
          <p:cNvPr id="1048631" name="Content Placeholder 2"/>
          <p:cNvSpPr>
            <a:spLocks noGrp="1"/>
          </p:cNvSpPr>
          <p:nvPr>
            <p:ph idx="1"/>
          </p:nvPr>
        </p:nvSpPr>
        <p:spPr/>
        <p:txBody>
          <a:bodyPr/>
          <a:p>
            <a:endParaRPr lang="en-US"/>
          </a:p>
        </p:txBody>
      </p:sp>
      <p:sp>
        <p:nvSpPr>
          <p:cNvPr id="1048632" name="Date Placeholder 3"/>
          <p:cNvSpPr>
            <a:spLocks noGrp="1"/>
          </p:cNvSpPr>
          <p:nvPr>
            <p:ph type="dt" sz="half" idx="10"/>
          </p:nvPr>
        </p:nvSpPr>
        <p:spPr/>
        <p:txBody>
          <a:bodyPr/>
          <a:p>
            <a:r>
              <a:rPr lang="en-US" smtClean="0"/>
              <a:t>Zeroth Review</a:t>
            </a:r>
            <a:endParaRPr lang="en-US"/>
          </a:p>
        </p:txBody>
      </p:sp>
      <p:sp>
        <p:nvSpPr>
          <p:cNvPr id="1048633" name="Footer Placeholder 4"/>
          <p:cNvSpPr>
            <a:spLocks noGrp="1"/>
          </p:cNvSpPr>
          <p:nvPr>
            <p:ph type="ftr" sz="quarter" idx="11"/>
          </p:nvPr>
        </p:nvSpPr>
        <p:spPr/>
        <p:txBody>
          <a:bodyPr/>
          <a:p>
            <a:r>
              <a:rPr lang="en-US" smtClean="0"/>
              <a:t>Department of Artificial Intelligence and Data Science</a:t>
            </a:r>
            <a:endParaRPr lang="en-US"/>
          </a:p>
        </p:txBody>
      </p:sp>
      <p:sp>
        <p:nvSpPr>
          <p:cNvPr id="1048634" name="Slide Number Placeholder 5"/>
          <p:cNvSpPr>
            <a:spLocks noGrp="1"/>
          </p:cNvSpPr>
          <p:nvPr>
            <p:ph type="sldNum" sz="quarter" idx="12"/>
          </p:nvPr>
        </p:nvSpPr>
        <p:spPr/>
        <p:txBody>
          <a:bodyPr/>
          <a:p>
            <a:fld id="{BDC2143B-610F-499C-A392-DFFBE135A7B2}" type="slidenum">
              <a:rPr altLang="en-US" lang="en-US" smtClean="0"/>
              <a:t>8</a:t>
            </a:fld>
            <a:endParaRPr altLang="en-US"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p:grpSpPr>
      <p:sp>
        <p:nvSpPr>
          <p:cNvPr id="1048635" name="Title 1"/>
          <p:cNvSpPr>
            <a:spLocks noGrp="1"/>
          </p:cNvSpPr>
          <p:nvPr>
            <p:ph type="title"/>
          </p:nvPr>
        </p:nvSpPr>
        <p:spPr/>
        <p:txBody>
          <a:bodyPr/>
          <a:p>
            <a:r>
              <a:rPr altLang="en-US" lang="en-IN"/>
              <a:t>Proposed System</a:t>
            </a:r>
            <a:endParaRPr altLang="en-US" lang="en-IN"/>
          </a:p>
        </p:txBody>
      </p:sp>
      <p:sp>
        <p:nvSpPr>
          <p:cNvPr id="1048636" name="Content Placeholder 2"/>
          <p:cNvSpPr>
            <a:spLocks noGrp="1"/>
          </p:cNvSpPr>
          <p:nvPr>
            <p:ph idx="1"/>
          </p:nvPr>
        </p:nvSpPr>
        <p:spPr/>
        <p:txBody>
          <a:bodyPr/>
          <a:p>
            <a:r>
              <a:rPr altLang="en-US" lang="en-IN"/>
              <a:t>Advantages </a:t>
            </a:r>
            <a:endParaRPr altLang="en-US" lang="en-IN"/>
          </a:p>
        </p:txBody>
      </p:sp>
      <p:sp>
        <p:nvSpPr>
          <p:cNvPr id="1048637" name="Date Placeholder 3"/>
          <p:cNvSpPr>
            <a:spLocks noGrp="1"/>
          </p:cNvSpPr>
          <p:nvPr>
            <p:ph type="dt" sz="half" idx="10"/>
          </p:nvPr>
        </p:nvSpPr>
        <p:spPr/>
        <p:txBody>
          <a:bodyPr/>
          <a:p>
            <a:r>
              <a:rPr lang="en-US" smtClean="0"/>
              <a:t>Zeroth Review</a:t>
            </a:r>
            <a:endParaRPr lang="en-US"/>
          </a:p>
        </p:txBody>
      </p:sp>
      <p:sp>
        <p:nvSpPr>
          <p:cNvPr id="1048638" name="Footer Placeholder 4"/>
          <p:cNvSpPr>
            <a:spLocks noGrp="1"/>
          </p:cNvSpPr>
          <p:nvPr>
            <p:ph type="ftr" sz="quarter" idx="11"/>
          </p:nvPr>
        </p:nvSpPr>
        <p:spPr/>
        <p:txBody>
          <a:bodyPr/>
          <a:p>
            <a:r>
              <a:rPr lang="en-US" smtClean="0"/>
              <a:t>Department of Artificial Intelligence and Data Science</a:t>
            </a:r>
            <a:endParaRPr lang="en-US"/>
          </a:p>
        </p:txBody>
      </p:sp>
      <p:sp>
        <p:nvSpPr>
          <p:cNvPr id="1048639" name="Slide Number Placeholder 5"/>
          <p:cNvSpPr>
            <a:spLocks noGrp="1"/>
          </p:cNvSpPr>
          <p:nvPr>
            <p:ph type="sldNum" sz="quarter" idx="12"/>
          </p:nvPr>
        </p:nvSpPr>
        <p:spPr/>
        <p:txBody>
          <a:bodyPr/>
          <a:p>
            <a:fld id="{BDC2143B-610F-499C-A392-DFFBE135A7B2}" type="slidenum">
              <a:rPr altLang="en-US" lang="en-US"/>
              <a:t>9</a:t>
            </a:fld>
            <a:endParaRPr altLang="en-US" lang="en-US"/>
          </a:p>
        </p:txBody>
      </p:sp>
    </p:spTree>
  </p:cSld>
  <p:clrMapOvr>
    <a:masterClrMapping/>
  </p:clrMapOvr>
</p:sld>
</file>

<file path=ppt/tags/tag1.xml><?xml version="1.0" encoding="utf-8"?>
<p:tagLst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914400" eaLnBrk="0" fontAlgn="base" hangingPunct="0"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Verdana" panose="020B0604030504040204" pitchFamily="34"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spPr>
      <a:bodyPr anchor="t" anchorCtr="0" bIns="45720" compatLnSpc="1" lIns="91440" numCol="1" rIns="91440" tIns="45720" vert="horz" wrap="square"/>
      <a:lstStyle>
        <a:defPPr algn="l" defTabSz="914400" eaLnBrk="0" fontAlgn="base" hangingPunct="0" indent="0" latinLnBrk="0" marL="0" marR="0" rtl="0">
          <a:lnSpc>
            <a:spcPct val="100000"/>
          </a:lnSpc>
          <a:spcBef>
            <a:spcPct val="0"/>
          </a:spcBef>
          <a:spcAft>
            <a:spcPct val="0"/>
          </a:spcAft>
          <a:buClrTx/>
          <a:buSzTx/>
          <a:buFontTx/>
          <a:buNone/>
          <a:defRPr baseline="0" b="0" cap="none" sz="1800" i="0" kumimoji="0" lang="en-US" normalizeH="0" strike="noStrike" u="none"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DURAI MURUGAN N</dc:creator>
  <cp:lastModifiedBy>SANTHOSH</cp:lastModifiedBy>
  <dcterms:created xsi:type="dcterms:W3CDTF">2023-08-02T17:32:00Z</dcterms:created>
  <dcterms:modified xsi:type="dcterms:W3CDTF">2025-05-14T02:11:54Z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E5336ACD7F604F5BBAB5E2FBEF0E3D60_13</vt:lpwstr>
  </property>
  <property fmtid="{D5CDD505-2E9C-101B-9397-08002B2CF9AE}" pid="3" name="KSOProductBuildVer">
    <vt:lpwstr>1033-12.2.0.17545</vt:lpwstr>
  </property>
</Properties>
</file>