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sldIdLst>
    <p:sldId id="256" r:id="rId2"/>
  </p:sldIdLst>
  <p:sldSz cx="9144000" cy="6858000" type="screen4x3"/>
  <p:notesSz cx="6858000" cy="9144000"/>
  <p:defaultTextStyle>
    <a:defPPr>
      <a:defRPr lang="en-IN"/>
    </a:defPPr>
    <a:lvl1pPr algn="l" rtl="0" eaLnBrk="0" fontAlgn="base" hangingPunct="0">
      <a:spcBef>
        <a:spcPct val="0"/>
      </a:spcBef>
      <a:spcAft>
        <a:spcPct val="0"/>
      </a:spcAft>
      <a:defRPr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kern="1200">
        <a:solidFill>
          <a:schemeClr val="tx1"/>
        </a:solidFill>
        <a:latin typeface="Arial Narrow" pitchFamily="34" charset="0"/>
        <a:ea typeface="+mn-ea"/>
        <a:cs typeface="+mn-cs"/>
      </a:defRPr>
    </a:lvl5pPr>
    <a:lvl6pPr marL="2286000" algn="l" defTabSz="914400" rtl="0" eaLnBrk="1" latinLnBrk="0" hangingPunct="1">
      <a:defRPr kern="1200">
        <a:solidFill>
          <a:schemeClr val="tx1"/>
        </a:solidFill>
        <a:latin typeface="Arial Narrow" pitchFamily="34" charset="0"/>
        <a:ea typeface="+mn-ea"/>
        <a:cs typeface="+mn-cs"/>
      </a:defRPr>
    </a:lvl6pPr>
    <a:lvl7pPr marL="2743200" algn="l" defTabSz="914400" rtl="0" eaLnBrk="1" latinLnBrk="0" hangingPunct="1">
      <a:defRPr kern="1200">
        <a:solidFill>
          <a:schemeClr val="tx1"/>
        </a:solidFill>
        <a:latin typeface="Arial Narrow" pitchFamily="34" charset="0"/>
        <a:ea typeface="+mn-ea"/>
        <a:cs typeface="+mn-cs"/>
      </a:defRPr>
    </a:lvl7pPr>
    <a:lvl8pPr marL="3200400" algn="l" defTabSz="914400" rtl="0" eaLnBrk="1" latinLnBrk="0" hangingPunct="1">
      <a:defRPr kern="1200">
        <a:solidFill>
          <a:schemeClr val="tx1"/>
        </a:solidFill>
        <a:latin typeface="Arial Narrow" pitchFamily="34" charset="0"/>
        <a:ea typeface="+mn-ea"/>
        <a:cs typeface="+mn-cs"/>
      </a:defRPr>
    </a:lvl8pPr>
    <a:lvl9pPr marL="3657600" algn="l" defTabSz="914400" rtl="0" eaLnBrk="1" latinLnBrk="0" hangingPunct="1">
      <a:defRPr kern="1200">
        <a:solidFill>
          <a:schemeClr val="tx1"/>
        </a:solidFill>
        <a:latin typeface="Arial Narrow"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215" name="Group 23"/>
          <p:cNvGrpSpPr>
            <a:grpSpLocks/>
          </p:cNvGrpSpPr>
          <p:nvPr/>
        </p:nvGrpSpPr>
        <p:grpSpPr bwMode="auto">
          <a:xfrm>
            <a:off x="-11113" y="-3175"/>
            <a:ext cx="9166226" cy="6897688"/>
            <a:chOff x="-7" y="-2"/>
            <a:chExt cx="5774" cy="4345"/>
          </a:xfrm>
        </p:grpSpPr>
        <p:grpSp>
          <p:nvGrpSpPr>
            <p:cNvPr id="8214" name="Group 22"/>
            <p:cNvGrpSpPr>
              <a:grpSpLocks/>
            </p:cNvGrpSpPr>
            <p:nvPr userDrawn="1"/>
          </p:nvGrpSpPr>
          <p:grpSpPr bwMode="auto">
            <a:xfrm>
              <a:off x="-7" y="0"/>
              <a:ext cx="5774" cy="4343"/>
              <a:chOff x="-7" y="0"/>
              <a:chExt cx="5774" cy="4343"/>
            </a:xfrm>
          </p:grpSpPr>
          <p:sp>
            <p:nvSpPr>
              <p:cNvPr id="8195" name="Freeform 3"/>
              <p:cNvSpPr>
                <a:spLocks/>
              </p:cNvSpPr>
              <p:nvPr/>
            </p:nvSpPr>
            <p:spPr bwMode="hidden">
              <a:xfrm>
                <a:off x="-7" y="1157"/>
                <a:ext cx="1429" cy="1707"/>
              </a:xfrm>
              <a:custGeom>
                <a:avLst/>
                <a:gdLst>
                  <a:gd name="T0" fmla="*/ 808 w 1429"/>
                  <a:gd name="T1" fmla="*/ 283 h 1707"/>
                  <a:gd name="T2" fmla="*/ 673 w 1429"/>
                  <a:gd name="T3" fmla="*/ 252 h 1707"/>
                  <a:gd name="T4" fmla="*/ 654 w 1429"/>
                  <a:gd name="T5" fmla="*/ 0 h 1707"/>
                  <a:gd name="T6" fmla="*/ 488 w 1429"/>
                  <a:gd name="T7" fmla="*/ 13 h 1707"/>
                  <a:gd name="T8" fmla="*/ 476 w 1429"/>
                  <a:gd name="T9" fmla="*/ 252 h 1707"/>
                  <a:gd name="T10" fmla="*/ 365 w 1429"/>
                  <a:gd name="T11" fmla="*/ 290 h 1707"/>
                  <a:gd name="T12" fmla="*/ 206 w 1429"/>
                  <a:gd name="T13" fmla="*/ 86 h 1707"/>
                  <a:gd name="T14" fmla="*/ 95 w 1429"/>
                  <a:gd name="T15" fmla="*/ 148 h 1707"/>
                  <a:gd name="T16" fmla="*/ 200 w 1429"/>
                  <a:gd name="T17" fmla="*/ 376 h 1707"/>
                  <a:gd name="T18" fmla="*/ 126 w 1429"/>
                  <a:gd name="T19" fmla="*/ 450 h 1707"/>
                  <a:gd name="T20" fmla="*/ 0 w 1429"/>
                  <a:gd name="T21" fmla="*/ 423 h 1707"/>
                  <a:gd name="T22" fmla="*/ 0 w 1429"/>
                  <a:gd name="T23" fmla="*/ 1273 h 1707"/>
                  <a:gd name="T24" fmla="*/ 101 w 1429"/>
                  <a:gd name="T25" fmla="*/ 1226 h 1707"/>
                  <a:gd name="T26" fmla="*/ 181 w 1429"/>
                  <a:gd name="T27" fmla="*/ 1306 h 1707"/>
                  <a:gd name="T28" fmla="*/ 70 w 1429"/>
                  <a:gd name="T29" fmla="*/ 1509 h 1707"/>
                  <a:gd name="T30" fmla="*/ 175 w 1429"/>
                  <a:gd name="T31" fmla="*/ 1596 h 1707"/>
                  <a:gd name="T32" fmla="*/ 365 w 1429"/>
                  <a:gd name="T33" fmla="*/ 1411 h 1707"/>
                  <a:gd name="T34" fmla="*/ 476 w 1429"/>
                  <a:gd name="T35" fmla="*/ 1448 h 1707"/>
                  <a:gd name="T36" fmla="*/ 501 w 1429"/>
                  <a:gd name="T37" fmla="*/ 1700 h 1707"/>
                  <a:gd name="T38" fmla="*/ 667 w 1429"/>
                  <a:gd name="T39" fmla="*/ 1707 h 1707"/>
                  <a:gd name="T40" fmla="*/ 685 w 1429"/>
                  <a:gd name="T41" fmla="*/ 1442 h 1707"/>
                  <a:gd name="T42" fmla="*/ 826 w 1429"/>
                  <a:gd name="T43" fmla="*/ 1405 h 1707"/>
                  <a:gd name="T44" fmla="*/ 993 w 1429"/>
                  <a:gd name="T45" fmla="*/ 1590 h 1707"/>
                  <a:gd name="T46" fmla="*/ 1103 w 1429"/>
                  <a:gd name="T47" fmla="*/ 1522 h 1707"/>
                  <a:gd name="T48" fmla="*/ 993 w 1429"/>
                  <a:gd name="T49" fmla="*/ 1300 h 1707"/>
                  <a:gd name="T50" fmla="*/ 1067 w 1429"/>
                  <a:gd name="T51" fmla="*/ 1207 h 1707"/>
                  <a:gd name="T52" fmla="*/ 1288 w 1429"/>
                  <a:gd name="T53" fmla="*/ 1312 h 1707"/>
                  <a:gd name="T54" fmla="*/ 1355 w 1429"/>
                  <a:gd name="T55" fmla="*/ 1196 h 1707"/>
                  <a:gd name="T56" fmla="*/ 1153 w 1429"/>
                  <a:gd name="T57" fmla="*/ 1047 h 1707"/>
                  <a:gd name="T58" fmla="*/ 1177 w 1429"/>
                  <a:gd name="T59" fmla="*/ 918 h 1707"/>
                  <a:gd name="T60" fmla="*/ 1429 w 1429"/>
                  <a:gd name="T61" fmla="*/ 894 h 1707"/>
                  <a:gd name="T62" fmla="*/ 1423 w 1429"/>
                  <a:gd name="T63" fmla="*/ 764 h 1707"/>
                  <a:gd name="T64" fmla="*/ 1171 w 1429"/>
                  <a:gd name="T65" fmla="*/ 727 h 1707"/>
                  <a:gd name="T66" fmla="*/ 1146 w 1429"/>
                  <a:gd name="T67" fmla="*/ 629 h 1707"/>
                  <a:gd name="T68" fmla="*/ 1349 w 1429"/>
                  <a:gd name="T69" fmla="*/ 487 h 1707"/>
                  <a:gd name="T70" fmla="*/ 1282 w 1429"/>
                  <a:gd name="T71" fmla="*/ 370 h 1707"/>
                  <a:gd name="T72" fmla="*/ 1054 w 1429"/>
                  <a:gd name="T73" fmla="*/ 462 h 1707"/>
                  <a:gd name="T74" fmla="*/ 980 w 1429"/>
                  <a:gd name="T75" fmla="*/ 388 h 1707"/>
                  <a:gd name="T76" fmla="*/ 1097 w 1429"/>
                  <a:gd name="T77" fmla="*/ 173 h 1707"/>
                  <a:gd name="T78" fmla="*/ 986 w 1429"/>
                  <a:gd name="T79" fmla="*/ 105 h 1707"/>
                  <a:gd name="T80" fmla="*/ 808 w 1429"/>
                  <a:gd name="T81" fmla="*/ 283 h 1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29" h="1707">
                    <a:moveTo>
                      <a:pt x="808" y="283"/>
                    </a:moveTo>
                    <a:lnTo>
                      <a:pt x="673" y="252"/>
                    </a:lnTo>
                    <a:lnTo>
                      <a:pt x="654" y="0"/>
                    </a:lnTo>
                    <a:lnTo>
                      <a:pt x="488" y="13"/>
                    </a:lnTo>
                    <a:lnTo>
                      <a:pt x="476" y="252"/>
                    </a:lnTo>
                    <a:lnTo>
                      <a:pt x="365" y="290"/>
                    </a:lnTo>
                    <a:lnTo>
                      <a:pt x="206" y="86"/>
                    </a:lnTo>
                    <a:lnTo>
                      <a:pt x="95" y="148"/>
                    </a:lnTo>
                    <a:lnTo>
                      <a:pt x="200" y="376"/>
                    </a:lnTo>
                    <a:lnTo>
                      <a:pt x="126" y="450"/>
                    </a:lnTo>
                    <a:lnTo>
                      <a:pt x="0" y="423"/>
                    </a:lnTo>
                    <a:lnTo>
                      <a:pt x="0" y="1273"/>
                    </a:lnTo>
                    <a:lnTo>
                      <a:pt x="101" y="1226"/>
                    </a:lnTo>
                    <a:lnTo>
                      <a:pt x="181" y="1306"/>
                    </a:lnTo>
                    <a:lnTo>
                      <a:pt x="70" y="1509"/>
                    </a:lnTo>
                    <a:lnTo>
                      <a:pt x="175" y="1596"/>
                    </a:lnTo>
                    <a:lnTo>
                      <a:pt x="365" y="1411"/>
                    </a:lnTo>
                    <a:lnTo>
                      <a:pt x="476" y="1448"/>
                    </a:lnTo>
                    <a:lnTo>
                      <a:pt x="501" y="1700"/>
                    </a:lnTo>
                    <a:lnTo>
                      <a:pt x="667" y="1707"/>
                    </a:lnTo>
                    <a:lnTo>
                      <a:pt x="685" y="1442"/>
                    </a:lnTo>
                    <a:lnTo>
                      <a:pt x="826" y="1405"/>
                    </a:lnTo>
                    <a:lnTo>
                      <a:pt x="993" y="1590"/>
                    </a:lnTo>
                    <a:lnTo>
                      <a:pt x="1103" y="1522"/>
                    </a:lnTo>
                    <a:lnTo>
                      <a:pt x="993" y="1300"/>
                    </a:lnTo>
                    <a:lnTo>
                      <a:pt x="1067" y="1207"/>
                    </a:lnTo>
                    <a:lnTo>
                      <a:pt x="1288" y="1312"/>
                    </a:lnTo>
                    <a:lnTo>
                      <a:pt x="1355" y="1196"/>
                    </a:lnTo>
                    <a:lnTo>
                      <a:pt x="1153" y="1047"/>
                    </a:lnTo>
                    <a:lnTo>
                      <a:pt x="1177" y="918"/>
                    </a:lnTo>
                    <a:lnTo>
                      <a:pt x="1429" y="894"/>
                    </a:lnTo>
                    <a:lnTo>
                      <a:pt x="1423" y="764"/>
                    </a:lnTo>
                    <a:lnTo>
                      <a:pt x="1171" y="727"/>
                    </a:lnTo>
                    <a:lnTo>
                      <a:pt x="1146" y="629"/>
                    </a:lnTo>
                    <a:lnTo>
                      <a:pt x="1349" y="487"/>
                    </a:lnTo>
                    <a:lnTo>
                      <a:pt x="1282" y="370"/>
                    </a:lnTo>
                    <a:lnTo>
                      <a:pt x="1054" y="462"/>
                    </a:lnTo>
                    <a:lnTo>
                      <a:pt x="980" y="388"/>
                    </a:lnTo>
                    <a:lnTo>
                      <a:pt x="1097" y="173"/>
                    </a:lnTo>
                    <a:lnTo>
                      <a:pt x="986" y="105"/>
                    </a:lnTo>
                    <a:lnTo>
                      <a:pt x="808" y="283"/>
                    </a:lnTo>
                    <a:close/>
                  </a:path>
                </a:pathLst>
              </a:cu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196" name="Freeform 4"/>
              <p:cNvSpPr>
                <a:spLocks/>
              </p:cNvSpPr>
              <p:nvPr/>
            </p:nvSpPr>
            <p:spPr bwMode="hidden">
              <a:xfrm>
                <a:off x="68" y="10"/>
                <a:ext cx="528" cy="496"/>
              </a:xfrm>
              <a:custGeom>
                <a:avLst/>
                <a:gdLst>
                  <a:gd name="T0" fmla="*/ 335 w 528"/>
                  <a:gd name="T1" fmla="*/ 56 h 496"/>
                  <a:gd name="T2" fmla="*/ 293 w 528"/>
                  <a:gd name="T3" fmla="*/ 46 h 496"/>
                  <a:gd name="T4" fmla="*/ 288 w 528"/>
                  <a:gd name="T5" fmla="*/ 0 h 496"/>
                  <a:gd name="T6" fmla="*/ 238 w 528"/>
                  <a:gd name="T7" fmla="*/ 0 h 496"/>
                  <a:gd name="T8" fmla="*/ 232 w 528"/>
                  <a:gd name="T9" fmla="*/ 46 h 496"/>
                  <a:gd name="T10" fmla="*/ 198 w 528"/>
                  <a:gd name="T11" fmla="*/ 58 h 496"/>
                  <a:gd name="T12" fmla="*/ 146 w 528"/>
                  <a:gd name="T13" fmla="*/ 0 h 496"/>
                  <a:gd name="T14" fmla="*/ 114 w 528"/>
                  <a:gd name="T15" fmla="*/ 14 h 496"/>
                  <a:gd name="T16" fmla="*/ 147 w 528"/>
                  <a:gd name="T17" fmla="*/ 84 h 496"/>
                  <a:gd name="T18" fmla="*/ 124 w 528"/>
                  <a:gd name="T19" fmla="*/ 107 h 496"/>
                  <a:gd name="T20" fmla="*/ 50 w 528"/>
                  <a:gd name="T21" fmla="*/ 81 h 496"/>
                  <a:gd name="T22" fmla="*/ 32 w 528"/>
                  <a:gd name="T23" fmla="*/ 109 h 496"/>
                  <a:gd name="T24" fmla="*/ 90 w 528"/>
                  <a:gd name="T25" fmla="*/ 159 h 496"/>
                  <a:gd name="T26" fmla="*/ 80 w 528"/>
                  <a:gd name="T27" fmla="*/ 197 h 496"/>
                  <a:gd name="T28" fmla="*/ 2 w 528"/>
                  <a:gd name="T29" fmla="*/ 202 h 496"/>
                  <a:gd name="T30" fmla="*/ 0 w 528"/>
                  <a:gd name="T31" fmla="*/ 244 h 496"/>
                  <a:gd name="T32" fmla="*/ 80 w 528"/>
                  <a:gd name="T33" fmla="*/ 256 h 496"/>
                  <a:gd name="T34" fmla="*/ 88 w 528"/>
                  <a:gd name="T35" fmla="*/ 292 h 496"/>
                  <a:gd name="T36" fmla="*/ 29 w 528"/>
                  <a:gd name="T37" fmla="*/ 345 h 496"/>
                  <a:gd name="T38" fmla="*/ 50 w 528"/>
                  <a:gd name="T39" fmla="*/ 378 h 496"/>
                  <a:gd name="T40" fmla="*/ 116 w 528"/>
                  <a:gd name="T41" fmla="*/ 347 h 496"/>
                  <a:gd name="T42" fmla="*/ 141 w 528"/>
                  <a:gd name="T43" fmla="*/ 372 h 496"/>
                  <a:gd name="T44" fmla="*/ 107 w 528"/>
                  <a:gd name="T45" fmla="*/ 435 h 496"/>
                  <a:gd name="T46" fmla="*/ 139 w 528"/>
                  <a:gd name="T47" fmla="*/ 462 h 496"/>
                  <a:gd name="T48" fmla="*/ 198 w 528"/>
                  <a:gd name="T49" fmla="*/ 404 h 496"/>
                  <a:gd name="T50" fmla="*/ 232 w 528"/>
                  <a:gd name="T51" fmla="*/ 416 h 496"/>
                  <a:gd name="T52" fmla="*/ 240 w 528"/>
                  <a:gd name="T53" fmla="*/ 494 h 496"/>
                  <a:gd name="T54" fmla="*/ 292 w 528"/>
                  <a:gd name="T55" fmla="*/ 496 h 496"/>
                  <a:gd name="T56" fmla="*/ 297 w 528"/>
                  <a:gd name="T57" fmla="*/ 414 h 496"/>
                  <a:gd name="T58" fmla="*/ 341 w 528"/>
                  <a:gd name="T59" fmla="*/ 403 h 496"/>
                  <a:gd name="T60" fmla="*/ 393 w 528"/>
                  <a:gd name="T61" fmla="*/ 460 h 496"/>
                  <a:gd name="T62" fmla="*/ 427 w 528"/>
                  <a:gd name="T63" fmla="*/ 439 h 496"/>
                  <a:gd name="T64" fmla="*/ 393 w 528"/>
                  <a:gd name="T65" fmla="*/ 370 h 496"/>
                  <a:gd name="T66" fmla="*/ 416 w 528"/>
                  <a:gd name="T67" fmla="*/ 341 h 496"/>
                  <a:gd name="T68" fmla="*/ 484 w 528"/>
                  <a:gd name="T69" fmla="*/ 374 h 496"/>
                  <a:gd name="T70" fmla="*/ 505 w 528"/>
                  <a:gd name="T71" fmla="*/ 338 h 496"/>
                  <a:gd name="T72" fmla="*/ 442 w 528"/>
                  <a:gd name="T73" fmla="*/ 292 h 496"/>
                  <a:gd name="T74" fmla="*/ 450 w 528"/>
                  <a:gd name="T75" fmla="*/ 252 h 496"/>
                  <a:gd name="T76" fmla="*/ 528 w 528"/>
                  <a:gd name="T77" fmla="*/ 244 h 496"/>
                  <a:gd name="T78" fmla="*/ 526 w 528"/>
                  <a:gd name="T79" fmla="*/ 204 h 496"/>
                  <a:gd name="T80" fmla="*/ 448 w 528"/>
                  <a:gd name="T81" fmla="*/ 193 h 496"/>
                  <a:gd name="T82" fmla="*/ 440 w 528"/>
                  <a:gd name="T83" fmla="*/ 162 h 496"/>
                  <a:gd name="T84" fmla="*/ 503 w 528"/>
                  <a:gd name="T85" fmla="*/ 119 h 496"/>
                  <a:gd name="T86" fmla="*/ 482 w 528"/>
                  <a:gd name="T87" fmla="*/ 82 h 496"/>
                  <a:gd name="T88" fmla="*/ 412 w 528"/>
                  <a:gd name="T89" fmla="*/ 111 h 496"/>
                  <a:gd name="T90" fmla="*/ 389 w 528"/>
                  <a:gd name="T91" fmla="*/ 88 h 496"/>
                  <a:gd name="T92" fmla="*/ 425 w 528"/>
                  <a:gd name="T93" fmla="*/ 21 h 496"/>
                  <a:gd name="T94" fmla="*/ 391 w 528"/>
                  <a:gd name="T95" fmla="*/ 0 h 496"/>
                  <a:gd name="T96" fmla="*/ 335 w 528"/>
                  <a:gd name="T97" fmla="*/ 56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28" h="496">
                    <a:moveTo>
                      <a:pt x="335" y="56"/>
                    </a:moveTo>
                    <a:lnTo>
                      <a:pt x="293" y="46"/>
                    </a:lnTo>
                    <a:lnTo>
                      <a:pt x="288" y="0"/>
                    </a:lnTo>
                    <a:lnTo>
                      <a:pt x="238" y="0"/>
                    </a:lnTo>
                    <a:lnTo>
                      <a:pt x="232" y="46"/>
                    </a:lnTo>
                    <a:lnTo>
                      <a:pt x="198" y="58"/>
                    </a:lnTo>
                    <a:lnTo>
                      <a:pt x="146" y="0"/>
                    </a:lnTo>
                    <a:lnTo>
                      <a:pt x="114" y="14"/>
                    </a:lnTo>
                    <a:lnTo>
                      <a:pt x="147" y="84"/>
                    </a:lnTo>
                    <a:lnTo>
                      <a:pt x="124" y="107"/>
                    </a:lnTo>
                    <a:lnTo>
                      <a:pt x="50" y="81"/>
                    </a:lnTo>
                    <a:lnTo>
                      <a:pt x="32" y="109"/>
                    </a:lnTo>
                    <a:lnTo>
                      <a:pt x="90" y="159"/>
                    </a:lnTo>
                    <a:lnTo>
                      <a:pt x="80" y="197"/>
                    </a:lnTo>
                    <a:lnTo>
                      <a:pt x="2" y="202"/>
                    </a:lnTo>
                    <a:lnTo>
                      <a:pt x="0" y="244"/>
                    </a:lnTo>
                    <a:lnTo>
                      <a:pt x="80" y="256"/>
                    </a:lnTo>
                    <a:lnTo>
                      <a:pt x="88" y="292"/>
                    </a:lnTo>
                    <a:lnTo>
                      <a:pt x="29" y="345"/>
                    </a:lnTo>
                    <a:lnTo>
                      <a:pt x="50" y="378"/>
                    </a:lnTo>
                    <a:lnTo>
                      <a:pt x="116" y="347"/>
                    </a:lnTo>
                    <a:lnTo>
                      <a:pt x="141" y="372"/>
                    </a:lnTo>
                    <a:lnTo>
                      <a:pt x="107" y="435"/>
                    </a:lnTo>
                    <a:lnTo>
                      <a:pt x="139" y="462"/>
                    </a:lnTo>
                    <a:lnTo>
                      <a:pt x="198" y="404"/>
                    </a:lnTo>
                    <a:lnTo>
                      <a:pt x="232" y="416"/>
                    </a:lnTo>
                    <a:lnTo>
                      <a:pt x="240" y="494"/>
                    </a:lnTo>
                    <a:lnTo>
                      <a:pt x="292" y="496"/>
                    </a:lnTo>
                    <a:lnTo>
                      <a:pt x="297" y="414"/>
                    </a:lnTo>
                    <a:lnTo>
                      <a:pt x="341" y="403"/>
                    </a:lnTo>
                    <a:lnTo>
                      <a:pt x="393" y="460"/>
                    </a:lnTo>
                    <a:lnTo>
                      <a:pt x="427" y="439"/>
                    </a:lnTo>
                    <a:lnTo>
                      <a:pt x="393" y="370"/>
                    </a:lnTo>
                    <a:lnTo>
                      <a:pt x="416" y="341"/>
                    </a:lnTo>
                    <a:lnTo>
                      <a:pt x="484" y="374"/>
                    </a:lnTo>
                    <a:lnTo>
                      <a:pt x="505" y="338"/>
                    </a:lnTo>
                    <a:lnTo>
                      <a:pt x="442" y="292"/>
                    </a:lnTo>
                    <a:lnTo>
                      <a:pt x="450" y="252"/>
                    </a:lnTo>
                    <a:lnTo>
                      <a:pt x="528" y="244"/>
                    </a:lnTo>
                    <a:lnTo>
                      <a:pt x="526" y="204"/>
                    </a:lnTo>
                    <a:lnTo>
                      <a:pt x="448" y="193"/>
                    </a:lnTo>
                    <a:lnTo>
                      <a:pt x="440" y="162"/>
                    </a:lnTo>
                    <a:lnTo>
                      <a:pt x="503" y="119"/>
                    </a:lnTo>
                    <a:lnTo>
                      <a:pt x="482" y="82"/>
                    </a:lnTo>
                    <a:lnTo>
                      <a:pt x="412" y="111"/>
                    </a:lnTo>
                    <a:lnTo>
                      <a:pt x="389" y="88"/>
                    </a:lnTo>
                    <a:lnTo>
                      <a:pt x="425" y="21"/>
                    </a:lnTo>
                    <a:lnTo>
                      <a:pt x="391" y="0"/>
                    </a:lnTo>
                    <a:lnTo>
                      <a:pt x="335" y="56"/>
                    </a:lnTo>
                    <a:close/>
                  </a:path>
                </a:pathLst>
              </a:custGeom>
              <a:gradFill rotWithShape="0">
                <a:gsLst>
                  <a:gs pos="0">
                    <a:schemeClr val="accent1"/>
                  </a:gs>
                  <a:gs pos="100000">
                    <a:schemeClr val="bg1"/>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197" name="Freeform 5"/>
              <p:cNvSpPr>
                <a:spLocks/>
              </p:cNvSpPr>
              <p:nvPr/>
            </p:nvSpPr>
            <p:spPr bwMode="hidden">
              <a:xfrm>
                <a:off x="751" y="223"/>
                <a:ext cx="1428" cy="1430"/>
              </a:xfrm>
              <a:custGeom>
                <a:avLst/>
                <a:gdLst>
                  <a:gd name="T0" fmla="*/ 1469 w 2312"/>
                  <a:gd name="T1" fmla="*/ 384 h 2313"/>
                  <a:gd name="T2" fmla="*/ 1285 w 2312"/>
                  <a:gd name="T3" fmla="*/ 342 h 2313"/>
                  <a:gd name="T4" fmla="*/ 1260 w 2312"/>
                  <a:gd name="T5" fmla="*/ 0 h 2313"/>
                  <a:gd name="T6" fmla="*/ 1035 w 2312"/>
                  <a:gd name="T7" fmla="*/ 17 h 2313"/>
                  <a:gd name="T8" fmla="*/ 1018 w 2312"/>
                  <a:gd name="T9" fmla="*/ 342 h 2313"/>
                  <a:gd name="T10" fmla="*/ 868 w 2312"/>
                  <a:gd name="T11" fmla="*/ 393 h 2313"/>
                  <a:gd name="T12" fmla="*/ 651 w 2312"/>
                  <a:gd name="T13" fmla="*/ 117 h 2313"/>
                  <a:gd name="T14" fmla="*/ 501 w 2312"/>
                  <a:gd name="T15" fmla="*/ 201 h 2313"/>
                  <a:gd name="T16" fmla="*/ 643 w 2312"/>
                  <a:gd name="T17" fmla="*/ 509 h 2313"/>
                  <a:gd name="T18" fmla="*/ 543 w 2312"/>
                  <a:gd name="T19" fmla="*/ 610 h 2313"/>
                  <a:gd name="T20" fmla="*/ 217 w 2312"/>
                  <a:gd name="T21" fmla="*/ 493 h 2313"/>
                  <a:gd name="T22" fmla="*/ 142 w 2312"/>
                  <a:gd name="T23" fmla="*/ 618 h 2313"/>
                  <a:gd name="T24" fmla="*/ 392 w 2312"/>
                  <a:gd name="T25" fmla="*/ 835 h 2313"/>
                  <a:gd name="T26" fmla="*/ 351 w 2312"/>
                  <a:gd name="T27" fmla="*/ 1002 h 2313"/>
                  <a:gd name="T28" fmla="*/ 8 w 2312"/>
                  <a:gd name="T29" fmla="*/ 1027 h 2313"/>
                  <a:gd name="T30" fmla="*/ 0 w 2312"/>
                  <a:gd name="T31" fmla="*/ 1211 h 2313"/>
                  <a:gd name="T32" fmla="*/ 351 w 2312"/>
                  <a:gd name="T33" fmla="*/ 1261 h 2313"/>
                  <a:gd name="T34" fmla="*/ 384 w 2312"/>
                  <a:gd name="T35" fmla="*/ 1419 h 2313"/>
                  <a:gd name="T36" fmla="*/ 125 w 2312"/>
                  <a:gd name="T37" fmla="*/ 1653 h 2313"/>
                  <a:gd name="T38" fmla="*/ 217 w 2312"/>
                  <a:gd name="T39" fmla="*/ 1795 h 2313"/>
                  <a:gd name="T40" fmla="*/ 509 w 2312"/>
                  <a:gd name="T41" fmla="*/ 1661 h 2313"/>
                  <a:gd name="T42" fmla="*/ 618 w 2312"/>
                  <a:gd name="T43" fmla="*/ 1770 h 2313"/>
                  <a:gd name="T44" fmla="*/ 467 w 2312"/>
                  <a:gd name="T45" fmla="*/ 2045 h 2313"/>
                  <a:gd name="T46" fmla="*/ 609 w 2312"/>
                  <a:gd name="T47" fmla="*/ 2162 h 2313"/>
                  <a:gd name="T48" fmla="*/ 868 w 2312"/>
                  <a:gd name="T49" fmla="*/ 1912 h 2313"/>
                  <a:gd name="T50" fmla="*/ 1018 w 2312"/>
                  <a:gd name="T51" fmla="*/ 1962 h 2313"/>
                  <a:gd name="T52" fmla="*/ 1052 w 2312"/>
                  <a:gd name="T53" fmla="*/ 2304 h 2313"/>
                  <a:gd name="T54" fmla="*/ 1277 w 2312"/>
                  <a:gd name="T55" fmla="*/ 2313 h 2313"/>
                  <a:gd name="T56" fmla="*/ 1302 w 2312"/>
                  <a:gd name="T57" fmla="*/ 1954 h 2313"/>
                  <a:gd name="T58" fmla="*/ 1494 w 2312"/>
                  <a:gd name="T59" fmla="*/ 1904 h 2313"/>
                  <a:gd name="T60" fmla="*/ 1720 w 2312"/>
                  <a:gd name="T61" fmla="*/ 2154 h 2313"/>
                  <a:gd name="T62" fmla="*/ 1870 w 2312"/>
                  <a:gd name="T63" fmla="*/ 2062 h 2313"/>
                  <a:gd name="T64" fmla="*/ 1720 w 2312"/>
                  <a:gd name="T65" fmla="*/ 1762 h 2313"/>
                  <a:gd name="T66" fmla="*/ 1820 w 2312"/>
                  <a:gd name="T67" fmla="*/ 1636 h 2313"/>
                  <a:gd name="T68" fmla="*/ 2120 w 2312"/>
                  <a:gd name="T69" fmla="*/ 1778 h 2313"/>
                  <a:gd name="T70" fmla="*/ 2212 w 2312"/>
                  <a:gd name="T71" fmla="*/ 1620 h 2313"/>
                  <a:gd name="T72" fmla="*/ 1937 w 2312"/>
                  <a:gd name="T73" fmla="*/ 1419 h 2313"/>
                  <a:gd name="T74" fmla="*/ 1970 w 2312"/>
                  <a:gd name="T75" fmla="*/ 1244 h 2313"/>
                  <a:gd name="T76" fmla="*/ 2312 w 2312"/>
                  <a:gd name="T77" fmla="*/ 1211 h 2313"/>
                  <a:gd name="T78" fmla="*/ 2304 w 2312"/>
                  <a:gd name="T79" fmla="*/ 1035 h 2313"/>
                  <a:gd name="T80" fmla="*/ 1962 w 2312"/>
                  <a:gd name="T81" fmla="*/ 985 h 2313"/>
                  <a:gd name="T82" fmla="*/ 1928 w 2312"/>
                  <a:gd name="T83" fmla="*/ 852 h 2313"/>
                  <a:gd name="T84" fmla="*/ 2204 w 2312"/>
                  <a:gd name="T85" fmla="*/ 660 h 2313"/>
                  <a:gd name="T86" fmla="*/ 2112 w 2312"/>
                  <a:gd name="T87" fmla="*/ 501 h 2313"/>
                  <a:gd name="T88" fmla="*/ 1803 w 2312"/>
                  <a:gd name="T89" fmla="*/ 626 h 2313"/>
                  <a:gd name="T90" fmla="*/ 1703 w 2312"/>
                  <a:gd name="T91" fmla="*/ 526 h 2313"/>
                  <a:gd name="T92" fmla="*/ 1861 w 2312"/>
                  <a:gd name="T93" fmla="*/ 234 h 2313"/>
                  <a:gd name="T94" fmla="*/ 1711 w 2312"/>
                  <a:gd name="T95" fmla="*/ 142 h 2313"/>
                  <a:gd name="T96" fmla="*/ 1469 w 2312"/>
                  <a:gd name="T97" fmla="*/ 384 h 2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312" h="2313">
                    <a:moveTo>
                      <a:pt x="1469" y="384"/>
                    </a:moveTo>
                    <a:lnTo>
                      <a:pt x="1285" y="342"/>
                    </a:lnTo>
                    <a:lnTo>
                      <a:pt x="1260" y="0"/>
                    </a:lnTo>
                    <a:lnTo>
                      <a:pt x="1035" y="17"/>
                    </a:lnTo>
                    <a:lnTo>
                      <a:pt x="1018" y="342"/>
                    </a:lnTo>
                    <a:lnTo>
                      <a:pt x="868" y="393"/>
                    </a:lnTo>
                    <a:lnTo>
                      <a:pt x="651" y="117"/>
                    </a:lnTo>
                    <a:lnTo>
                      <a:pt x="501" y="201"/>
                    </a:lnTo>
                    <a:lnTo>
                      <a:pt x="643" y="509"/>
                    </a:lnTo>
                    <a:lnTo>
                      <a:pt x="543" y="610"/>
                    </a:lnTo>
                    <a:lnTo>
                      <a:pt x="217" y="493"/>
                    </a:lnTo>
                    <a:lnTo>
                      <a:pt x="142" y="618"/>
                    </a:lnTo>
                    <a:lnTo>
                      <a:pt x="392" y="835"/>
                    </a:lnTo>
                    <a:lnTo>
                      <a:pt x="351" y="1002"/>
                    </a:lnTo>
                    <a:lnTo>
                      <a:pt x="8" y="1027"/>
                    </a:lnTo>
                    <a:lnTo>
                      <a:pt x="0" y="1211"/>
                    </a:lnTo>
                    <a:lnTo>
                      <a:pt x="351" y="1261"/>
                    </a:lnTo>
                    <a:lnTo>
                      <a:pt x="384" y="1419"/>
                    </a:lnTo>
                    <a:lnTo>
                      <a:pt x="125" y="1653"/>
                    </a:lnTo>
                    <a:lnTo>
                      <a:pt x="217" y="1795"/>
                    </a:lnTo>
                    <a:lnTo>
                      <a:pt x="509" y="1661"/>
                    </a:lnTo>
                    <a:lnTo>
                      <a:pt x="618" y="1770"/>
                    </a:lnTo>
                    <a:lnTo>
                      <a:pt x="467" y="2045"/>
                    </a:lnTo>
                    <a:lnTo>
                      <a:pt x="609" y="2162"/>
                    </a:lnTo>
                    <a:lnTo>
                      <a:pt x="868" y="1912"/>
                    </a:lnTo>
                    <a:lnTo>
                      <a:pt x="1018" y="1962"/>
                    </a:lnTo>
                    <a:lnTo>
                      <a:pt x="1052" y="2304"/>
                    </a:lnTo>
                    <a:lnTo>
                      <a:pt x="1277" y="2313"/>
                    </a:lnTo>
                    <a:lnTo>
                      <a:pt x="1302" y="1954"/>
                    </a:lnTo>
                    <a:lnTo>
                      <a:pt x="1494" y="1904"/>
                    </a:lnTo>
                    <a:lnTo>
                      <a:pt x="1720" y="2154"/>
                    </a:lnTo>
                    <a:lnTo>
                      <a:pt x="1870" y="2062"/>
                    </a:lnTo>
                    <a:lnTo>
                      <a:pt x="1720" y="1762"/>
                    </a:lnTo>
                    <a:lnTo>
                      <a:pt x="1820" y="1636"/>
                    </a:lnTo>
                    <a:lnTo>
                      <a:pt x="2120" y="1778"/>
                    </a:lnTo>
                    <a:lnTo>
                      <a:pt x="2212" y="1620"/>
                    </a:lnTo>
                    <a:lnTo>
                      <a:pt x="1937" y="1419"/>
                    </a:lnTo>
                    <a:lnTo>
                      <a:pt x="1970" y="1244"/>
                    </a:lnTo>
                    <a:lnTo>
                      <a:pt x="2312" y="1211"/>
                    </a:lnTo>
                    <a:lnTo>
                      <a:pt x="2304" y="1035"/>
                    </a:lnTo>
                    <a:lnTo>
                      <a:pt x="1962" y="985"/>
                    </a:lnTo>
                    <a:lnTo>
                      <a:pt x="1928" y="852"/>
                    </a:lnTo>
                    <a:lnTo>
                      <a:pt x="2204" y="660"/>
                    </a:lnTo>
                    <a:lnTo>
                      <a:pt x="2112" y="501"/>
                    </a:lnTo>
                    <a:lnTo>
                      <a:pt x="1803" y="626"/>
                    </a:lnTo>
                    <a:lnTo>
                      <a:pt x="1703" y="526"/>
                    </a:lnTo>
                    <a:lnTo>
                      <a:pt x="1861" y="234"/>
                    </a:lnTo>
                    <a:lnTo>
                      <a:pt x="1711" y="142"/>
                    </a:lnTo>
                    <a:lnTo>
                      <a:pt x="1469" y="384"/>
                    </a:lnTo>
                    <a:close/>
                  </a:path>
                </a:pathLst>
              </a:cu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198" name="Freeform 6"/>
              <p:cNvSpPr>
                <a:spLocks/>
              </p:cNvSpPr>
              <p:nvPr/>
            </p:nvSpPr>
            <p:spPr bwMode="hidden">
              <a:xfrm>
                <a:off x="1595" y="800"/>
                <a:ext cx="2312" cy="2313"/>
              </a:xfrm>
              <a:custGeom>
                <a:avLst/>
                <a:gdLst>
                  <a:gd name="T0" fmla="*/ 1469 w 2312"/>
                  <a:gd name="T1" fmla="*/ 384 h 2313"/>
                  <a:gd name="T2" fmla="*/ 1285 w 2312"/>
                  <a:gd name="T3" fmla="*/ 342 h 2313"/>
                  <a:gd name="T4" fmla="*/ 1260 w 2312"/>
                  <a:gd name="T5" fmla="*/ 0 h 2313"/>
                  <a:gd name="T6" fmla="*/ 1035 w 2312"/>
                  <a:gd name="T7" fmla="*/ 17 h 2313"/>
                  <a:gd name="T8" fmla="*/ 1018 w 2312"/>
                  <a:gd name="T9" fmla="*/ 342 h 2313"/>
                  <a:gd name="T10" fmla="*/ 868 w 2312"/>
                  <a:gd name="T11" fmla="*/ 393 h 2313"/>
                  <a:gd name="T12" fmla="*/ 651 w 2312"/>
                  <a:gd name="T13" fmla="*/ 117 h 2313"/>
                  <a:gd name="T14" fmla="*/ 501 w 2312"/>
                  <a:gd name="T15" fmla="*/ 201 h 2313"/>
                  <a:gd name="T16" fmla="*/ 643 w 2312"/>
                  <a:gd name="T17" fmla="*/ 509 h 2313"/>
                  <a:gd name="T18" fmla="*/ 543 w 2312"/>
                  <a:gd name="T19" fmla="*/ 610 h 2313"/>
                  <a:gd name="T20" fmla="*/ 217 w 2312"/>
                  <a:gd name="T21" fmla="*/ 493 h 2313"/>
                  <a:gd name="T22" fmla="*/ 142 w 2312"/>
                  <a:gd name="T23" fmla="*/ 618 h 2313"/>
                  <a:gd name="T24" fmla="*/ 392 w 2312"/>
                  <a:gd name="T25" fmla="*/ 835 h 2313"/>
                  <a:gd name="T26" fmla="*/ 351 w 2312"/>
                  <a:gd name="T27" fmla="*/ 1002 h 2313"/>
                  <a:gd name="T28" fmla="*/ 8 w 2312"/>
                  <a:gd name="T29" fmla="*/ 1027 h 2313"/>
                  <a:gd name="T30" fmla="*/ 0 w 2312"/>
                  <a:gd name="T31" fmla="*/ 1211 h 2313"/>
                  <a:gd name="T32" fmla="*/ 351 w 2312"/>
                  <a:gd name="T33" fmla="*/ 1261 h 2313"/>
                  <a:gd name="T34" fmla="*/ 384 w 2312"/>
                  <a:gd name="T35" fmla="*/ 1419 h 2313"/>
                  <a:gd name="T36" fmla="*/ 125 w 2312"/>
                  <a:gd name="T37" fmla="*/ 1653 h 2313"/>
                  <a:gd name="T38" fmla="*/ 217 w 2312"/>
                  <a:gd name="T39" fmla="*/ 1795 h 2313"/>
                  <a:gd name="T40" fmla="*/ 509 w 2312"/>
                  <a:gd name="T41" fmla="*/ 1661 h 2313"/>
                  <a:gd name="T42" fmla="*/ 618 w 2312"/>
                  <a:gd name="T43" fmla="*/ 1770 h 2313"/>
                  <a:gd name="T44" fmla="*/ 467 w 2312"/>
                  <a:gd name="T45" fmla="*/ 2045 h 2313"/>
                  <a:gd name="T46" fmla="*/ 609 w 2312"/>
                  <a:gd name="T47" fmla="*/ 2162 h 2313"/>
                  <a:gd name="T48" fmla="*/ 868 w 2312"/>
                  <a:gd name="T49" fmla="*/ 1912 h 2313"/>
                  <a:gd name="T50" fmla="*/ 1018 w 2312"/>
                  <a:gd name="T51" fmla="*/ 1962 h 2313"/>
                  <a:gd name="T52" fmla="*/ 1052 w 2312"/>
                  <a:gd name="T53" fmla="*/ 2304 h 2313"/>
                  <a:gd name="T54" fmla="*/ 1277 w 2312"/>
                  <a:gd name="T55" fmla="*/ 2313 h 2313"/>
                  <a:gd name="T56" fmla="*/ 1302 w 2312"/>
                  <a:gd name="T57" fmla="*/ 1954 h 2313"/>
                  <a:gd name="T58" fmla="*/ 1494 w 2312"/>
                  <a:gd name="T59" fmla="*/ 1904 h 2313"/>
                  <a:gd name="T60" fmla="*/ 1720 w 2312"/>
                  <a:gd name="T61" fmla="*/ 2154 h 2313"/>
                  <a:gd name="T62" fmla="*/ 1870 w 2312"/>
                  <a:gd name="T63" fmla="*/ 2062 h 2313"/>
                  <a:gd name="T64" fmla="*/ 1720 w 2312"/>
                  <a:gd name="T65" fmla="*/ 1762 h 2313"/>
                  <a:gd name="T66" fmla="*/ 1820 w 2312"/>
                  <a:gd name="T67" fmla="*/ 1636 h 2313"/>
                  <a:gd name="T68" fmla="*/ 2120 w 2312"/>
                  <a:gd name="T69" fmla="*/ 1778 h 2313"/>
                  <a:gd name="T70" fmla="*/ 2212 w 2312"/>
                  <a:gd name="T71" fmla="*/ 1620 h 2313"/>
                  <a:gd name="T72" fmla="*/ 1937 w 2312"/>
                  <a:gd name="T73" fmla="*/ 1419 h 2313"/>
                  <a:gd name="T74" fmla="*/ 1970 w 2312"/>
                  <a:gd name="T75" fmla="*/ 1244 h 2313"/>
                  <a:gd name="T76" fmla="*/ 2312 w 2312"/>
                  <a:gd name="T77" fmla="*/ 1211 h 2313"/>
                  <a:gd name="T78" fmla="*/ 2304 w 2312"/>
                  <a:gd name="T79" fmla="*/ 1035 h 2313"/>
                  <a:gd name="T80" fmla="*/ 1962 w 2312"/>
                  <a:gd name="T81" fmla="*/ 985 h 2313"/>
                  <a:gd name="T82" fmla="*/ 1928 w 2312"/>
                  <a:gd name="T83" fmla="*/ 852 h 2313"/>
                  <a:gd name="T84" fmla="*/ 2204 w 2312"/>
                  <a:gd name="T85" fmla="*/ 660 h 2313"/>
                  <a:gd name="T86" fmla="*/ 2112 w 2312"/>
                  <a:gd name="T87" fmla="*/ 501 h 2313"/>
                  <a:gd name="T88" fmla="*/ 1803 w 2312"/>
                  <a:gd name="T89" fmla="*/ 626 h 2313"/>
                  <a:gd name="T90" fmla="*/ 1703 w 2312"/>
                  <a:gd name="T91" fmla="*/ 526 h 2313"/>
                  <a:gd name="T92" fmla="*/ 1861 w 2312"/>
                  <a:gd name="T93" fmla="*/ 234 h 2313"/>
                  <a:gd name="T94" fmla="*/ 1711 w 2312"/>
                  <a:gd name="T95" fmla="*/ 142 h 2313"/>
                  <a:gd name="T96" fmla="*/ 1469 w 2312"/>
                  <a:gd name="T97" fmla="*/ 384 h 2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312" h="2313">
                    <a:moveTo>
                      <a:pt x="1469" y="384"/>
                    </a:moveTo>
                    <a:lnTo>
                      <a:pt x="1285" y="342"/>
                    </a:lnTo>
                    <a:lnTo>
                      <a:pt x="1260" y="0"/>
                    </a:lnTo>
                    <a:lnTo>
                      <a:pt x="1035" y="17"/>
                    </a:lnTo>
                    <a:lnTo>
                      <a:pt x="1018" y="342"/>
                    </a:lnTo>
                    <a:lnTo>
                      <a:pt x="868" y="393"/>
                    </a:lnTo>
                    <a:lnTo>
                      <a:pt x="651" y="117"/>
                    </a:lnTo>
                    <a:lnTo>
                      <a:pt x="501" y="201"/>
                    </a:lnTo>
                    <a:lnTo>
                      <a:pt x="643" y="509"/>
                    </a:lnTo>
                    <a:lnTo>
                      <a:pt x="543" y="610"/>
                    </a:lnTo>
                    <a:lnTo>
                      <a:pt x="217" y="493"/>
                    </a:lnTo>
                    <a:lnTo>
                      <a:pt x="142" y="618"/>
                    </a:lnTo>
                    <a:lnTo>
                      <a:pt x="392" y="835"/>
                    </a:lnTo>
                    <a:lnTo>
                      <a:pt x="351" y="1002"/>
                    </a:lnTo>
                    <a:lnTo>
                      <a:pt x="8" y="1027"/>
                    </a:lnTo>
                    <a:lnTo>
                      <a:pt x="0" y="1211"/>
                    </a:lnTo>
                    <a:lnTo>
                      <a:pt x="351" y="1261"/>
                    </a:lnTo>
                    <a:lnTo>
                      <a:pt x="384" y="1419"/>
                    </a:lnTo>
                    <a:lnTo>
                      <a:pt x="125" y="1653"/>
                    </a:lnTo>
                    <a:lnTo>
                      <a:pt x="217" y="1795"/>
                    </a:lnTo>
                    <a:lnTo>
                      <a:pt x="509" y="1661"/>
                    </a:lnTo>
                    <a:lnTo>
                      <a:pt x="618" y="1770"/>
                    </a:lnTo>
                    <a:lnTo>
                      <a:pt x="467" y="2045"/>
                    </a:lnTo>
                    <a:lnTo>
                      <a:pt x="609" y="2162"/>
                    </a:lnTo>
                    <a:lnTo>
                      <a:pt x="868" y="1912"/>
                    </a:lnTo>
                    <a:lnTo>
                      <a:pt x="1018" y="1962"/>
                    </a:lnTo>
                    <a:lnTo>
                      <a:pt x="1052" y="2304"/>
                    </a:lnTo>
                    <a:lnTo>
                      <a:pt x="1277" y="2313"/>
                    </a:lnTo>
                    <a:lnTo>
                      <a:pt x="1302" y="1954"/>
                    </a:lnTo>
                    <a:lnTo>
                      <a:pt x="1494" y="1904"/>
                    </a:lnTo>
                    <a:lnTo>
                      <a:pt x="1720" y="2154"/>
                    </a:lnTo>
                    <a:lnTo>
                      <a:pt x="1870" y="2062"/>
                    </a:lnTo>
                    <a:lnTo>
                      <a:pt x="1720" y="1762"/>
                    </a:lnTo>
                    <a:lnTo>
                      <a:pt x="1820" y="1636"/>
                    </a:lnTo>
                    <a:lnTo>
                      <a:pt x="2120" y="1778"/>
                    </a:lnTo>
                    <a:lnTo>
                      <a:pt x="2212" y="1620"/>
                    </a:lnTo>
                    <a:lnTo>
                      <a:pt x="1937" y="1419"/>
                    </a:lnTo>
                    <a:lnTo>
                      <a:pt x="1970" y="1244"/>
                    </a:lnTo>
                    <a:lnTo>
                      <a:pt x="2312" y="1211"/>
                    </a:lnTo>
                    <a:lnTo>
                      <a:pt x="2304" y="1035"/>
                    </a:lnTo>
                    <a:lnTo>
                      <a:pt x="1962" y="985"/>
                    </a:lnTo>
                    <a:lnTo>
                      <a:pt x="1928" y="852"/>
                    </a:lnTo>
                    <a:lnTo>
                      <a:pt x="2204" y="660"/>
                    </a:lnTo>
                    <a:lnTo>
                      <a:pt x="2112" y="501"/>
                    </a:lnTo>
                    <a:lnTo>
                      <a:pt x="1803" y="626"/>
                    </a:lnTo>
                    <a:lnTo>
                      <a:pt x="1703" y="526"/>
                    </a:lnTo>
                    <a:lnTo>
                      <a:pt x="1861" y="234"/>
                    </a:lnTo>
                    <a:lnTo>
                      <a:pt x="1711" y="142"/>
                    </a:lnTo>
                    <a:lnTo>
                      <a:pt x="1469" y="384"/>
                    </a:lnTo>
                    <a:close/>
                  </a:path>
                </a:pathLst>
              </a:custGeom>
              <a:gradFill rotWithShape="0">
                <a:gsLst>
                  <a:gs pos="0">
                    <a:schemeClr val="bg1"/>
                  </a:gs>
                  <a:gs pos="100000">
                    <a:schemeClr val="bg2"/>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00" name="Freeform 8"/>
              <p:cNvSpPr>
                <a:spLocks/>
              </p:cNvSpPr>
              <p:nvPr/>
            </p:nvSpPr>
            <p:spPr bwMode="hidden">
              <a:xfrm>
                <a:off x="2" y="3022"/>
                <a:ext cx="2153" cy="1321"/>
              </a:xfrm>
              <a:custGeom>
                <a:avLst/>
                <a:gdLst>
                  <a:gd name="T0" fmla="*/ 1368 w 2153"/>
                  <a:gd name="T1" fmla="*/ 358 h 1321"/>
                  <a:gd name="T2" fmla="*/ 1197 w 2153"/>
                  <a:gd name="T3" fmla="*/ 318 h 1321"/>
                  <a:gd name="T4" fmla="*/ 1173 w 2153"/>
                  <a:gd name="T5" fmla="*/ 0 h 1321"/>
                  <a:gd name="T6" fmla="*/ 964 w 2153"/>
                  <a:gd name="T7" fmla="*/ 16 h 1321"/>
                  <a:gd name="T8" fmla="*/ 948 w 2153"/>
                  <a:gd name="T9" fmla="*/ 318 h 1321"/>
                  <a:gd name="T10" fmla="*/ 808 w 2153"/>
                  <a:gd name="T11" fmla="*/ 366 h 1321"/>
                  <a:gd name="T12" fmla="*/ 606 w 2153"/>
                  <a:gd name="T13" fmla="*/ 109 h 1321"/>
                  <a:gd name="T14" fmla="*/ 467 w 2153"/>
                  <a:gd name="T15" fmla="*/ 187 h 1321"/>
                  <a:gd name="T16" fmla="*/ 599 w 2153"/>
                  <a:gd name="T17" fmla="*/ 474 h 1321"/>
                  <a:gd name="T18" fmla="*/ 506 w 2153"/>
                  <a:gd name="T19" fmla="*/ 568 h 1321"/>
                  <a:gd name="T20" fmla="*/ 202 w 2153"/>
                  <a:gd name="T21" fmla="*/ 459 h 1321"/>
                  <a:gd name="T22" fmla="*/ 132 w 2153"/>
                  <a:gd name="T23" fmla="*/ 576 h 1321"/>
                  <a:gd name="T24" fmla="*/ 365 w 2153"/>
                  <a:gd name="T25" fmla="*/ 778 h 1321"/>
                  <a:gd name="T26" fmla="*/ 327 w 2153"/>
                  <a:gd name="T27" fmla="*/ 933 h 1321"/>
                  <a:gd name="T28" fmla="*/ 7 w 2153"/>
                  <a:gd name="T29" fmla="*/ 956 h 1321"/>
                  <a:gd name="T30" fmla="*/ 0 w 2153"/>
                  <a:gd name="T31" fmla="*/ 1128 h 1321"/>
                  <a:gd name="T32" fmla="*/ 327 w 2153"/>
                  <a:gd name="T33" fmla="*/ 1174 h 1321"/>
                  <a:gd name="T34" fmla="*/ 358 w 2153"/>
                  <a:gd name="T35" fmla="*/ 1321 h 1321"/>
                  <a:gd name="T36" fmla="*/ 1804 w 2153"/>
                  <a:gd name="T37" fmla="*/ 1321 h 1321"/>
                  <a:gd name="T38" fmla="*/ 1835 w 2153"/>
                  <a:gd name="T39" fmla="*/ 1158 h 1321"/>
                  <a:gd name="T40" fmla="*/ 2153 w 2153"/>
                  <a:gd name="T41" fmla="*/ 1128 h 1321"/>
                  <a:gd name="T42" fmla="*/ 2146 w 2153"/>
                  <a:gd name="T43" fmla="*/ 964 h 1321"/>
                  <a:gd name="T44" fmla="*/ 1827 w 2153"/>
                  <a:gd name="T45" fmla="*/ 917 h 1321"/>
                  <a:gd name="T46" fmla="*/ 1795 w 2153"/>
                  <a:gd name="T47" fmla="*/ 793 h 1321"/>
                  <a:gd name="T48" fmla="*/ 2052 w 2153"/>
                  <a:gd name="T49" fmla="*/ 615 h 1321"/>
                  <a:gd name="T50" fmla="*/ 1967 w 2153"/>
                  <a:gd name="T51" fmla="*/ 467 h 1321"/>
                  <a:gd name="T52" fmla="*/ 1679 w 2153"/>
                  <a:gd name="T53" fmla="*/ 583 h 1321"/>
                  <a:gd name="T54" fmla="*/ 1586 w 2153"/>
                  <a:gd name="T55" fmla="*/ 490 h 1321"/>
                  <a:gd name="T56" fmla="*/ 1733 w 2153"/>
                  <a:gd name="T57" fmla="*/ 218 h 1321"/>
                  <a:gd name="T58" fmla="*/ 1593 w 2153"/>
                  <a:gd name="T59" fmla="*/ 132 h 1321"/>
                  <a:gd name="T60" fmla="*/ 1368 w 2153"/>
                  <a:gd name="T61" fmla="*/ 358 h 1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53" h="1321">
                    <a:moveTo>
                      <a:pt x="1368" y="358"/>
                    </a:moveTo>
                    <a:lnTo>
                      <a:pt x="1197" y="318"/>
                    </a:lnTo>
                    <a:lnTo>
                      <a:pt x="1173" y="0"/>
                    </a:lnTo>
                    <a:lnTo>
                      <a:pt x="964" y="16"/>
                    </a:lnTo>
                    <a:lnTo>
                      <a:pt x="948" y="318"/>
                    </a:lnTo>
                    <a:lnTo>
                      <a:pt x="808" y="366"/>
                    </a:lnTo>
                    <a:lnTo>
                      <a:pt x="606" y="109"/>
                    </a:lnTo>
                    <a:lnTo>
                      <a:pt x="467" y="187"/>
                    </a:lnTo>
                    <a:lnTo>
                      <a:pt x="599" y="474"/>
                    </a:lnTo>
                    <a:lnTo>
                      <a:pt x="506" y="568"/>
                    </a:lnTo>
                    <a:lnTo>
                      <a:pt x="202" y="459"/>
                    </a:lnTo>
                    <a:lnTo>
                      <a:pt x="132" y="576"/>
                    </a:lnTo>
                    <a:lnTo>
                      <a:pt x="365" y="778"/>
                    </a:lnTo>
                    <a:lnTo>
                      <a:pt x="327" y="933"/>
                    </a:lnTo>
                    <a:lnTo>
                      <a:pt x="7" y="956"/>
                    </a:lnTo>
                    <a:lnTo>
                      <a:pt x="0" y="1128"/>
                    </a:lnTo>
                    <a:lnTo>
                      <a:pt x="327" y="1174"/>
                    </a:lnTo>
                    <a:lnTo>
                      <a:pt x="358" y="1321"/>
                    </a:lnTo>
                    <a:lnTo>
                      <a:pt x="1804" y="1321"/>
                    </a:lnTo>
                    <a:lnTo>
                      <a:pt x="1835" y="1158"/>
                    </a:lnTo>
                    <a:lnTo>
                      <a:pt x="2153" y="1128"/>
                    </a:lnTo>
                    <a:lnTo>
                      <a:pt x="2146" y="964"/>
                    </a:lnTo>
                    <a:lnTo>
                      <a:pt x="1827" y="917"/>
                    </a:lnTo>
                    <a:lnTo>
                      <a:pt x="1795" y="793"/>
                    </a:lnTo>
                    <a:lnTo>
                      <a:pt x="2052" y="615"/>
                    </a:lnTo>
                    <a:lnTo>
                      <a:pt x="1967" y="467"/>
                    </a:lnTo>
                    <a:lnTo>
                      <a:pt x="1679" y="583"/>
                    </a:lnTo>
                    <a:lnTo>
                      <a:pt x="1586" y="490"/>
                    </a:lnTo>
                    <a:lnTo>
                      <a:pt x="1733" y="218"/>
                    </a:lnTo>
                    <a:lnTo>
                      <a:pt x="1593" y="132"/>
                    </a:lnTo>
                    <a:lnTo>
                      <a:pt x="1368" y="358"/>
                    </a:lnTo>
                    <a:close/>
                  </a:path>
                </a:pathLst>
              </a:custGeom>
              <a:solidFill>
                <a:schemeClr val="bg1">
                  <a:alpha val="5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01" name="Freeform 9"/>
              <p:cNvSpPr>
                <a:spLocks/>
              </p:cNvSpPr>
              <p:nvPr/>
            </p:nvSpPr>
            <p:spPr bwMode="hidden">
              <a:xfrm>
                <a:off x="2831" y="2788"/>
                <a:ext cx="1426" cy="1426"/>
              </a:xfrm>
              <a:custGeom>
                <a:avLst/>
                <a:gdLst>
                  <a:gd name="T0" fmla="*/ 1469 w 2312"/>
                  <a:gd name="T1" fmla="*/ 384 h 2313"/>
                  <a:gd name="T2" fmla="*/ 1285 w 2312"/>
                  <a:gd name="T3" fmla="*/ 342 h 2313"/>
                  <a:gd name="T4" fmla="*/ 1260 w 2312"/>
                  <a:gd name="T5" fmla="*/ 0 h 2313"/>
                  <a:gd name="T6" fmla="*/ 1035 w 2312"/>
                  <a:gd name="T7" fmla="*/ 17 h 2313"/>
                  <a:gd name="T8" fmla="*/ 1018 w 2312"/>
                  <a:gd name="T9" fmla="*/ 342 h 2313"/>
                  <a:gd name="T10" fmla="*/ 868 w 2312"/>
                  <a:gd name="T11" fmla="*/ 393 h 2313"/>
                  <a:gd name="T12" fmla="*/ 651 w 2312"/>
                  <a:gd name="T13" fmla="*/ 117 h 2313"/>
                  <a:gd name="T14" fmla="*/ 501 w 2312"/>
                  <a:gd name="T15" fmla="*/ 201 h 2313"/>
                  <a:gd name="T16" fmla="*/ 643 w 2312"/>
                  <a:gd name="T17" fmla="*/ 509 h 2313"/>
                  <a:gd name="T18" fmla="*/ 543 w 2312"/>
                  <a:gd name="T19" fmla="*/ 610 h 2313"/>
                  <a:gd name="T20" fmla="*/ 217 w 2312"/>
                  <a:gd name="T21" fmla="*/ 493 h 2313"/>
                  <a:gd name="T22" fmla="*/ 142 w 2312"/>
                  <a:gd name="T23" fmla="*/ 618 h 2313"/>
                  <a:gd name="T24" fmla="*/ 392 w 2312"/>
                  <a:gd name="T25" fmla="*/ 835 h 2313"/>
                  <a:gd name="T26" fmla="*/ 351 w 2312"/>
                  <a:gd name="T27" fmla="*/ 1002 h 2313"/>
                  <a:gd name="T28" fmla="*/ 8 w 2312"/>
                  <a:gd name="T29" fmla="*/ 1027 h 2313"/>
                  <a:gd name="T30" fmla="*/ 0 w 2312"/>
                  <a:gd name="T31" fmla="*/ 1211 h 2313"/>
                  <a:gd name="T32" fmla="*/ 351 w 2312"/>
                  <a:gd name="T33" fmla="*/ 1261 h 2313"/>
                  <a:gd name="T34" fmla="*/ 384 w 2312"/>
                  <a:gd name="T35" fmla="*/ 1419 h 2313"/>
                  <a:gd name="T36" fmla="*/ 125 w 2312"/>
                  <a:gd name="T37" fmla="*/ 1653 h 2313"/>
                  <a:gd name="T38" fmla="*/ 217 w 2312"/>
                  <a:gd name="T39" fmla="*/ 1795 h 2313"/>
                  <a:gd name="T40" fmla="*/ 509 w 2312"/>
                  <a:gd name="T41" fmla="*/ 1661 h 2313"/>
                  <a:gd name="T42" fmla="*/ 618 w 2312"/>
                  <a:gd name="T43" fmla="*/ 1770 h 2313"/>
                  <a:gd name="T44" fmla="*/ 467 w 2312"/>
                  <a:gd name="T45" fmla="*/ 2045 h 2313"/>
                  <a:gd name="T46" fmla="*/ 609 w 2312"/>
                  <a:gd name="T47" fmla="*/ 2162 h 2313"/>
                  <a:gd name="T48" fmla="*/ 868 w 2312"/>
                  <a:gd name="T49" fmla="*/ 1912 h 2313"/>
                  <a:gd name="T50" fmla="*/ 1018 w 2312"/>
                  <a:gd name="T51" fmla="*/ 1962 h 2313"/>
                  <a:gd name="T52" fmla="*/ 1052 w 2312"/>
                  <a:gd name="T53" fmla="*/ 2304 h 2313"/>
                  <a:gd name="T54" fmla="*/ 1277 w 2312"/>
                  <a:gd name="T55" fmla="*/ 2313 h 2313"/>
                  <a:gd name="T56" fmla="*/ 1302 w 2312"/>
                  <a:gd name="T57" fmla="*/ 1954 h 2313"/>
                  <a:gd name="T58" fmla="*/ 1494 w 2312"/>
                  <a:gd name="T59" fmla="*/ 1904 h 2313"/>
                  <a:gd name="T60" fmla="*/ 1720 w 2312"/>
                  <a:gd name="T61" fmla="*/ 2154 h 2313"/>
                  <a:gd name="T62" fmla="*/ 1870 w 2312"/>
                  <a:gd name="T63" fmla="*/ 2062 h 2313"/>
                  <a:gd name="T64" fmla="*/ 1720 w 2312"/>
                  <a:gd name="T65" fmla="*/ 1762 h 2313"/>
                  <a:gd name="T66" fmla="*/ 1820 w 2312"/>
                  <a:gd name="T67" fmla="*/ 1636 h 2313"/>
                  <a:gd name="T68" fmla="*/ 2120 w 2312"/>
                  <a:gd name="T69" fmla="*/ 1778 h 2313"/>
                  <a:gd name="T70" fmla="*/ 2212 w 2312"/>
                  <a:gd name="T71" fmla="*/ 1620 h 2313"/>
                  <a:gd name="T72" fmla="*/ 1937 w 2312"/>
                  <a:gd name="T73" fmla="*/ 1419 h 2313"/>
                  <a:gd name="T74" fmla="*/ 1970 w 2312"/>
                  <a:gd name="T75" fmla="*/ 1244 h 2313"/>
                  <a:gd name="T76" fmla="*/ 2312 w 2312"/>
                  <a:gd name="T77" fmla="*/ 1211 h 2313"/>
                  <a:gd name="T78" fmla="*/ 2304 w 2312"/>
                  <a:gd name="T79" fmla="*/ 1035 h 2313"/>
                  <a:gd name="T80" fmla="*/ 1962 w 2312"/>
                  <a:gd name="T81" fmla="*/ 985 h 2313"/>
                  <a:gd name="T82" fmla="*/ 1928 w 2312"/>
                  <a:gd name="T83" fmla="*/ 852 h 2313"/>
                  <a:gd name="T84" fmla="*/ 2204 w 2312"/>
                  <a:gd name="T85" fmla="*/ 660 h 2313"/>
                  <a:gd name="T86" fmla="*/ 2112 w 2312"/>
                  <a:gd name="T87" fmla="*/ 501 h 2313"/>
                  <a:gd name="T88" fmla="*/ 1803 w 2312"/>
                  <a:gd name="T89" fmla="*/ 626 h 2313"/>
                  <a:gd name="T90" fmla="*/ 1703 w 2312"/>
                  <a:gd name="T91" fmla="*/ 526 h 2313"/>
                  <a:gd name="T92" fmla="*/ 1861 w 2312"/>
                  <a:gd name="T93" fmla="*/ 234 h 2313"/>
                  <a:gd name="T94" fmla="*/ 1711 w 2312"/>
                  <a:gd name="T95" fmla="*/ 142 h 2313"/>
                  <a:gd name="T96" fmla="*/ 1469 w 2312"/>
                  <a:gd name="T97" fmla="*/ 384 h 2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312" h="2313">
                    <a:moveTo>
                      <a:pt x="1469" y="384"/>
                    </a:moveTo>
                    <a:lnTo>
                      <a:pt x="1285" y="342"/>
                    </a:lnTo>
                    <a:lnTo>
                      <a:pt x="1260" y="0"/>
                    </a:lnTo>
                    <a:lnTo>
                      <a:pt x="1035" y="17"/>
                    </a:lnTo>
                    <a:lnTo>
                      <a:pt x="1018" y="342"/>
                    </a:lnTo>
                    <a:lnTo>
                      <a:pt x="868" y="393"/>
                    </a:lnTo>
                    <a:lnTo>
                      <a:pt x="651" y="117"/>
                    </a:lnTo>
                    <a:lnTo>
                      <a:pt x="501" y="201"/>
                    </a:lnTo>
                    <a:lnTo>
                      <a:pt x="643" y="509"/>
                    </a:lnTo>
                    <a:lnTo>
                      <a:pt x="543" y="610"/>
                    </a:lnTo>
                    <a:lnTo>
                      <a:pt x="217" y="493"/>
                    </a:lnTo>
                    <a:lnTo>
                      <a:pt x="142" y="618"/>
                    </a:lnTo>
                    <a:lnTo>
                      <a:pt x="392" y="835"/>
                    </a:lnTo>
                    <a:lnTo>
                      <a:pt x="351" y="1002"/>
                    </a:lnTo>
                    <a:lnTo>
                      <a:pt x="8" y="1027"/>
                    </a:lnTo>
                    <a:lnTo>
                      <a:pt x="0" y="1211"/>
                    </a:lnTo>
                    <a:lnTo>
                      <a:pt x="351" y="1261"/>
                    </a:lnTo>
                    <a:lnTo>
                      <a:pt x="384" y="1419"/>
                    </a:lnTo>
                    <a:lnTo>
                      <a:pt x="125" y="1653"/>
                    </a:lnTo>
                    <a:lnTo>
                      <a:pt x="217" y="1795"/>
                    </a:lnTo>
                    <a:lnTo>
                      <a:pt x="509" y="1661"/>
                    </a:lnTo>
                    <a:lnTo>
                      <a:pt x="618" y="1770"/>
                    </a:lnTo>
                    <a:lnTo>
                      <a:pt x="467" y="2045"/>
                    </a:lnTo>
                    <a:lnTo>
                      <a:pt x="609" y="2162"/>
                    </a:lnTo>
                    <a:lnTo>
                      <a:pt x="868" y="1912"/>
                    </a:lnTo>
                    <a:lnTo>
                      <a:pt x="1018" y="1962"/>
                    </a:lnTo>
                    <a:lnTo>
                      <a:pt x="1052" y="2304"/>
                    </a:lnTo>
                    <a:lnTo>
                      <a:pt x="1277" y="2313"/>
                    </a:lnTo>
                    <a:lnTo>
                      <a:pt x="1302" y="1954"/>
                    </a:lnTo>
                    <a:lnTo>
                      <a:pt x="1494" y="1904"/>
                    </a:lnTo>
                    <a:lnTo>
                      <a:pt x="1720" y="2154"/>
                    </a:lnTo>
                    <a:lnTo>
                      <a:pt x="1870" y="2062"/>
                    </a:lnTo>
                    <a:lnTo>
                      <a:pt x="1720" y="1762"/>
                    </a:lnTo>
                    <a:lnTo>
                      <a:pt x="1820" y="1636"/>
                    </a:lnTo>
                    <a:lnTo>
                      <a:pt x="2120" y="1778"/>
                    </a:lnTo>
                    <a:lnTo>
                      <a:pt x="2212" y="1620"/>
                    </a:lnTo>
                    <a:lnTo>
                      <a:pt x="1937" y="1419"/>
                    </a:lnTo>
                    <a:lnTo>
                      <a:pt x="1970" y="1244"/>
                    </a:lnTo>
                    <a:lnTo>
                      <a:pt x="2312" y="1211"/>
                    </a:lnTo>
                    <a:lnTo>
                      <a:pt x="2304" y="1035"/>
                    </a:lnTo>
                    <a:lnTo>
                      <a:pt x="1962" y="985"/>
                    </a:lnTo>
                    <a:lnTo>
                      <a:pt x="1928" y="852"/>
                    </a:lnTo>
                    <a:lnTo>
                      <a:pt x="2204" y="660"/>
                    </a:lnTo>
                    <a:lnTo>
                      <a:pt x="2112" y="501"/>
                    </a:lnTo>
                    <a:lnTo>
                      <a:pt x="1803" y="626"/>
                    </a:lnTo>
                    <a:lnTo>
                      <a:pt x="1703" y="526"/>
                    </a:lnTo>
                    <a:lnTo>
                      <a:pt x="1861" y="234"/>
                    </a:lnTo>
                    <a:lnTo>
                      <a:pt x="1711" y="142"/>
                    </a:lnTo>
                    <a:lnTo>
                      <a:pt x="1469" y="384"/>
                    </a:lnTo>
                    <a:close/>
                  </a:path>
                </a:pathLst>
              </a:custGeom>
              <a:gradFill rotWithShape="0">
                <a:gsLst>
                  <a:gs pos="0">
                    <a:schemeClr val="bg2"/>
                  </a:gs>
                  <a:gs pos="100000">
                    <a:schemeClr val="bg1"/>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02" name="Freeform 10"/>
              <p:cNvSpPr>
                <a:spLocks/>
              </p:cNvSpPr>
              <p:nvPr/>
            </p:nvSpPr>
            <p:spPr bwMode="hidden">
              <a:xfrm>
                <a:off x="3557" y="307"/>
                <a:ext cx="1845" cy="1846"/>
              </a:xfrm>
              <a:custGeom>
                <a:avLst/>
                <a:gdLst>
                  <a:gd name="T0" fmla="*/ 1469 w 2312"/>
                  <a:gd name="T1" fmla="*/ 384 h 2313"/>
                  <a:gd name="T2" fmla="*/ 1285 w 2312"/>
                  <a:gd name="T3" fmla="*/ 342 h 2313"/>
                  <a:gd name="T4" fmla="*/ 1260 w 2312"/>
                  <a:gd name="T5" fmla="*/ 0 h 2313"/>
                  <a:gd name="T6" fmla="*/ 1035 w 2312"/>
                  <a:gd name="T7" fmla="*/ 17 h 2313"/>
                  <a:gd name="T8" fmla="*/ 1018 w 2312"/>
                  <a:gd name="T9" fmla="*/ 342 h 2313"/>
                  <a:gd name="T10" fmla="*/ 868 w 2312"/>
                  <a:gd name="T11" fmla="*/ 393 h 2313"/>
                  <a:gd name="T12" fmla="*/ 651 w 2312"/>
                  <a:gd name="T13" fmla="*/ 117 h 2313"/>
                  <a:gd name="T14" fmla="*/ 501 w 2312"/>
                  <a:gd name="T15" fmla="*/ 201 h 2313"/>
                  <a:gd name="T16" fmla="*/ 643 w 2312"/>
                  <a:gd name="T17" fmla="*/ 509 h 2313"/>
                  <a:gd name="T18" fmla="*/ 543 w 2312"/>
                  <a:gd name="T19" fmla="*/ 610 h 2313"/>
                  <a:gd name="T20" fmla="*/ 217 w 2312"/>
                  <a:gd name="T21" fmla="*/ 493 h 2313"/>
                  <a:gd name="T22" fmla="*/ 142 w 2312"/>
                  <a:gd name="T23" fmla="*/ 618 h 2313"/>
                  <a:gd name="T24" fmla="*/ 392 w 2312"/>
                  <a:gd name="T25" fmla="*/ 835 h 2313"/>
                  <a:gd name="T26" fmla="*/ 351 w 2312"/>
                  <a:gd name="T27" fmla="*/ 1002 h 2313"/>
                  <a:gd name="T28" fmla="*/ 8 w 2312"/>
                  <a:gd name="T29" fmla="*/ 1027 h 2313"/>
                  <a:gd name="T30" fmla="*/ 0 w 2312"/>
                  <a:gd name="T31" fmla="*/ 1211 h 2313"/>
                  <a:gd name="T32" fmla="*/ 351 w 2312"/>
                  <a:gd name="T33" fmla="*/ 1261 h 2313"/>
                  <a:gd name="T34" fmla="*/ 384 w 2312"/>
                  <a:gd name="T35" fmla="*/ 1419 h 2313"/>
                  <a:gd name="T36" fmla="*/ 125 w 2312"/>
                  <a:gd name="T37" fmla="*/ 1653 h 2313"/>
                  <a:gd name="T38" fmla="*/ 217 w 2312"/>
                  <a:gd name="T39" fmla="*/ 1795 h 2313"/>
                  <a:gd name="T40" fmla="*/ 509 w 2312"/>
                  <a:gd name="T41" fmla="*/ 1661 h 2313"/>
                  <a:gd name="T42" fmla="*/ 618 w 2312"/>
                  <a:gd name="T43" fmla="*/ 1770 h 2313"/>
                  <a:gd name="T44" fmla="*/ 467 w 2312"/>
                  <a:gd name="T45" fmla="*/ 2045 h 2313"/>
                  <a:gd name="T46" fmla="*/ 609 w 2312"/>
                  <a:gd name="T47" fmla="*/ 2162 h 2313"/>
                  <a:gd name="T48" fmla="*/ 868 w 2312"/>
                  <a:gd name="T49" fmla="*/ 1912 h 2313"/>
                  <a:gd name="T50" fmla="*/ 1018 w 2312"/>
                  <a:gd name="T51" fmla="*/ 1962 h 2313"/>
                  <a:gd name="T52" fmla="*/ 1052 w 2312"/>
                  <a:gd name="T53" fmla="*/ 2304 h 2313"/>
                  <a:gd name="T54" fmla="*/ 1277 w 2312"/>
                  <a:gd name="T55" fmla="*/ 2313 h 2313"/>
                  <a:gd name="T56" fmla="*/ 1302 w 2312"/>
                  <a:gd name="T57" fmla="*/ 1954 h 2313"/>
                  <a:gd name="T58" fmla="*/ 1494 w 2312"/>
                  <a:gd name="T59" fmla="*/ 1904 h 2313"/>
                  <a:gd name="T60" fmla="*/ 1720 w 2312"/>
                  <a:gd name="T61" fmla="*/ 2154 h 2313"/>
                  <a:gd name="T62" fmla="*/ 1870 w 2312"/>
                  <a:gd name="T63" fmla="*/ 2062 h 2313"/>
                  <a:gd name="T64" fmla="*/ 1720 w 2312"/>
                  <a:gd name="T65" fmla="*/ 1762 h 2313"/>
                  <a:gd name="T66" fmla="*/ 1820 w 2312"/>
                  <a:gd name="T67" fmla="*/ 1636 h 2313"/>
                  <a:gd name="T68" fmla="*/ 2120 w 2312"/>
                  <a:gd name="T69" fmla="*/ 1778 h 2313"/>
                  <a:gd name="T70" fmla="*/ 2212 w 2312"/>
                  <a:gd name="T71" fmla="*/ 1620 h 2313"/>
                  <a:gd name="T72" fmla="*/ 1937 w 2312"/>
                  <a:gd name="T73" fmla="*/ 1419 h 2313"/>
                  <a:gd name="T74" fmla="*/ 1970 w 2312"/>
                  <a:gd name="T75" fmla="*/ 1244 h 2313"/>
                  <a:gd name="T76" fmla="*/ 2312 w 2312"/>
                  <a:gd name="T77" fmla="*/ 1211 h 2313"/>
                  <a:gd name="T78" fmla="*/ 2304 w 2312"/>
                  <a:gd name="T79" fmla="*/ 1035 h 2313"/>
                  <a:gd name="T80" fmla="*/ 1962 w 2312"/>
                  <a:gd name="T81" fmla="*/ 985 h 2313"/>
                  <a:gd name="T82" fmla="*/ 1928 w 2312"/>
                  <a:gd name="T83" fmla="*/ 852 h 2313"/>
                  <a:gd name="T84" fmla="*/ 2204 w 2312"/>
                  <a:gd name="T85" fmla="*/ 660 h 2313"/>
                  <a:gd name="T86" fmla="*/ 2112 w 2312"/>
                  <a:gd name="T87" fmla="*/ 501 h 2313"/>
                  <a:gd name="T88" fmla="*/ 1803 w 2312"/>
                  <a:gd name="T89" fmla="*/ 626 h 2313"/>
                  <a:gd name="T90" fmla="*/ 1703 w 2312"/>
                  <a:gd name="T91" fmla="*/ 526 h 2313"/>
                  <a:gd name="T92" fmla="*/ 1861 w 2312"/>
                  <a:gd name="T93" fmla="*/ 234 h 2313"/>
                  <a:gd name="T94" fmla="*/ 1711 w 2312"/>
                  <a:gd name="T95" fmla="*/ 142 h 2313"/>
                  <a:gd name="T96" fmla="*/ 1469 w 2312"/>
                  <a:gd name="T97" fmla="*/ 384 h 2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312" h="2313">
                    <a:moveTo>
                      <a:pt x="1469" y="384"/>
                    </a:moveTo>
                    <a:lnTo>
                      <a:pt x="1285" y="342"/>
                    </a:lnTo>
                    <a:lnTo>
                      <a:pt x="1260" y="0"/>
                    </a:lnTo>
                    <a:lnTo>
                      <a:pt x="1035" y="17"/>
                    </a:lnTo>
                    <a:lnTo>
                      <a:pt x="1018" y="342"/>
                    </a:lnTo>
                    <a:lnTo>
                      <a:pt x="868" y="393"/>
                    </a:lnTo>
                    <a:lnTo>
                      <a:pt x="651" y="117"/>
                    </a:lnTo>
                    <a:lnTo>
                      <a:pt x="501" y="201"/>
                    </a:lnTo>
                    <a:lnTo>
                      <a:pt x="643" y="509"/>
                    </a:lnTo>
                    <a:lnTo>
                      <a:pt x="543" y="610"/>
                    </a:lnTo>
                    <a:lnTo>
                      <a:pt x="217" y="493"/>
                    </a:lnTo>
                    <a:lnTo>
                      <a:pt x="142" y="618"/>
                    </a:lnTo>
                    <a:lnTo>
                      <a:pt x="392" y="835"/>
                    </a:lnTo>
                    <a:lnTo>
                      <a:pt x="351" y="1002"/>
                    </a:lnTo>
                    <a:lnTo>
                      <a:pt x="8" y="1027"/>
                    </a:lnTo>
                    <a:lnTo>
                      <a:pt x="0" y="1211"/>
                    </a:lnTo>
                    <a:lnTo>
                      <a:pt x="351" y="1261"/>
                    </a:lnTo>
                    <a:lnTo>
                      <a:pt x="384" y="1419"/>
                    </a:lnTo>
                    <a:lnTo>
                      <a:pt x="125" y="1653"/>
                    </a:lnTo>
                    <a:lnTo>
                      <a:pt x="217" y="1795"/>
                    </a:lnTo>
                    <a:lnTo>
                      <a:pt x="509" y="1661"/>
                    </a:lnTo>
                    <a:lnTo>
                      <a:pt x="618" y="1770"/>
                    </a:lnTo>
                    <a:lnTo>
                      <a:pt x="467" y="2045"/>
                    </a:lnTo>
                    <a:lnTo>
                      <a:pt x="609" y="2162"/>
                    </a:lnTo>
                    <a:lnTo>
                      <a:pt x="868" y="1912"/>
                    </a:lnTo>
                    <a:lnTo>
                      <a:pt x="1018" y="1962"/>
                    </a:lnTo>
                    <a:lnTo>
                      <a:pt x="1052" y="2304"/>
                    </a:lnTo>
                    <a:lnTo>
                      <a:pt x="1277" y="2313"/>
                    </a:lnTo>
                    <a:lnTo>
                      <a:pt x="1302" y="1954"/>
                    </a:lnTo>
                    <a:lnTo>
                      <a:pt x="1494" y="1904"/>
                    </a:lnTo>
                    <a:lnTo>
                      <a:pt x="1720" y="2154"/>
                    </a:lnTo>
                    <a:lnTo>
                      <a:pt x="1870" y="2062"/>
                    </a:lnTo>
                    <a:lnTo>
                      <a:pt x="1720" y="1762"/>
                    </a:lnTo>
                    <a:lnTo>
                      <a:pt x="1820" y="1636"/>
                    </a:lnTo>
                    <a:lnTo>
                      <a:pt x="2120" y="1778"/>
                    </a:lnTo>
                    <a:lnTo>
                      <a:pt x="2212" y="1620"/>
                    </a:lnTo>
                    <a:lnTo>
                      <a:pt x="1937" y="1419"/>
                    </a:lnTo>
                    <a:lnTo>
                      <a:pt x="1970" y="1244"/>
                    </a:lnTo>
                    <a:lnTo>
                      <a:pt x="2312" y="1211"/>
                    </a:lnTo>
                    <a:lnTo>
                      <a:pt x="2304" y="1035"/>
                    </a:lnTo>
                    <a:lnTo>
                      <a:pt x="1962" y="985"/>
                    </a:lnTo>
                    <a:lnTo>
                      <a:pt x="1928" y="852"/>
                    </a:lnTo>
                    <a:lnTo>
                      <a:pt x="2204" y="660"/>
                    </a:lnTo>
                    <a:lnTo>
                      <a:pt x="2112" y="501"/>
                    </a:lnTo>
                    <a:lnTo>
                      <a:pt x="1803" y="626"/>
                    </a:lnTo>
                    <a:lnTo>
                      <a:pt x="1703" y="526"/>
                    </a:lnTo>
                    <a:lnTo>
                      <a:pt x="1861" y="234"/>
                    </a:lnTo>
                    <a:lnTo>
                      <a:pt x="1711" y="142"/>
                    </a:lnTo>
                    <a:lnTo>
                      <a:pt x="1469" y="384"/>
                    </a:lnTo>
                    <a:close/>
                  </a:path>
                </a:pathLst>
              </a:custGeom>
              <a:gradFill rotWithShape="0">
                <a:gsLst>
                  <a:gs pos="0">
                    <a:schemeClr val="bg1"/>
                  </a:gs>
                  <a:gs pos="100000">
                    <a:schemeClr val="bg2"/>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03" name="Freeform 11"/>
              <p:cNvSpPr>
                <a:spLocks/>
              </p:cNvSpPr>
              <p:nvPr/>
            </p:nvSpPr>
            <p:spPr bwMode="hidden">
              <a:xfrm>
                <a:off x="4502" y="1610"/>
                <a:ext cx="1265" cy="2518"/>
              </a:xfrm>
              <a:custGeom>
                <a:avLst/>
                <a:gdLst>
                  <a:gd name="T0" fmla="*/ 1265 w 1265"/>
                  <a:gd name="T1" fmla="*/ 0 h 2518"/>
                  <a:gd name="T2" fmla="*/ 1128 w 1265"/>
                  <a:gd name="T3" fmla="*/ 18 h 2518"/>
                  <a:gd name="T4" fmla="*/ 1110 w 1265"/>
                  <a:gd name="T5" fmla="*/ 372 h 2518"/>
                  <a:gd name="T6" fmla="*/ 946 w 1265"/>
                  <a:gd name="T7" fmla="*/ 428 h 2518"/>
                  <a:gd name="T8" fmla="*/ 710 w 1265"/>
                  <a:gd name="T9" fmla="*/ 127 h 2518"/>
                  <a:gd name="T10" fmla="*/ 546 w 1265"/>
                  <a:gd name="T11" fmla="*/ 219 h 2518"/>
                  <a:gd name="T12" fmla="*/ 701 w 1265"/>
                  <a:gd name="T13" fmla="*/ 555 h 2518"/>
                  <a:gd name="T14" fmla="*/ 592 w 1265"/>
                  <a:gd name="T15" fmla="*/ 665 h 2518"/>
                  <a:gd name="T16" fmla="*/ 237 w 1265"/>
                  <a:gd name="T17" fmla="*/ 537 h 2518"/>
                  <a:gd name="T18" fmla="*/ 155 w 1265"/>
                  <a:gd name="T19" fmla="*/ 674 h 2518"/>
                  <a:gd name="T20" fmla="*/ 427 w 1265"/>
                  <a:gd name="T21" fmla="*/ 911 h 2518"/>
                  <a:gd name="T22" fmla="*/ 383 w 1265"/>
                  <a:gd name="T23" fmla="*/ 1093 h 2518"/>
                  <a:gd name="T24" fmla="*/ 9 w 1265"/>
                  <a:gd name="T25" fmla="*/ 1121 h 2518"/>
                  <a:gd name="T26" fmla="*/ 0 w 1265"/>
                  <a:gd name="T27" fmla="*/ 1322 h 2518"/>
                  <a:gd name="T28" fmla="*/ 383 w 1265"/>
                  <a:gd name="T29" fmla="*/ 1376 h 2518"/>
                  <a:gd name="T30" fmla="*/ 419 w 1265"/>
                  <a:gd name="T31" fmla="*/ 1549 h 2518"/>
                  <a:gd name="T32" fmla="*/ 136 w 1265"/>
                  <a:gd name="T33" fmla="*/ 1804 h 2518"/>
                  <a:gd name="T34" fmla="*/ 237 w 1265"/>
                  <a:gd name="T35" fmla="*/ 1959 h 2518"/>
                  <a:gd name="T36" fmla="*/ 555 w 1265"/>
                  <a:gd name="T37" fmla="*/ 1813 h 2518"/>
                  <a:gd name="T38" fmla="*/ 674 w 1265"/>
                  <a:gd name="T39" fmla="*/ 1932 h 2518"/>
                  <a:gd name="T40" fmla="*/ 509 w 1265"/>
                  <a:gd name="T41" fmla="*/ 2232 h 2518"/>
                  <a:gd name="T42" fmla="*/ 664 w 1265"/>
                  <a:gd name="T43" fmla="*/ 2360 h 2518"/>
                  <a:gd name="T44" fmla="*/ 946 w 1265"/>
                  <a:gd name="T45" fmla="*/ 2087 h 2518"/>
                  <a:gd name="T46" fmla="*/ 1110 w 1265"/>
                  <a:gd name="T47" fmla="*/ 2142 h 2518"/>
                  <a:gd name="T48" fmla="*/ 1147 w 1265"/>
                  <a:gd name="T49" fmla="*/ 2515 h 2518"/>
                  <a:gd name="T50" fmla="*/ 1265 w 1265"/>
                  <a:gd name="T51" fmla="*/ 2518 h 2518"/>
                  <a:gd name="T52" fmla="*/ 1265 w 1265"/>
                  <a:gd name="T53" fmla="*/ 0 h 2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65" h="2518">
                    <a:moveTo>
                      <a:pt x="1265" y="0"/>
                    </a:moveTo>
                    <a:lnTo>
                      <a:pt x="1128" y="18"/>
                    </a:lnTo>
                    <a:lnTo>
                      <a:pt x="1110" y="372"/>
                    </a:lnTo>
                    <a:lnTo>
                      <a:pt x="946" y="428"/>
                    </a:lnTo>
                    <a:lnTo>
                      <a:pt x="710" y="127"/>
                    </a:lnTo>
                    <a:lnTo>
                      <a:pt x="546" y="219"/>
                    </a:lnTo>
                    <a:lnTo>
                      <a:pt x="701" y="555"/>
                    </a:lnTo>
                    <a:lnTo>
                      <a:pt x="592" y="665"/>
                    </a:lnTo>
                    <a:lnTo>
                      <a:pt x="237" y="537"/>
                    </a:lnTo>
                    <a:lnTo>
                      <a:pt x="155" y="674"/>
                    </a:lnTo>
                    <a:lnTo>
                      <a:pt x="427" y="911"/>
                    </a:lnTo>
                    <a:lnTo>
                      <a:pt x="383" y="1093"/>
                    </a:lnTo>
                    <a:lnTo>
                      <a:pt x="9" y="1121"/>
                    </a:lnTo>
                    <a:lnTo>
                      <a:pt x="0" y="1322"/>
                    </a:lnTo>
                    <a:lnTo>
                      <a:pt x="383" y="1376"/>
                    </a:lnTo>
                    <a:lnTo>
                      <a:pt x="419" y="1549"/>
                    </a:lnTo>
                    <a:lnTo>
                      <a:pt x="136" y="1804"/>
                    </a:lnTo>
                    <a:lnTo>
                      <a:pt x="237" y="1959"/>
                    </a:lnTo>
                    <a:lnTo>
                      <a:pt x="555" y="1813"/>
                    </a:lnTo>
                    <a:lnTo>
                      <a:pt x="674" y="1932"/>
                    </a:lnTo>
                    <a:lnTo>
                      <a:pt x="509" y="2232"/>
                    </a:lnTo>
                    <a:lnTo>
                      <a:pt x="664" y="2360"/>
                    </a:lnTo>
                    <a:lnTo>
                      <a:pt x="946" y="2087"/>
                    </a:lnTo>
                    <a:lnTo>
                      <a:pt x="1110" y="2142"/>
                    </a:lnTo>
                    <a:lnTo>
                      <a:pt x="1147" y="2515"/>
                    </a:lnTo>
                    <a:lnTo>
                      <a:pt x="1265" y="2518"/>
                    </a:lnTo>
                    <a:lnTo>
                      <a:pt x="1265" y="0"/>
                    </a:lnTo>
                    <a:close/>
                  </a:path>
                </a:pathLst>
              </a:custGeom>
              <a:gradFill rotWithShape="0">
                <a:gsLst>
                  <a:gs pos="0">
                    <a:schemeClr val="bg1"/>
                  </a:gs>
                  <a:gs pos="100000">
                    <a:schemeClr val="folHlink"/>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11" name="Freeform 19"/>
              <p:cNvSpPr>
                <a:spLocks/>
              </p:cNvSpPr>
              <p:nvPr/>
            </p:nvSpPr>
            <p:spPr bwMode="hidden">
              <a:xfrm rot="-5400000">
                <a:off x="2505" y="-537"/>
                <a:ext cx="1085" cy="2160"/>
              </a:xfrm>
              <a:custGeom>
                <a:avLst/>
                <a:gdLst>
                  <a:gd name="T0" fmla="*/ 1265 w 1265"/>
                  <a:gd name="T1" fmla="*/ 0 h 2518"/>
                  <a:gd name="T2" fmla="*/ 1128 w 1265"/>
                  <a:gd name="T3" fmla="*/ 18 h 2518"/>
                  <a:gd name="T4" fmla="*/ 1110 w 1265"/>
                  <a:gd name="T5" fmla="*/ 372 h 2518"/>
                  <a:gd name="T6" fmla="*/ 946 w 1265"/>
                  <a:gd name="T7" fmla="*/ 428 h 2518"/>
                  <a:gd name="T8" fmla="*/ 710 w 1265"/>
                  <a:gd name="T9" fmla="*/ 127 h 2518"/>
                  <a:gd name="T10" fmla="*/ 546 w 1265"/>
                  <a:gd name="T11" fmla="*/ 219 h 2518"/>
                  <a:gd name="T12" fmla="*/ 701 w 1265"/>
                  <a:gd name="T13" fmla="*/ 555 h 2518"/>
                  <a:gd name="T14" fmla="*/ 592 w 1265"/>
                  <a:gd name="T15" fmla="*/ 665 h 2518"/>
                  <a:gd name="T16" fmla="*/ 237 w 1265"/>
                  <a:gd name="T17" fmla="*/ 537 h 2518"/>
                  <a:gd name="T18" fmla="*/ 155 w 1265"/>
                  <a:gd name="T19" fmla="*/ 674 h 2518"/>
                  <a:gd name="T20" fmla="*/ 427 w 1265"/>
                  <a:gd name="T21" fmla="*/ 911 h 2518"/>
                  <a:gd name="T22" fmla="*/ 383 w 1265"/>
                  <a:gd name="T23" fmla="*/ 1093 h 2518"/>
                  <a:gd name="T24" fmla="*/ 9 w 1265"/>
                  <a:gd name="T25" fmla="*/ 1121 h 2518"/>
                  <a:gd name="T26" fmla="*/ 0 w 1265"/>
                  <a:gd name="T27" fmla="*/ 1322 h 2518"/>
                  <a:gd name="T28" fmla="*/ 383 w 1265"/>
                  <a:gd name="T29" fmla="*/ 1376 h 2518"/>
                  <a:gd name="T30" fmla="*/ 419 w 1265"/>
                  <a:gd name="T31" fmla="*/ 1549 h 2518"/>
                  <a:gd name="T32" fmla="*/ 136 w 1265"/>
                  <a:gd name="T33" fmla="*/ 1804 h 2518"/>
                  <a:gd name="T34" fmla="*/ 237 w 1265"/>
                  <a:gd name="T35" fmla="*/ 1959 h 2518"/>
                  <a:gd name="T36" fmla="*/ 555 w 1265"/>
                  <a:gd name="T37" fmla="*/ 1813 h 2518"/>
                  <a:gd name="T38" fmla="*/ 674 w 1265"/>
                  <a:gd name="T39" fmla="*/ 1932 h 2518"/>
                  <a:gd name="T40" fmla="*/ 509 w 1265"/>
                  <a:gd name="T41" fmla="*/ 2232 h 2518"/>
                  <a:gd name="T42" fmla="*/ 664 w 1265"/>
                  <a:gd name="T43" fmla="*/ 2360 h 2518"/>
                  <a:gd name="T44" fmla="*/ 946 w 1265"/>
                  <a:gd name="T45" fmla="*/ 2087 h 2518"/>
                  <a:gd name="T46" fmla="*/ 1110 w 1265"/>
                  <a:gd name="T47" fmla="*/ 2142 h 2518"/>
                  <a:gd name="T48" fmla="*/ 1147 w 1265"/>
                  <a:gd name="T49" fmla="*/ 2515 h 2518"/>
                  <a:gd name="T50" fmla="*/ 1265 w 1265"/>
                  <a:gd name="T51" fmla="*/ 2518 h 2518"/>
                  <a:gd name="T52" fmla="*/ 1265 w 1265"/>
                  <a:gd name="T53" fmla="*/ 0 h 2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65" h="2518">
                    <a:moveTo>
                      <a:pt x="1265" y="0"/>
                    </a:moveTo>
                    <a:lnTo>
                      <a:pt x="1128" y="18"/>
                    </a:lnTo>
                    <a:lnTo>
                      <a:pt x="1110" y="372"/>
                    </a:lnTo>
                    <a:lnTo>
                      <a:pt x="946" y="428"/>
                    </a:lnTo>
                    <a:lnTo>
                      <a:pt x="710" y="127"/>
                    </a:lnTo>
                    <a:lnTo>
                      <a:pt x="546" y="219"/>
                    </a:lnTo>
                    <a:lnTo>
                      <a:pt x="701" y="555"/>
                    </a:lnTo>
                    <a:lnTo>
                      <a:pt x="592" y="665"/>
                    </a:lnTo>
                    <a:lnTo>
                      <a:pt x="237" y="537"/>
                    </a:lnTo>
                    <a:lnTo>
                      <a:pt x="155" y="674"/>
                    </a:lnTo>
                    <a:lnTo>
                      <a:pt x="427" y="911"/>
                    </a:lnTo>
                    <a:lnTo>
                      <a:pt x="383" y="1093"/>
                    </a:lnTo>
                    <a:lnTo>
                      <a:pt x="9" y="1121"/>
                    </a:lnTo>
                    <a:lnTo>
                      <a:pt x="0" y="1322"/>
                    </a:lnTo>
                    <a:lnTo>
                      <a:pt x="383" y="1376"/>
                    </a:lnTo>
                    <a:lnTo>
                      <a:pt x="419" y="1549"/>
                    </a:lnTo>
                    <a:lnTo>
                      <a:pt x="136" y="1804"/>
                    </a:lnTo>
                    <a:lnTo>
                      <a:pt x="237" y="1959"/>
                    </a:lnTo>
                    <a:lnTo>
                      <a:pt x="555" y="1813"/>
                    </a:lnTo>
                    <a:lnTo>
                      <a:pt x="674" y="1932"/>
                    </a:lnTo>
                    <a:lnTo>
                      <a:pt x="509" y="2232"/>
                    </a:lnTo>
                    <a:lnTo>
                      <a:pt x="664" y="2360"/>
                    </a:lnTo>
                    <a:lnTo>
                      <a:pt x="946" y="2087"/>
                    </a:lnTo>
                    <a:lnTo>
                      <a:pt x="1110" y="2142"/>
                    </a:lnTo>
                    <a:lnTo>
                      <a:pt x="1147" y="2515"/>
                    </a:lnTo>
                    <a:lnTo>
                      <a:pt x="1265" y="2518"/>
                    </a:lnTo>
                    <a:lnTo>
                      <a:pt x="1265" y="0"/>
                    </a:lnTo>
                    <a:close/>
                  </a:path>
                </a:pathLst>
              </a:custGeom>
              <a:gradFill rotWithShape="0">
                <a:gsLst>
                  <a:gs pos="0">
                    <a:schemeClr val="bg1"/>
                  </a:gs>
                  <a:gs pos="100000">
                    <a:schemeClr val="folHlink"/>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pic>
          <p:nvPicPr>
            <p:cNvPr id="8199" name="Picture 7" descr="Facbann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invGray">
            <a:xfrm>
              <a:off x="2" y="-2"/>
              <a:ext cx="506" cy="4320"/>
            </a:xfrm>
            <a:prstGeom prst="rect">
              <a:avLst/>
            </a:prstGeom>
            <a:noFill/>
            <a:extLst>
              <a:ext uri="{909E8E84-426E-40DD-AFC4-6F175D3DCCD1}">
                <a14:hiddenFill xmlns:a14="http://schemas.microsoft.com/office/drawing/2010/main">
                  <a:solidFill>
                    <a:srgbClr val="FFFFFF"/>
                  </a:solidFill>
                </a14:hiddenFill>
              </a:ext>
            </a:extLst>
          </p:spPr>
        </p:pic>
      </p:grpSp>
      <p:sp>
        <p:nvSpPr>
          <p:cNvPr id="8204" name="Rectangle 12"/>
          <p:cNvSpPr>
            <a:spLocks noGrp="1" noChangeArrowheads="1"/>
          </p:cNvSpPr>
          <p:nvPr>
            <p:ph type="ctrTitle"/>
          </p:nvPr>
        </p:nvSpPr>
        <p:spPr>
          <a:xfrm>
            <a:off x="1143000" y="2286000"/>
            <a:ext cx="7772400" cy="1143000"/>
          </a:xfrm>
        </p:spPr>
        <p:txBody>
          <a:bodyPr anchor="b"/>
          <a:lstStyle>
            <a:lvl1pPr>
              <a:defRPr/>
            </a:lvl1pPr>
          </a:lstStyle>
          <a:p>
            <a:pPr lvl="0"/>
            <a:r>
              <a:rPr lang="en-IN" noProof="0" smtClean="0"/>
              <a:t>Click to edit Master title style</a:t>
            </a:r>
          </a:p>
        </p:txBody>
      </p:sp>
      <p:sp>
        <p:nvSpPr>
          <p:cNvPr id="8205" name="Rectangle 13"/>
          <p:cNvSpPr>
            <a:spLocks noGrp="1" noChangeArrowheads="1"/>
          </p:cNvSpPr>
          <p:nvPr>
            <p:ph type="subTitle" idx="1"/>
          </p:nvPr>
        </p:nvSpPr>
        <p:spPr>
          <a:xfrm>
            <a:off x="2133600" y="4114800"/>
            <a:ext cx="6400800" cy="1752600"/>
          </a:xfrm>
        </p:spPr>
        <p:txBody>
          <a:bodyPr/>
          <a:lstStyle>
            <a:lvl1pPr marL="0" indent="0">
              <a:buFontTx/>
              <a:buNone/>
              <a:defRPr/>
            </a:lvl1pPr>
          </a:lstStyle>
          <a:p>
            <a:pPr lvl="0"/>
            <a:r>
              <a:rPr lang="en-IN" noProof="0" smtClean="0"/>
              <a:t>Click to edit Master subtitle style</a:t>
            </a:r>
          </a:p>
        </p:txBody>
      </p:sp>
      <p:sp>
        <p:nvSpPr>
          <p:cNvPr id="8206" name="Rectangle 14"/>
          <p:cNvSpPr>
            <a:spLocks noGrp="1" noChangeArrowheads="1"/>
          </p:cNvSpPr>
          <p:nvPr>
            <p:ph type="dt" sz="half" idx="2"/>
          </p:nvPr>
        </p:nvSpPr>
        <p:spPr>
          <a:xfrm>
            <a:off x="1143000" y="6248400"/>
            <a:ext cx="1905000" cy="457200"/>
          </a:xfrm>
        </p:spPr>
        <p:txBody>
          <a:bodyPr/>
          <a:lstStyle>
            <a:lvl1pPr>
              <a:defRPr/>
            </a:lvl1pPr>
          </a:lstStyle>
          <a:p>
            <a:endParaRPr lang="en-IN"/>
          </a:p>
        </p:txBody>
      </p:sp>
      <p:sp>
        <p:nvSpPr>
          <p:cNvPr id="8207" name="Rectangle 15"/>
          <p:cNvSpPr>
            <a:spLocks noGrp="1" noChangeArrowheads="1"/>
          </p:cNvSpPr>
          <p:nvPr>
            <p:ph type="ftr" sz="quarter" idx="3"/>
          </p:nvPr>
        </p:nvSpPr>
        <p:spPr>
          <a:xfrm>
            <a:off x="3581400" y="6248400"/>
            <a:ext cx="2895600" cy="457200"/>
          </a:xfrm>
        </p:spPr>
        <p:txBody>
          <a:bodyPr/>
          <a:lstStyle>
            <a:lvl1pPr>
              <a:defRPr/>
            </a:lvl1pPr>
          </a:lstStyle>
          <a:p>
            <a:endParaRPr lang="en-IN"/>
          </a:p>
        </p:txBody>
      </p:sp>
      <p:sp>
        <p:nvSpPr>
          <p:cNvPr id="8208" name="Rectangle 16"/>
          <p:cNvSpPr>
            <a:spLocks noGrp="1" noChangeArrowheads="1"/>
          </p:cNvSpPr>
          <p:nvPr>
            <p:ph type="sldNum" sz="quarter" idx="4"/>
          </p:nvPr>
        </p:nvSpPr>
        <p:spPr>
          <a:xfrm>
            <a:off x="7010400" y="6248400"/>
            <a:ext cx="1905000" cy="457200"/>
          </a:xfrm>
        </p:spPr>
        <p:txBody>
          <a:bodyPr/>
          <a:lstStyle>
            <a:lvl1pPr>
              <a:defRPr/>
            </a:lvl1pPr>
          </a:lstStyle>
          <a:p>
            <a:fld id="{C6E0F958-201B-4F95-A0D4-356B1208FC94}" type="slidenum">
              <a:rPr lang="en-IN"/>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IN" smtClean="0"/>
              <a:t>Click to edit Master text styles</a:t>
            </a:r>
          </a:p>
          <a:p>
            <a:pPr lvl="1"/>
            <a:r>
              <a:rPr lang="en-IN" smtClean="0"/>
              <a:t>Second level</a:t>
            </a:r>
          </a:p>
          <a:p>
            <a:pPr lvl="2"/>
            <a:r>
              <a:rPr lang="en-IN" smtClean="0"/>
              <a:t>Third level</a:t>
            </a:r>
          </a:p>
          <a:p>
            <a:pPr lvl="3"/>
            <a:r>
              <a:rPr lang="en-IN" smtClean="0"/>
              <a:t>Fourth level</a:t>
            </a:r>
          </a:p>
          <a:p>
            <a:pPr lvl="4"/>
            <a:r>
              <a:rPr lang="en-IN" smtClean="0"/>
              <a:t>Fifth level</a:t>
            </a:r>
            <a:endParaRPr lang="en-IN"/>
          </a:p>
        </p:txBody>
      </p:sp>
      <p:sp>
        <p:nvSpPr>
          <p:cNvPr id="4" name="Date Placeholder 3"/>
          <p:cNvSpPr>
            <a:spLocks noGrp="1"/>
          </p:cNvSpPr>
          <p:nvPr>
            <p:ph type="dt" sz="half" idx="10"/>
          </p:nvPr>
        </p:nvSpPr>
        <p:spPr/>
        <p:txBody>
          <a:bodyPr/>
          <a:lstStyle>
            <a:lvl1pPr>
              <a:defRPr/>
            </a:lvl1pPr>
          </a:lstStyle>
          <a:p>
            <a:endParaRPr lang="en-IN"/>
          </a:p>
        </p:txBody>
      </p:sp>
      <p:sp>
        <p:nvSpPr>
          <p:cNvPr id="5" name="Footer Placeholder 4"/>
          <p:cNvSpPr>
            <a:spLocks noGrp="1"/>
          </p:cNvSpPr>
          <p:nvPr>
            <p:ph type="ftr" sz="quarter" idx="11"/>
          </p:nvPr>
        </p:nvSpPr>
        <p:spPr/>
        <p:txBody>
          <a:bodyPr/>
          <a:lstStyle>
            <a:lvl1pPr>
              <a:defRPr/>
            </a:lvl1pPr>
          </a:lstStyle>
          <a:p>
            <a:endParaRPr lang="en-IN"/>
          </a:p>
        </p:txBody>
      </p:sp>
      <p:sp>
        <p:nvSpPr>
          <p:cNvPr id="6" name="Slide Number Placeholder 5"/>
          <p:cNvSpPr>
            <a:spLocks noGrp="1"/>
          </p:cNvSpPr>
          <p:nvPr>
            <p:ph type="sldNum" sz="quarter" idx="12"/>
          </p:nvPr>
        </p:nvSpPr>
        <p:spPr/>
        <p:txBody>
          <a:bodyPr/>
          <a:lstStyle>
            <a:lvl1pPr>
              <a:defRPr/>
            </a:lvl1pPr>
          </a:lstStyle>
          <a:p>
            <a:fld id="{3AA9522E-A317-45E8-9AB6-17ECAEAB2B98}" type="slidenum">
              <a:rPr lang="en-IN"/>
              <a:pPr/>
              <a:t>‹#›</a:t>
            </a:fld>
            <a:endParaRPr lang="en-IN"/>
          </a:p>
        </p:txBody>
      </p:sp>
    </p:spTree>
    <p:extLst>
      <p:ext uri="{BB962C8B-B14F-4D97-AF65-F5344CB8AC3E}">
        <p14:creationId xmlns:p14="http://schemas.microsoft.com/office/powerpoint/2010/main" val="3910781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100" y="304800"/>
            <a:ext cx="1943100" cy="5486400"/>
          </a:xfrm>
        </p:spPr>
        <p:txBody>
          <a:bodyPr vert="eaVert"/>
          <a:lstStyle/>
          <a:p>
            <a:r>
              <a:rPr lang="en-IN" smtClean="0"/>
              <a:t>Click to edit Master title style</a:t>
            </a:r>
            <a:endParaRPr lang="en-IN"/>
          </a:p>
        </p:txBody>
      </p:sp>
      <p:sp>
        <p:nvSpPr>
          <p:cNvPr id="3" name="Vertical Text Placeholder 2"/>
          <p:cNvSpPr>
            <a:spLocks noGrp="1"/>
          </p:cNvSpPr>
          <p:nvPr>
            <p:ph type="body" orient="vert" idx="1"/>
          </p:nvPr>
        </p:nvSpPr>
        <p:spPr>
          <a:xfrm>
            <a:off x="1066800" y="304800"/>
            <a:ext cx="5676900" cy="5486400"/>
          </a:xfrm>
        </p:spPr>
        <p:txBody>
          <a:bodyPr vert="eaVert"/>
          <a:lstStyle/>
          <a:p>
            <a:pPr lvl="0"/>
            <a:r>
              <a:rPr lang="en-IN" smtClean="0"/>
              <a:t>Click to edit Master text styles</a:t>
            </a:r>
          </a:p>
          <a:p>
            <a:pPr lvl="1"/>
            <a:r>
              <a:rPr lang="en-IN" smtClean="0"/>
              <a:t>Second level</a:t>
            </a:r>
          </a:p>
          <a:p>
            <a:pPr lvl="2"/>
            <a:r>
              <a:rPr lang="en-IN" smtClean="0"/>
              <a:t>Third level</a:t>
            </a:r>
          </a:p>
          <a:p>
            <a:pPr lvl="3"/>
            <a:r>
              <a:rPr lang="en-IN" smtClean="0"/>
              <a:t>Fourth level</a:t>
            </a:r>
          </a:p>
          <a:p>
            <a:pPr lvl="4"/>
            <a:r>
              <a:rPr lang="en-IN" smtClean="0"/>
              <a:t>Fifth level</a:t>
            </a:r>
            <a:endParaRPr lang="en-IN"/>
          </a:p>
        </p:txBody>
      </p:sp>
      <p:sp>
        <p:nvSpPr>
          <p:cNvPr id="4" name="Date Placeholder 3"/>
          <p:cNvSpPr>
            <a:spLocks noGrp="1"/>
          </p:cNvSpPr>
          <p:nvPr>
            <p:ph type="dt" sz="half" idx="10"/>
          </p:nvPr>
        </p:nvSpPr>
        <p:spPr/>
        <p:txBody>
          <a:bodyPr/>
          <a:lstStyle>
            <a:lvl1pPr>
              <a:defRPr/>
            </a:lvl1pPr>
          </a:lstStyle>
          <a:p>
            <a:endParaRPr lang="en-IN"/>
          </a:p>
        </p:txBody>
      </p:sp>
      <p:sp>
        <p:nvSpPr>
          <p:cNvPr id="5" name="Footer Placeholder 4"/>
          <p:cNvSpPr>
            <a:spLocks noGrp="1"/>
          </p:cNvSpPr>
          <p:nvPr>
            <p:ph type="ftr" sz="quarter" idx="11"/>
          </p:nvPr>
        </p:nvSpPr>
        <p:spPr/>
        <p:txBody>
          <a:bodyPr/>
          <a:lstStyle>
            <a:lvl1pPr>
              <a:defRPr/>
            </a:lvl1pPr>
          </a:lstStyle>
          <a:p>
            <a:endParaRPr lang="en-IN"/>
          </a:p>
        </p:txBody>
      </p:sp>
      <p:sp>
        <p:nvSpPr>
          <p:cNvPr id="6" name="Slide Number Placeholder 5"/>
          <p:cNvSpPr>
            <a:spLocks noGrp="1"/>
          </p:cNvSpPr>
          <p:nvPr>
            <p:ph type="sldNum" sz="quarter" idx="12"/>
          </p:nvPr>
        </p:nvSpPr>
        <p:spPr/>
        <p:txBody>
          <a:bodyPr/>
          <a:lstStyle>
            <a:lvl1pPr>
              <a:defRPr/>
            </a:lvl1pPr>
          </a:lstStyle>
          <a:p>
            <a:fld id="{4891E8DA-8812-428E-898F-034C74F59368}" type="slidenum">
              <a:rPr lang="en-IN"/>
              <a:pPr/>
              <a:t>‹#›</a:t>
            </a:fld>
            <a:endParaRPr lang="en-IN"/>
          </a:p>
        </p:txBody>
      </p:sp>
    </p:spTree>
    <p:extLst>
      <p:ext uri="{BB962C8B-B14F-4D97-AF65-F5344CB8AC3E}">
        <p14:creationId xmlns:p14="http://schemas.microsoft.com/office/powerpoint/2010/main" val="2732217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Click to edit Master title style</a:t>
            </a:r>
            <a:endParaRPr lang="en-IN"/>
          </a:p>
        </p:txBody>
      </p:sp>
      <p:sp>
        <p:nvSpPr>
          <p:cNvPr id="3" name="Content Placeholder 2"/>
          <p:cNvSpPr>
            <a:spLocks noGrp="1"/>
          </p:cNvSpPr>
          <p:nvPr>
            <p:ph idx="1"/>
          </p:nvPr>
        </p:nvSpPr>
        <p:spPr/>
        <p:txBody>
          <a:bodyPr/>
          <a:lstStyle/>
          <a:p>
            <a:pPr lvl="0"/>
            <a:r>
              <a:rPr lang="en-IN" smtClean="0"/>
              <a:t>Click to edit Master text styles</a:t>
            </a:r>
          </a:p>
          <a:p>
            <a:pPr lvl="1"/>
            <a:r>
              <a:rPr lang="en-IN" smtClean="0"/>
              <a:t>Second level</a:t>
            </a:r>
          </a:p>
          <a:p>
            <a:pPr lvl="2"/>
            <a:r>
              <a:rPr lang="en-IN" smtClean="0"/>
              <a:t>Third level</a:t>
            </a:r>
          </a:p>
          <a:p>
            <a:pPr lvl="3"/>
            <a:r>
              <a:rPr lang="en-IN" smtClean="0"/>
              <a:t>Fourth level</a:t>
            </a:r>
          </a:p>
          <a:p>
            <a:pPr lvl="4"/>
            <a:r>
              <a:rPr lang="en-IN" smtClean="0"/>
              <a:t>Fifth level</a:t>
            </a:r>
            <a:endParaRPr lang="en-IN"/>
          </a:p>
        </p:txBody>
      </p:sp>
      <p:sp>
        <p:nvSpPr>
          <p:cNvPr id="4" name="Date Placeholder 3"/>
          <p:cNvSpPr>
            <a:spLocks noGrp="1"/>
          </p:cNvSpPr>
          <p:nvPr>
            <p:ph type="dt" sz="half" idx="10"/>
          </p:nvPr>
        </p:nvSpPr>
        <p:spPr/>
        <p:txBody>
          <a:bodyPr/>
          <a:lstStyle>
            <a:lvl1pPr>
              <a:defRPr/>
            </a:lvl1pPr>
          </a:lstStyle>
          <a:p>
            <a:endParaRPr lang="en-IN"/>
          </a:p>
        </p:txBody>
      </p:sp>
      <p:sp>
        <p:nvSpPr>
          <p:cNvPr id="5" name="Footer Placeholder 4"/>
          <p:cNvSpPr>
            <a:spLocks noGrp="1"/>
          </p:cNvSpPr>
          <p:nvPr>
            <p:ph type="ftr" sz="quarter" idx="11"/>
          </p:nvPr>
        </p:nvSpPr>
        <p:spPr/>
        <p:txBody>
          <a:bodyPr/>
          <a:lstStyle>
            <a:lvl1pPr>
              <a:defRPr/>
            </a:lvl1pPr>
          </a:lstStyle>
          <a:p>
            <a:endParaRPr lang="en-IN"/>
          </a:p>
        </p:txBody>
      </p:sp>
      <p:sp>
        <p:nvSpPr>
          <p:cNvPr id="6" name="Slide Number Placeholder 5"/>
          <p:cNvSpPr>
            <a:spLocks noGrp="1"/>
          </p:cNvSpPr>
          <p:nvPr>
            <p:ph type="sldNum" sz="quarter" idx="12"/>
          </p:nvPr>
        </p:nvSpPr>
        <p:spPr/>
        <p:txBody>
          <a:bodyPr/>
          <a:lstStyle>
            <a:lvl1pPr>
              <a:defRPr/>
            </a:lvl1pPr>
          </a:lstStyle>
          <a:p>
            <a:fld id="{CBBF0751-31E7-4554-8499-0969E7A7DC09}" type="slidenum">
              <a:rPr lang="en-IN"/>
              <a:pPr/>
              <a:t>‹#›</a:t>
            </a:fld>
            <a:endParaRPr lang="en-IN"/>
          </a:p>
        </p:txBody>
      </p:sp>
    </p:spTree>
    <p:extLst>
      <p:ext uri="{BB962C8B-B14F-4D97-AF65-F5344CB8AC3E}">
        <p14:creationId xmlns:p14="http://schemas.microsoft.com/office/powerpoint/2010/main" val="2196150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IN"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IN" smtClean="0"/>
              <a:t>Click to edit Master text styles</a:t>
            </a:r>
          </a:p>
        </p:txBody>
      </p:sp>
      <p:sp>
        <p:nvSpPr>
          <p:cNvPr id="4" name="Date Placeholder 3"/>
          <p:cNvSpPr>
            <a:spLocks noGrp="1"/>
          </p:cNvSpPr>
          <p:nvPr>
            <p:ph type="dt" sz="half" idx="10"/>
          </p:nvPr>
        </p:nvSpPr>
        <p:spPr/>
        <p:txBody>
          <a:bodyPr/>
          <a:lstStyle>
            <a:lvl1pPr>
              <a:defRPr/>
            </a:lvl1pPr>
          </a:lstStyle>
          <a:p>
            <a:endParaRPr lang="en-IN"/>
          </a:p>
        </p:txBody>
      </p:sp>
      <p:sp>
        <p:nvSpPr>
          <p:cNvPr id="5" name="Footer Placeholder 4"/>
          <p:cNvSpPr>
            <a:spLocks noGrp="1"/>
          </p:cNvSpPr>
          <p:nvPr>
            <p:ph type="ftr" sz="quarter" idx="11"/>
          </p:nvPr>
        </p:nvSpPr>
        <p:spPr/>
        <p:txBody>
          <a:bodyPr/>
          <a:lstStyle>
            <a:lvl1pPr>
              <a:defRPr/>
            </a:lvl1pPr>
          </a:lstStyle>
          <a:p>
            <a:endParaRPr lang="en-IN"/>
          </a:p>
        </p:txBody>
      </p:sp>
      <p:sp>
        <p:nvSpPr>
          <p:cNvPr id="6" name="Slide Number Placeholder 5"/>
          <p:cNvSpPr>
            <a:spLocks noGrp="1"/>
          </p:cNvSpPr>
          <p:nvPr>
            <p:ph type="sldNum" sz="quarter" idx="12"/>
          </p:nvPr>
        </p:nvSpPr>
        <p:spPr/>
        <p:txBody>
          <a:bodyPr/>
          <a:lstStyle>
            <a:lvl1pPr>
              <a:defRPr/>
            </a:lvl1pPr>
          </a:lstStyle>
          <a:p>
            <a:fld id="{B9A5A5D1-9D45-4210-B07F-1689506D847B}" type="slidenum">
              <a:rPr lang="en-IN"/>
              <a:pPr/>
              <a:t>‹#›</a:t>
            </a:fld>
            <a:endParaRPr lang="en-IN"/>
          </a:p>
        </p:txBody>
      </p:sp>
    </p:spTree>
    <p:extLst>
      <p:ext uri="{BB962C8B-B14F-4D97-AF65-F5344CB8AC3E}">
        <p14:creationId xmlns:p14="http://schemas.microsoft.com/office/powerpoint/2010/main" val="2484071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Click to edit Master title style</a:t>
            </a:r>
            <a:endParaRPr lang="en-IN"/>
          </a:p>
        </p:txBody>
      </p:sp>
      <p:sp>
        <p:nvSpPr>
          <p:cNvPr id="3" name="Content Placeholder 2"/>
          <p:cNvSpPr>
            <a:spLocks noGrp="1"/>
          </p:cNvSpPr>
          <p:nvPr>
            <p:ph sz="half" idx="1"/>
          </p:nvPr>
        </p:nvSpPr>
        <p:spPr>
          <a:xfrm>
            <a:off x="1066800" y="16764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IN" smtClean="0"/>
              <a:t>Click to edit Master text styles</a:t>
            </a:r>
          </a:p>
          <a:p>
            <a:pPr lvl="1"/>
            <a:r>
              <a:rPr lang="en-IN" smtClean="0"/>
              <a:t>Second level</a:t>
            </a:r>
          </a:p>
          <a:p>
            <a:pPr lvl="2"/>
            <a:r>
              <a:rPr lang="en-IN" smtClean="0"/>
              <a:t>Third level</a:t>
            </a:r>
          </a:p>
          <a:p>
            <a:pPr lvl="3"/>
            <a:r>
              <a:rPr lang="en-IN" smtClean="0"/>
              <a:t>Fourth level</a:t>
            </a:r>
          </a:p>
          <a:p>
            <a:pPr lvl="4"/>
            <a:r>
              <a:rPr lang="en-IN" smtClean="0"/>
              <a:t>Fifth level</a:t>
            </a:r>
            <a:endParaRPr lang="en-IN"/>
          </a:p>
        </p:txBody>
      </p:sp>
      <p:sp>
        <p:nvSpPr>
          <p:cNvPr id="4" name="Content Placeholder 3"/>
          <p:cNvSpPr>
            <a:spLocks noGrp="1"/>
          </p:cNvSpPr>
          <p:nvPr>
            <p:ph sz="half" idx="2"/>
          </p:nvPr>
        </p:nvSpPr>
        <p:spPr>
          <a:xfrm>
            <a:off x="5029200" y="16764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IN" smtClean="0"/>
              <a:t>Click to edit Master text styles</a:t>
            </a:r>
          </a:p>
          <a:p>
            <a:pPr lvl="1"/>
            <a:r>
              <a:rPr lang="en-IN" smtClean="0"/>
              <a:t>Second level</a:t>
            </a:r>
          </a:p>
          <a:p>
            <a:pPr lvl="2"/>
            <a:r>
              <a:rPr lang="en-IN" smtClean="0"/>
              <a:t>Third level</a:t>
            </a:r>
          </a:p>
          <a:p>
            <a:pPr lvl="3"/>
            <a:r>
              <a:rPr lang="en-IN" smtClean="0"/>
              <a:t>Fourth level</a:t>
            </a:r>
          </a:p>
          <a:p>
            <a:pPr lvl="4"/>
            <a:r>
              <a:rPr lang="en-IN" smtClean="0"/>
              <a:t>Fifth level</a:t>
            </a:r>
            <a:endParaRPr lang="en-IN"/>
          </a:p>
        </p:txBody>
      </p:sp>
      <p:sp>
        <p:nvSpPr>
          <p:cNvPr id="5" name="Date Placeholder 4"/>
          <p:cNvSpPr>
            <a:spLocks noGrp="1"/>
          </p:cNvSpPr>
          <p:nvPr>
            <p:ph type="dt" sz="half" idx="10"/>
          </p:nvPr>
        </p:nvSpPr>
        <p:spPr/>
        <p:txBody>
          <a:bodyPr/>
          <a:lstStyle>
            <a:lvl1pPr>
              <a:defRPr/>
            </a:lvl1pPr>
          </a:lstStyle>
          <a:p>
            <a:endParaRPr lang="en-IN"/>
          </a:p>
        </p:txBody>
      </p:sp>
      <p:sp>
        <p:nvSpPr>
          <p:cNvPr id="6" name="Footer Placeholder 5"/>
          <p:cNvSpPr>
            <a:spLocks noGrp="1"/>
          </p:cNvSpPr>
          <p:nvPr>
            <p:ph type="ftr" sz="quarter" idx="11"/>
          </p:nvPr>
        </p:nvSpPr>
        <p:spPr/>
        <p:txBody>
          <a:bodyPr/>
          <a:lstStyle>
            <a:lvl1pPr>
              <a:defRPr/>
            </a:lvl1pPr>
          </a:lstStyle>
          <a:p>
            <a:endParaRPr lang="en-IN"/>
          </a:p>
        </p:txBody>
      </p:sp>
      <p:sp>
        <p:nvSpPr>
          <p:cNvPr id="7" name="Slide Number Placeholder 6"/>
          <p:cNvSpPr>
            <a:spLocks noGrp="1"/>
          </p:cNvSpPr>
          <p:nvPr>
            <p:ph type="sldNum" sz="quarter" idx="12"/>
          </p:nvPr>
        </p:nvSpPr>
        <p:spPr/>
        <p:txBody>
          <a:bodyPr/>
          <a:lstStyle>
            <a:lvl1pPr>
              <a:defRPr/>
            </a:lvl1pPr>
          </a:lstStyle>
          <a:p>
            <a:fld id="{DC202038-5B45-4100-B149-F356FFBE03FB}" type="slidenum">
              <a:rPr lang="en-IN"/>
              <a:pPr/>
              <a:t>‹#›</a:t>
            </a:fld>
            <a:endParaRPr lang="en-IN"/>
          </a:p>
        </p:txBody>
      </p:sp>
    </p:spTree>
    <p:extLst>
      <p:ext uri="{BB962C8B-B14F-4D97-AF65-F5344CB8AC3E}">
        <p14:creationId xmlns:p14="http://schemas.microsoft.com/office/powerpoint/2010/main" val="71517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IN"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I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IN" smtClean="0"/>
              <a:t>Click to edit Master text styles</a:t>
            </a:r>
          </a:p>
          <a:p>
            <a:pPr lvl="1"/>
            <a:r>
              <a:rPr lang="en-IN" smtClean="0"/>
              <a:t>Second level</a:t>
            </a:r>
          </a:p>
          <a:p>
            <a:pPr lvl="2"/>
            <a:r>
              <a:rPr lang="en-IN" smtClean="0"/>
              <a:t>Third level</a:t>
            </a:r>
          </a:p>
          <a:p>
            <a:pPr lvl="3"/>
            <a:r>
              <a:rPr lang="en-IN" smtClean="0"/>
              <a:t>Fourth level</a:t>
            </a:r>
          </a:p>
          <a:p>
            <a:pPr lvl="4"/>
            <a:r>
              <a:rPr lang="en-IN"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I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IN" smtClean="0"/>
              <a:t>Click to edit Master text styles</a:t>
            </a:r>
          </a:p>
          <a:p>
            <a:pPr lvl="1"/>
            <a:r>
              <a:rPr lang="en-IN" smtClean="0"/>
              <a:t>Second level</a:t>
            </a:r>
          </a:p>
          <a:p>
            <a:pPr lvl="2"/>
            <a:r>
              <a:rPr lang="en-IN" smtClean="0"/>
              <a:t>Third level</a:t>
            </a:r>
          </a:p>
          <a:p>
            <a:pPr lvl="3"/>
            <a:r>
              <a:rPr lang="en-IN" smtClean="0"/>
              <a:t>Fourth level</a:t>
            </a:r>
          </a:p>
          <a:p>
            <a:pPr lvl="4"/>
            <a:r>
              <a:rPr lang="en-IN" smtClean="0"/>
              <a:t>Fifth level</a:t>
            </a:r>
            <a:endParaRPr lang="en-IN"/>
          </a:p>
        </p:txBody>
      </p:sp>
      <p:sp>
        <p:nvSpPr>
          <p:cNvPr id="7" name="Date Placeholder 6"/>
          <p:cNvSpPr>
            <a:spLocks noGrp="1"/>
          </p:cNvSpPr>
          <p:nvPr>
            <p:ph type="dt" sz="half" idx="10"/>
          </p:nvPr>
        </p:nvSpPr>
        <p:spPr/>
        <p:txBody>
          <a:bodyPr/>
          <a:lstStyle>
            <a:lvl1pPr>
              <a:defRPr/>
            </a:lvl1pPr>
          </a:lstStyle>
          <a:p>
            <a:endParaRPr lang="en-IN"/>
          </a:p>
        </p:txBody>
      </p:sp>
      <p:sp>
        <p:nvSpPr>
          <p:cNvPr id="8" name="Footer Placeholder 7"/>
          <p:cNvSpPr>
            <a:spLocks noGrp="1"/>
          </p:cNvSpPr>
          <p:nvPr>
            <p:ph type="ftr" sz="quarter" idx="11"/>
          </p:nvPr>
        </p:nvSpPr>
        <p:spPr/>
        <p:txBody>
          <a:bodyPr/>
          <a:lstStyle>
            <a:lvl1pPr>
              <a:defRPr/>
            </a:lvl1pPr>
          </a:lstStyle>
          <a:p>
            <a:endParaRPr lang="en-IN"/>
          </a:p>
        </p:txBody>
      </p:sp>
      <p:sp>
        <p:nvSpPr>
          <p:cNvPr id="9" name="Slide Number Placeholder 8"/>
          <p:cNvSpPr>
            <a:spLocks noGrp="1"/>
          </p:cNvSpPr>
          <p:nvPr>
            <p:ph type="sldNum" sz="quarter" idx="12"/>
          </p:nvPr>
        </p:nvSpPr>
        <p:spPr/>
        <p:txBody>
          <a:bodyPr/>
          <a:lstStyle>
            <a:lvl1pPr>
              <a:defRPr/>
            </a:lvl1pPr>
          </a:lstStyle>
          <a:p>
            <a:fld id="{D487DE0C-C6DF-4E21-98F5-2685B75FCE59}" type="slidenum">
              <a:rPr lang="en-IN"/>
              <a:pPr/>
              <a:t>‹#›</a:t>
            </a:fld>
            <a:endParaRPr lang="en-IN"/>
          </a:p>
        </p:txBody>
      </p:sp>
    </p:spTree>
    <p:extLst>
      <p:ext uri="{BB962C8B-B14F-4D97-AF65-F5344CB8AC3E}">
        <p14:creationId xmlns:p14="http://schemas.microsoft.com/office/powerpoint/2010/main" val="1421857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endParaRPr lang="en-IN"/>
          </a:p>
        </p:txBody>
      </p:sp>
      <p:sp>
        <p:nvSpPr>
          <p:cNvPr id="4" name="Footer Placeholder 3"/>
          <p:cNvSpPr>
            <a:spLocks noGrp="1"/>
          </p:cNvSpPr>
          <p:nvPr>
            <p:ph type="ftr" sz="quarter" idx="11"/>
          </p:nvPr>
        </p:nvSpPr>
        <p:spPr/>
        <p:txBody>
          <a:bodyPr/>
          <a:lstStyle>
            <a:lvl1pPr>
              <a:defRPr/>
            </a:lvl1pPr>
          </a:lstStyle>
          <a:p>
            <a:endParaRPr lang="en-IN"/>
          </a:p>
        </p:txBody>
      </p:sp>
      <p:sp>
        <p:nvSpPr>
          <p:cNvPr id="5" name="Slide Number Placeholder 4"/>
          <p:cNvSpPr>
            <a:spLocks noGrp="1"/>
          </p:cNvSpPr>
          <p:nvPr>
            <p:ph type="sldNum" sz="quarter" idx="12"/>
          </p:nvPr>
        </p:nvSpPr>
        <p:spPr/>
        <p:txBody>
          <a:bodyPr/>
          <a:lstStyle>
            <a:lvl1pPr>
              <a:defRPr/>
            </a:lvl1pPr>
          </a:lstStyle>
          <a:p>
            <a:fld id="{5B58D7B3-8E3E-4C5C-A5FC-2FB23D8D37E1}" type="slidenum">
              <a:rPr lang="en-IN"/>
              <a:pPr/>
              <a:t>‹#›</a:t>
            </a:fld>
            <a:endParaRPr lang="en-IN"/>
          </a:p>
        </p:txBody>
      </p:sp>
    </p:spTree>
    <p:extLst>
      <p:ext uri="{BB962C8B-B14F-4D97-AF65-F5344CB8AC3E}">
        <p14:creationId xmlns:p14="http://schemas.microsoft.com/office/powerpoint/2010/main" val="2987738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IN"/>
          </a:p>
        </p:txBody>
      </p:sp>
      <p:sp>
        <p:nvSpPr>
          <p:cNvPr id="3" name="Footer Placeholder 2"/>
          <p:cNvSpPr>
            <a:spLocks noGrp="1"/>
          </p:cNvSpPr>
          <p:nvPr>
            <p:ph type="ftr" sz="quarter" idx="11"/>
          </p:nvPr>
        </p:nvSpPr>
        <p:spPr/>
        <p:txBody>
          <a:bodyPr/>
          <a:lstStyle>
            <a:lvl1pPr>
              <a:defRPr/>
            </a:lvl1pPr>
          </a:lstStyle>
          <a:p>
            <a:endParaRPr lang="en-IN"/>
          </a:p>
        </p:txBody>
      </p:sp>
      <p:sp>
        <p:nvSpPr>
          <p:cNvPr id="4" name="Slide Number Placeholder 3"/>
          <p:cNvSpPr>
            <a:spLocks noGrp="1"/>
          </p:cNvSpPr>
          <p:nvPr>
            <p:ph type="sldNum" sz="quarter" idx="12"/>
          </p:nvPr>
        </p:nvSpPr>
        <p:spPr/>
        <p:txBody>
          <a:bodyPr/>
          <a:lstStyle>
            <a:lvl1pPr>
              <a:defRPr/>
            </a:lvl1pPr>
          </a:lstStyle>
          <a:p>
            <a:fld id="{CCE86771-6143-4347-A87E-ED228F793D8E}" type="slidenum">
              <a:rPr lang="en-IN"/>
              <a:pPr/>
              <a:t>‹#›</a:t>
            </a:fld>
            <a:endParaRPr lang="en-IN"/>
          </a:p>
        </p:txBody>
      </p:sp>
    </p:spTree>
    <p:extLst>
      <p:ext uri="{BB962C8B-B14F-4D97-AF65-F5344CB8AC3E}">
        <p14:creationId xmlns:p14="http://schemas.microsoft.com/office/powerpoint/2010/main" val="440264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IN"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IN" smtClean="0"/>
              <a:t>Click to edit Master text styles</a:t>
            </a:r>
          </a:p>
          <a:p>
            <a:pPr lvl="1"/>
            <a:r>
              <a:rPr lang="en-IN" smtClean="0"/>
              <a:t>Second level</a:t>
            </a:r>
          </a:p>
          <a:p>
            <a:pPr lvl="2"/>
            <a:r>
              <a:rPr lang="en-IN" smtClean="0"/>
              <a:t>Third level</a:t>
            </a:r>
          </a:p>
          <a:p>
            <a:pPr lvl="3"/>
            <a:r>
              <a:rPr lang="en-IN" smtClean="0"/>
              <a:t>Fourth level</a:t>
            </a:r>
          </a:p>
          <a:p>
            <a:pPr lvl="4"/>
            <a:r>
              <a:rPr lang="en-IN"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IN" smtClean="0"/>
              <a:t>Click to edit Master text styles</a:t>
            </a:r>
          </a:p>
        </p:txBody>
      </p:sp>
      <p:sp>
        <p:nvSpPr>
          <p:cNvPr id="5" name="Date Placeholder 4"/>
          <p:cNvSpPr>
            <a:spLocks noGrp="1"/>
          </p:cNvSpPr>
          <p:nvPr>
            <p:ph type="dt" sz="half" idx="10"/>
          </p:nvPr>
        </p:nvSpPr>
        <p:spPr/>
        <p:txBody>
          <a:bodyPr/>
          <a:lstStyle>
            <a:lvl1pPr>
              <a:defRPr/>
            </a:lvl1pPr>
          </a:lstStyle>
          <a:p>
            <a:endParaRPr lang="en-IN"/>
          </a:p>
        </p:txBody>
      </p:sp>
      <p:sp>
        <p:nvSpPr>
          <p:cNvPr id="6" name="Footer Placeholder 5"/>
          <p:cNvSpPr>
            <a:spLocks noGrp="1"/>
          </p:cNvSpPr>
          <p:nvPr>
            <p:ph type="ftr" sz="quarter" idx="11"/>
          </p:nvPr>
        </p:nvSpPr>
        <p:spPr/>
        <p:txBody>
          <a:bodyPr/>
          <a:lstStyle>
            <a:lvl1pPr>
              <a:defRPr/>
            </a:lvl1pPr>
          </a:lstStyle>
          <a:p>
            <a:endParaRPr lang="en-IN"/>
          </a:p>
        </p:txBody>
      </p:sp>
      <p:sp>
        <p:nvSpPr>
          <p:cNvPr id="7" name="Slide Number Placeholder 6"/>
          <p:cNvSpPr>
            <a:spLocks noGrp="1"/>
          </p:cNvSpPr>
          <p:nvPr>
            <p:ph type="sldNum" sz="quarter" idx="12"/>
          </p:nvPr>
        </p:nvSpPr>
        <p:spPr/>
        <p:txBody>
          <a:bodyPr/>
          <a:lstStyle>
            <a:lvl1pPr>
              <a:defRPr/>
            </a:lvl1pPr>
          </a:lstStyle>
          <a:p>
            <a:fld id="{9F5EC629-9568-4588-86AB-B20A173761F4}" type="slidenum">
              <a:rPr lang="en-IN"/>
              <a:pPr/>
              <a:t>‹#›</a:t>
            </a:fld>
            <a:endParaRPr lang="en-IN"/>
          </a:p>
        </p:txBody>
      </p:sp>
    </p:spTree>
    <p:extLst>
      <p:ext uri="{BB962C8B-B14F-4D97-AF65-F5344CB8AC3E}">
        <p14:creationId xmlns:p14="http://schemas.microsoft.com/office/powerpoint/2010/main" val="3225398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IN"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IN" smtClean="0"/>
              <a:t>Click icon to add picture</a:t>
            </a:r>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IN" smtClean="0"/>
              <a:t>Click to edit Master text styles</a:t>
            </a:r>
          </a:p>
        </p:txBody>
      </p:sp>
      <p:sp>
        <p:nvSpPr>
          <p:cNvPr id="5" name="Date Placeholder 4"/>
          <p:cNvSpPr>
            <a:spLocks noGrp="1"/>
          </p:cNvSpPr>
          <p:nvPr>
            <p:ph type="dt" sz="half" idx="10"/>
          </p:nvPr>
        </p:nvSpPr>
        <p:spPr/>
        <p:txBody>
          <a:bodyPr/>
          <a:lstStyle>
            <a:lvl1pPr>
              <a:defRPr/>
            </a:lvl1pPr>
          </a:lstStyle>
          <a:p>
            <a:endParaRPr lang="en-IN"/>
          </a:p>
        </p:txBody>
      </p:sp>
      <p:sp>
        <p:nvSpPr>
          <p:cNvPr id="6" name="Footer Placeholder 5"/>
          <p:cNvSpPr>
            <a:spLocks noGrp="1"/>
          </p:cNvSpPr>
          <p:nvPr>
            <p:ph type="ftr" sz="quarter" idx="11"/>
          </p:nvPr>
        </p:nvSpPr>
        <p:spPr/>
        <p:txBody>
          <a:bodyPr/>
          <a:lstStyle>
            <a:lvl1pPr>
              <a:defRPr/>
            </a:lvl1pPr>
          </a:lstStyle>
          <a:p>
            <a:endParaRPr lang="en-IN"/>
          </a:p>
        </p:txBody>
      </p:sp>
      <p:sp>
        <p:nvSpPr>
          <p:cNvPr id="7" name="Slide Number Placeholder 6"/>
          <p:cNvSpPr>
            <a:spLocks noGrp="1"/>
          </p:cNvSpPr>
          <p:nvPr>
            <p:ph type="sldNum" sz="quarter" idx="12"/>
          </p:nvPr>
        </p:nvSpPr>
        <p:spPr/>
        <p:txBody>
          <a:bodyPr/>
          <a:lstStyle>
            <a:lvl1pPr>
              <a:defRPr/>
            </a:lvl1pPr>
          </a:lstStyle>
          <a:p>
            <a:fld id="{82CC7025-7007-48C1-A408-F98FAFE89625}" type="slidenum">
              <a:rPr lang="en-IN"/>
              <a:pPr/>
              <a:t>‹#›</a:t>
            </a:fld>
            <a:endParaRPr lang="en-IN"/>
          </a:p>
        </p:txBody>
      </p:sp>
    </p:spTree>
    <p:extLst>
      <p:ext uri="{BB962C8B-B14F-4D97-AF65-F5344CB8AC3E}">
        <p14:creationId xmlns:p14="http://schemas.microsoft.com/office/powerpoint/2010/main" val="1908957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2"/>
            </a:gs>
            <a:gs pos="50000">
              <a:schemeClr val="bg1"/>
            </a:gs>
            <a:gs pos="100000">
              <a:schemeClr val="bg2"/>
            </a:gs>
          </a:gsLst>
          <a:lin ang="5400000" scaled="1"/>
        </a:gradFill>
        <a:effectLst/>
      </p:bgPr>
    </p:bg>
    <p:spTree>
      <p:nvGrpSpPr>
        <p:cNvPr id="1" name=""/>
        <p:cNvGrpSpPr/>
        <p:nvPr/>
      </p:nvGrpSpPr>
      <p:grpSpPr>
        <a:xfrm>
          <a:off x="0" y="0"/>
          <a:ext cx="0" cy="0"/>
          <a:chOff x="0" y="0"/>
          <a:chExt cx="0" cy="0"/>
        </a:xfrm>
      </p:grpSpPr>
      <p:grpSp>
        <p:nvGrpSpPr>
          <p:cNvPr id="1044" name="Group 20"/>
          <p:cNvGrpSpPr>
            <a:grpSpLocks/>
          </p:cNvGrpSpPr>
          <p:nvPr/>
        </p:nvGrpSpPr>
        <p:grpSpPr bwMode="auto">
          <a:xfrm>
            <a:off x="-11113" y="-3175"/>
            <a:ext cx="9166226" cy="6897688"/>
            <a:chOff x="-7" y="-2"/>
            <a:chExt cx="5774" cy="4345"/>
          </a:xfrm>
        </p:grpSpPr>
        <p:grpSp>
          <p:nvGrpSpPr>
            <p:cNvPr id="1043" name="Group 19"/>
            <p:cNvGrpSpPr>
              <a:grpSpLocks/>
            </p:cNvGrpSpPr>
            <p:nvPr userDrawn="1"/>
          </p:nvGrpSpPr>
          <p:grpSpPr bwMode="auto">
            <a:xfrm>
              <a:off x="-7" y="10"/>
              <a:ext cx="5774" cy="4333"/>
              <a:chOff x="-7" y="10"/>
              <a:chExt cx="5774" cy="4333"/>
            </a:xfrm>
          </p:grpSpPr>
          <p:sp>
            <p:nvSpPr>
              <p:cNvPr id="1032" name="Freeform 8"/>
              <p:cNvSpPr>
                <a:spLocks/>
              </p:cNvSpPr>
              <p:nvPr/>
            </p:nvSpPr>
            <p:spPr bwMode="hidden">
              <a:xfrm>
                <a:off x="-7" y="1157"/>
                <a:ext cx="1429" cy="1707"/>
              </a:xfrm>
              <a:custGeom>
                <a:avLst/>
                <a:gdLst>
                  <a:gd name="T0" fmla="*/ 808 w 1429"/>
                  <a:gd name="T1" fmla="*/ 283 h 1707"/>
                  <a:gd name="T2" fmla="*/ 673 w 1429"/>
                  <a:gd name="T3" fmla="*/ 252 h 1707"/>
                  <a:gd name="T4" fmla="*/ 654 w 1429"/>
                  <a:gd name="T5" fmla="*/ 0 h 1707"/>
                  <a:gd name="T6" fmla="*/ 488 w 1429"/>
                  <a:gd name="T7" fmla="*/ 13 h 1707"/>
                  <a:gd name="T8" fmla="*/ 476 w 1429"/>
                  <a:gd name="T9" fmla="*/ 252 h 1707"/>
                  <a:gd name="T10" fmla="*/ 365 w 1429"/>
                  <a:gd name="T11" fmla="*/ 290 h 1707"/>
                  <a:gd name="T12" fmla="*/ 206 w 1429"/>
                  <a:gd name="T13" fmla="*/ 86 h 1707"/>
                  <a:gd name="T14" fmla="*/ 95 w 1429"/>
                  <a:gd name="T15" fmla="*/ 148 h 1707"/>
                  <a:gd name="T16" fmla="*/ 200 w 1429"/>
                  <a:gd name="T17" fmla="*/ 376 h 1707"/>
                  <a:gd name="T18" fmla="*/ 126 w 1429"/>
                  <a:gd name="T19" fmla="*/ 450 h 1707"/>
                  <a:gd name="T20" fmla="*/ 0 w 1429"/>
                  <a:gd name="T21" fmla="*/ 423 h 1707"/>
                  <a:gd name="T22" fmla="*/ 0 w 1429"/>
                  <a:gd name="T23" fmla="*/ 1273 h 1707"/>
                  <a:gd name="T24" fmla="*/ 101 w 1429"/>
                  <a:gd name="T25" fmla="*/ 1226 h 1707"/>
                  <a:gd name="T26" fmla="*/ 181 w 1429"/>
                  <a:gd name="T27" fmla="*/ 1306 h 1707"/>
                  <a:gd name="T28" fmla="*/ 70 w 1429"/>
                  <a:gd name="T29" fmla="*/ 1509 h 1707"/>
                  <a:gd name="T30" fmla="*/ 175 w 1429"/>
                  <a:gd name="T31" fmla="*/ 1596 h 1707"/>
                  <a:gd name="T32" fmla="*/ 365 w 1429"/>
                  <a:gd name="T33" fmla="*/ 1411 h 1707"/>
                  <a:gd name="T34" fmla="*/ 476 w 1429"/>
                  <a:gd name="T35" fmla="*/ 1448 h 1707"/>
                  <a:gd name="T36" fmla="*/ 501 w 1429"/>
                  <a:gd name="T37" fmla="*/ 1700 h 1707"/>
                  <a:gd name="T38" fmla="*/ 667 w 1429"/>
                  <a:gd name="T39" fmla="*/ 1707 h 1707"/>
                  <a:gd name="T40" fmla="*/ 685 w 1429"/>
                  <a:gd name="T41" fmla="*/ 1442 h 1707"/>
                  <a:gd name="T42" fmla="*/ 826 w 1429"/>
                  <a:gd name="T43" fmla="*/ 1405 h 1707"/>
                  <a:gd name="T44" fmla="*/ 993 w 1429"/>
                  <a:gd name="T45" fmla="*/ 1590 h 1707"/>
                  <a:gd name="T46" fmla="*/ 1103 w 1429"/>
                  <a:gd name="T47" fmla="*/ 1522 h 1707"/>
                  <a:gd name="T48" fmla="*/ 993 w 1429"/>
                  <a:gd name="T49" fmla="*/ 1300 h 1707"/>
                  <a:gd name="T50" fmla="*/ 1067 w 1429"/>
                  <a:gd name="T51" fmla="*/ 1207 h 1707"/>
                  <a:gd name="T52" fmla="*/ 1288 w 1429"/>
                  <a:gd name="T53" fmla="*/ 1312 h 1707"/>
                  <a:gd name="T54" fmla="*/ 1355 w 1429"/>
                  <a:gd name="T55" fmla="*/ 1196 h 1707"/>
                  <a:gd name="T56" fmla="*/ 1153 w 1429"/>
                  <a:gd name="T57" fmla="*/ 1047 h 1707"/>
                  <a:gd name="T58" fmla="*/ 1177 w 1429"/>
                  <a:gd name="T59" fmla="*/ 918 h 1707"/>
                  <a:gd name="T60" fmla="*/ 1429 w 1429"/>
                  <a:gd name="T61" fmla="*/ 894 h 1707"/>
                  <a:gd name="T62" fmla="*/ 1423 w 1429"/>
                  <a:gd name="T63" fmla="*/ 764 h 1707"/>
                  <a:gd name="T64" fmla="*/ 1171 w 1429"/>
                  <a:gd name="T65" fmla="*/ 727 h 1707"/>
                  <a:gd name="T66" fmla="*/ 1146 w 1429"/>
                  <a:gd name="T67" fmla="*/ 629 h 1707"/>
                  <a:gd name="T68" fmla="*/ 1349 w 1429"/>
                  <a:gd name="T69" fmla="*/ 487 h 1707"/>
                  <a:gd name="T70" fmla="*/ 1282 w 1429"/>
                  <a:gd name="T71" fmla="*/ 370 h 1707"/>
                  <a:gd name="T72" fmla="*/ 1054 w 1429"/>
                  <a:gd name="T73" fmla="*/ 462 h 1707"/>
                  <a:gd name="T74" fmla="*/ 980 w 1429"/>
                  <a:gd name="T75" fmla="*/ 388 h 1707"/>
                  <a:gd name="T76" fmla="*/ 1097 w 1429"/>
                  <a:gd name="T77" fmla="*/ 173 h 1707"/>
                  <a:gd name="T78" fmla="*/ 986 w 1429"/>
                  <a:gd name="T79" fmla="*/ 105 h 1707"/>
                  <a:gd name="T80" fmla="*/ 808 w 1429"/>
                  <a:gd name="T81" fmla="*/ 283 h 1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29" h="1707">
                    <a:moveTo>
                      <a:pt x="808" y="283"/>
                    </a:moveTo>
                    <a:lnTo>
                      <a:pt x="673" y="252"/>
                    </a:lnTo>
                    <a:lnTo>
                      <a:pt x="654" y="0"/>
                    </a:lnTo>
                    <a:lnTo>
                      <a:pt x="488" y="13"/>
                    </a:lnTo>
                    <a:lnTo>
                      <a:pt x="476" y="252"/>
                    </a:lnTo>
                    <a:lnTo>
                      <a:pt x="365" y="290"/>
                    </a:lnTo>
                    <a:lnTo>
                      <a:pt x="206" y="86"/>
                    </a:lnTo>
                    <a:lnTo>
                      <a:pt x="95" y="148"/>
                    </a:lnTo>
                    <a:lnTo>
                      <a:pt x="200" y="376"/>
                    </a:lnTo>
                    <a:lnTo>
                      <a:pt x="126" y="450"/>
                    </a:lnTo>
                    <a:lnTo>
                      <a:pt x="0" y="423"/>
                    </a:lnTo>
                    <a:lnTo>
                      <a:pt x="0" y="1273"/>
                    </a:lnTo>
                    <a:lnTo>
                      <a:pt x="101" y="1226"/>
                    </a:lnTo>
                    <a:lnTo>
                      <a:pt x="181" y="1306"/>
                    </a:lnTo>
                    <a:lnTo>
                      <a:pt x="70" y="1509"/>
                    </a:lnTo>
                    <a:lnTo>
                      <a:pt x="175" y="1596"/>
                    </a:lnTo>
                    <a:lnTo>
                      <a:pt x="365" y="1411"/>
                    </a:lnTo>
                    <a:lnTo>
                      <a:pt x="476" y="1448"/>
                    </a:lnTo>
                    <a:lnTo>
                      <a:pt x="501" y="1700"/>
                    </a:lnTo>
                    <a:lnTo>
                      <a:pt x="667" y="1707"/>
                    </a:lnTo>
                    <a:lnTo>
                      <a:pt x="685" y="1442"/>
                    </a:lnTo>
                    <a:lnTo>
                      <a:pt x="826" y="1405"/>
                    </a:lnTo>
                    <a:lnTo>
                      <a:pt x="993" y="1590"/>
                    </a:lnTo>
                    <a:lnTo>
                      <a:pt x="1103" y="1522"/>
                    </a:lnTo>
                    <a:lnTo>
                      <a:pt x="993" y="1300"/>
                    </a:lnTo>
                    <a:lnTo>
                      <a:pt x="1067" y="1207"/>
                    </a:lnTo>
                    <a:lnTo>
                      <a:pt x="1288" y="1312"/>
                    </a:lnTo>
                    <a:lnTo>
                      <a:pt x="1355" y="1196"/>
                    </a:lnTo>
                    <a:lnTo>
                      <a:pt x="1153" y="1047"/>
                    </a:lnTo>
                    <a:lnTo>
                      <a:pt x="1177" y="918"/>
                    </a:lnTo>
                    <a:lnTo>
                      <a:pt x="1429" y="894"/>
                    </a:lnTo>
                    <a:lnTo>
                      <a:pt x="1423" y="764"/>
                    </a:lnTo>
                    <a:lnTo>
                      <a:pt x="1171" y="727"/>
                    </a:lnTo>
                    <a:lnTo>
                      <a:pt x="1146" y="629"/>
                    </a:lnTo>
                    <a:lnTo>
                      <a:pt x="1349" y="487"/>
                    </a:lnTo>
                    <a:lnTo>
                      <a:pt x="1282" y="370"/>
                    </a:lnTo>
                    <a:lnTo>
                      <a:pt x="1054" y="462"/>
                    </a:lnTo>
                    <a:lnTo>
                      <a:pt x="980" y="388"/>
                    </a:lnTo>
                    <a:lnTo>
                      <a:pt x="1097" y="173"/>
                    </a:lnTo>
                    <a:lnTo>
                      <a:pt x="986" y="105"/>
                    </a:lnTo>
                    <a:lnTo>
                      <a:pt x="808" y="283"/>
                    </a:lnTo>
                    <a:close/>
                  </a:path>
                </a:pathLst>
              </a:cu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33" name="Freeform 9"/>
              <p:cNvSpPr>
                <a:spLocks/>
              </p:cNvSpPr>
              <p:nvPr/>
            </p:nvSpPr>
            <p:spPr bwMode="hidden">
              <a:xfrm>
                <a:off x="68" y="10"/>
                <a:ext cx="528" cy="496"/>
              </a:xfrm>
              <a:custGeom>
                <a:avLst/>
                <a:gdLst>
                  <a:gd name="T0" fmla="*/ 335 w 528"/>
                  <a:gd name="T1" fmla="*/ 56 h 496"/>
                  <a:gd name="T2" fmla="*/ 293 w 528"/>
                  <a:gd name="T3" fmla="*/ 46 h 496"/>
                  <a:gd name="T4" fmla="*/ 288 w 528"/>
                  <a:gd name="T5" fmla="*/ 0 h 496"/>
                  <a:gd name="T6" fmla="*/ 238 w 528"/>
                  <a:gd name="T7" fmla="*/ 0 h 496"/>
                  <a:gd name="T8" fmla="*/ 232 w 528"/>
                  <a:gd name="T9" fmla="*/ 46 h 496"/>
                  <a:gd name="T10" fmla="*/ 198 w 528"/>
                  <a:gd name="T11" fmla="*/ 58 h 496"/>
                  <a:gd name="T12" fmla="*/ 146 w 528"/>
                  <a:gd name="T13" fmla="*/ 0 h 496"/>
                  <a:gd name="T14" fmla="*/ 114 w 528"/>
                  <a:gd name="T15" fmla="*/ 14 h 496"/>
                  <a:gd name="T16" fmla="*/ 147 w 528"/>
                  <a:gd name="T17" fmla="*/ 84 h 496"/>
                  <a:gd name="T18" fmla="*/ 124 w 528"/>
                  <a:gd name="T19" fmla="*/ 107 h 496"/>
                  <a:gd name="T20" fmla="*/ 50 w 528"/>
                  <a:gd name="T21" fmla="*/ 81 h 496"/>
                  <a:gd name="T22" fmla="*/ 32 w 528"/>
                  <a:gd name="T23" fmla="*/ 109 h 496"/>
                  <a:gd name="T24" fmla="*/ 90 w 528"/>
                  <a:gd name="T25" fmla="*/ 159 h 496"/>
                  <a:gd name="T26" fmla="*/ 80 w 528"/>
                  <a:gd name="T27" fmla="*/ 197 h 496"/>
                  <a:gd name="T28" fmla="*/ 2 w 528"/>
                  <a:gd name="T29" fmla="*/ 202 h 496"/>
                  <a:gd name="T30" fmla="*/ 0 w 528"/>
                  <a:gd name="T31" fmla="*/ 244 h 496"/>
                  <a:gd name="T32" fmla="*/ 80 w 528"/>
                  <a:gd name="T33" fmla="*/ 256 h 496"/>
                  <a:gd name="T34" fmla="*/ 88 w 528"/>
                  <a:gd name="T35" fmla="*/ 292 h 496"/>
                  <a:gd name="T36" fmla="*/ 29 w 528"/>
                  <a:gd name="T37" fmla="*/ 345 h 496"/>
                  <a:gd name="T38" fmla="*/ 50 w 528"/>
                  <a:gd name="T39" fmla="*/ 378 h 496"/>
                  <a:gd name="T40" fmla="*/ 116 w 528"/>
                  <a:gd name="T41" fmla="*/ 347 h 496"/>
                  <a:gd name="T42" fmla="*/ 141 w 528"/>
                  <a:gd name="T43" fmla="*/ 372 h 496"/>
                  <a:gd name="T44" fmla="*/ 107 w 528"/>
                  <a:gd name="T45" fmla="*/ 435 h 496"/>
                  <a:gd name="T46" fmla="*/ 139 w 528"/>
                  <a:gd name="T47" fmla="*/ 462 h 496"/>
                  <a:gd name="T48" fmla="*/ 198 w 528"/>
                  <a:gd name="T49" fmla="*/ 404 h 496"/>
                  <a:gd name="T50" fmla="*/ 232 w 528"/>
                  <a:gd name="T51" fmla="*/ 416 h 496"/>
                  <a:gd name="T52" fmla="*/ 240 w 528"/>
                  <a:gd name="T53" fmla="*/ 494 h 496"/>
                  <a:gd name="T54" fmla="*/ 292 w 528"/>
                  <a:gd name="T55" fmla="*/ 496 h 496"/>
                  <a:gd name="T56" fmla="*/ 297 w 528"/>
                  <a:gd name="T57" fmla="*/ 414 h 496"/>
                  <a:gd name="T58" fmla="*/ 341 w 528"/>
                  <a:gd name="T59" fmla="*/ 403 h 496"/>
                  <a:gd name="T60" fmla="*/ 393 w 528"/>
                  <a:gd name="T61" fmla="*/ 460 h 496"/>
                  <a:gd name="T62" fmla="*/ 427 w 528"/>
                  <a:gd name="T63" fmla="*/ 439 h 496"/>
                  <a:gd name="T64" fmla="*/ 393 w 528"/>
                  <a:gd name="T65" fmla="*/ 370 h 496"/>
                  <a:gd name="T66" fmla="*/ 416 w 528"/>
                  <a:gd name="T67" fmla="*/ 341 h 496"/>
                  <a:gd name="T68" fmla="*/ 484 w 528"/>
                  <a:gd name="T69" fmla="*/ 374 h 496"/>
                  <a:gd name="T70" fmla="*/ 505 w 528"/>
                  <a:gd name="T71" fmla="*/ 338 h 496"/>
                  <a:gd name="T72" fmla="*/ 442 w 528"/>
                  <a:gd name="T73" fmla="*/ 292 h 496"/>
                  <a:gd name="T74" fmla="*/ 450 w 528"/>
                  <a:gd name="T75" fmla="*/ 252 h 496"/>
                  <a:gd name="T76" fmla="*/ 528 w 528"/>
                  <a:gd name="T77" fmla="*/ 244 h 496"/>
                  <a:gd name="T78" fmla="*/ 526 w 528"/>
                  <a:gd name="T79" fmla="*/ 204 h 496"/>
                  <a:gd name="T80" fmla="*/ 448 w 528"/>
                  <a:gd name="T81" fmla="*/ 193 h 496"/>
                  <a:gd name="T82" fmla="*/ 440 w 528"/>
                  <a:gd name="T83" fmla="*/ 162 h 496"/>
                  <a:gd name="T84" fmla="*/ 503 w 528"/>
                  <a:gd name="T85" fmla="*/ 119 h 496"/>
                  <a:gd name="T86" fmla="*/ 482 w 528"/>
                  <a:gd name="T87" fmla="*/ 82 h 496"/>
                  <a:gd name="T88" fmla="*/ 412 w 528"/>
                  <a:gd name="T89" fmla="*/ 111 h 496"/>
                  <a:gd name="T90" fmla="*/ 389 w 528"/>
                  <a:gd name="T91" fmla="*/ 88 h 496"/>
                  <a:gd name="T92" fmla="*/ 425 w 528"/>
                  <a:gd name="T93" fmla="*/ 21 h 496"/>
                  <a:gd name="T94" fmla="*/ 391 w 528"/>
                  <a:gd name="T95" fmla="*/ 0 h 496"/>
                  <a:gd name="T96" fmla="*/ 335 w 528"/>
                  <a:gd name="T97" fmla="*/ 56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28" h="496">
                    <a:moveTo>
                      <a:pt x="335" y="56"/>
                    </a:moveTo>
                    <a:lnTo>
                      <a:pt x="293" y="46"/>
                    </a:lnTo>
                    <a:lnTo>
                      <a:pt x="288" y="0"/>
                    </a:lnTo>
                    <a:lnTo>
                      <a:pt x="238" y="0"/>
                    </a:lnTo>
                    <a:lnTo>
                      <a:pt x="232" y="46"/>
                    </a:lnTo>
                    <a:lnTo>
                      <a:pt x="198" y="58"/>
                    </a:lnTo>
                    <a:lnTo>
                      <a:pt x="146" y="0"/>
                    </a:lnTo>
                    <a:lnTo>
                      <a:pt x="114" y="14"/>
                    </a:lnTo>
                    <a:lnTo>
                      <a:pt x="147" y="84"/>
                    </a:lnTo>
                    <a:lnTo>
                      <a:pt x="124" y="107"/>
                    </a:lnTo>
                    <a:lnTo>
                      <a:pt x="50" y="81"/>
                    </a:lnTo>
                    <a:lnTo>
                      <a:pt x="32" y="109"/>
                    </a:lnTo>
                    <a:lnTo>
                      <a:pt x="90" y="159"/>
                    </a:lnTo>
                    <a:lnTo>
                      <a:pt x="80" y="197"/>
                    </a:lnTo>
                    <a:lnTo>
                      <a:pt x="2" y="202"/>
                    </a:lnTo>
                    <a:lnTo>
                      <a:pt x="0" y="244"/>
                    </a:lnTo>
                    <a:lnTo>
                      <a:pt x="80" y="256"/>
                    </a:lnTo>
                    <a:lnTo>
                      <a:pt x="88" y="292"/>
                    </a:lnTo>
                    <a:lnTo>
                      <a:pt x="29" y="345"/>
                    </a:lnTo>
                    <a:lnTo>
                      <a:pt x="50" y="378"/>
                    </a:lnTo>
                    <a:lnTo>
                      <a:pt x="116" y="347"/>
                    </a:lnTo>
                    <a:lnTo>
                      <a:pt x="141" y="372"/>
                    </a:lnTo>
                    <a:lnTo>
                      <a:pt x="107" y="435"/>
                    </a:lnTo>
                    <a:lnTo>
                      <a:pt x="139" y="462"/>
                    </a:lnTo>
                    <a:lnTo>
                      <a:pt x="198" y="404"/>
                    </a:lnTo>
                    <a:lnTo>
                      <a:pt x="232" y="416"/>
                    </a:lnTo>
                    <a:lnTo>
                      <a:pt x="240" y="494"/>
                    </a:lnTo>
                    <a:lnTo>
                      <a:pt x="292" y="496"/>
                    </a:lnTo>
                    <a:lnTo>
                      <a:pt x="297" y="414"/>
                    </a:lnTo>
                    <a:lnTo>
                      <a:pt x="341" y="403"/>
                    </a:lnTo>
                    <a:lnTo>
                      <a:pt x="393" y="460"/>
                    </a:lnTo>
                    <a:lnTo>
                      <a:pt x="427" y="439"/>
                    </a:lnTo>
                    <a:lnTo>
                      <a:pt x="393" y="370"/>
                    </a:lnTo>
                    <a:lnTo>
                      <a:pt x="416" y="341"/>
                    </a:lnTo>
                    <a:lnTo>
                      <a:pt x="484" y="374"/>
                    </a:lnTo>
                    <a:lnTo>
                      <a:pt x="505" y="338"/>
                    </a:lnTo>
                    <a:lnTo>
                      <a:pt x="442" y="292"/>
                    </a:lnTo>
                    <a:lnTo>
                      <a:pt x="450" y="252"/>
                    </a:lnTo>
                    <a:lnTo>
                      <a:pt x="528" y="244"/>
                    </a:lnTo>
                    <a:lnTo>
                      <a:pt x="526" y="204"/>
                    </a:lnTo>
                    <a:lnTo>
                      <a:pt x="448" y="193"/>
                    </a:lnTo>
                    <a:lnTo>
                      <a:pt x="440" y="162"/>
                    </a:lnTo>
                    <a:lnTo>
                      <a:pt x="503" y="119"/>
                    </a:lnTo>
                    <a:lnTo>
                      <a:pt x="482" y="82"/>
                    </a:lnTo>
                    <a:lnTo>
                      <a:pt x="412" y="111"/>
                    </a:lnTo>
                    <a:lnTo>
                      <a:pt x="389" y="88"/>
                    </a:lnTo>
                    <a:lnTo>
                      <a:pt x="425" y="21"/>
                    </a:lnTo>
                    <a:lnTo>
                      <a:pt x="391" y="0"/>
                    </a:lnTo>
                    <a:lnTo>
                      <a:pt x="335" y="56"/>
                    </a:lnTo>
                    <a:close/>
                  </a:path>
                </a:pathLst>
              </a:custGeom>
              <a:gradFill rotWithShape="0">
                <a:gsLst>
                  <a:gs pos="0">
                    <a:schemeClr val="accent1"/>
                  </a:gs>
                  <a:gs pos="100000">
                    <a:schemeClr val="bg1"/>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34" name="Freeform 10"/>
              <p:cNvSpPr>
                <a:spLocks/>
              </p:cNvSpPr>
              <p:nvPr/>
            </p:nvSpPr>
            <p:spPr bwMode="hidden">
              <a:xfrm>
                <a:off x="751" y="223"/>
                <a:ext cx="1428" cy="1430"/>
              </a:xfrm>
              <a:custGeom>
                <a:avLst/>
                <a:gdLst>
                  <a:gd name="T0" fmla="*/ 1469 w 2312"/>
                  <a:gd name="T1" fmla="*/ 384 h 2313"/>
                  <a:gd name="T2" fmla="*/ 1285 w 2312"/>
                  <a:gd name="T3" fmla="*/ 342 h 2313"/>
                  <a:gd name="T4" fmla="*/ 1260 w 2312"/>
                  <a:gd name="T5" fmla="*/ 0 h 2313"/>
                  <a:gd name="T6" fmla="*/ 1035 w 2312"/>
                  <a:gd name="T7" fmla="*/ 17 h 2313"/>
                  <a:gd name="T8" fmla="*/ 1018 w 2312"/>
                  <a:gd name="T9" fmla="*/ 342 h 2313"/>
                  <a:gd name="T10" fmla="*/ 868 w 2312"/>
                  <a:gd name="T11" fmla="*/ 393 h 2313"/>
                  <a:gd name="T12" fmla="*/ 651 w 2312"/>
                  <a:gd name="T13" fmla="*/ 117 h 2313"/>
                  <a:gd name="T14" fmla="*/ 501 w 2312"/>
                  <a:gd name="T15" fmla="*/ 201 h 2313"/>
                  <a:gd name="T16" fmla="*/ 643 w 2312"/>
                  <a:gd name="T17" fmla="*/ 509 h 2313"/>
                  <a:gd name="T18" fmla="*/ 543 w 2312"/>
                  <a:gd name="T19" fmla="*/ 610 h 2313"/>
                  <a:gd name="T20" fmla="*/ 217 w 2312"/>
                  <a:gd name="T21" fmla="*/ 493 h 2313"/>
                  <a:gd name="T22" fmla="*/ 142 w 2312"/>
                  <a:gd name="T23" fmla="*/ 618 h 2313"/>
                  <a:gd name="T24" fmla="*/ 392 w 2312"/>
                  <a:gd name="T25" fmla="*/ 835 h 2313"/>
                  <a:gd name="T26" fmla="*/ 351 w 2312"/>
                  <a:gd name="T27" fmla="*/ 1002 h 2313"/>
                  <a:gd name="T28" fmla="*/ 8 w 2312"/>
                  <a:gd name="T29" fmla="*/ 1027 h 2313"/>
                  <a:gd name="T30" fmla="*/ 0 w 2312"/>
                  <a:gd name="T31" fmla="*/ 1211 h 2313"/>
                  <a:gd name="T32" fmla="*/ 351 w 2312"/>
                  <a:gd name="T33" fmla="*/ 1261 h 2313"/>
                  <a:gd name="T34" fmla="*/ 384 w 2312"/>
                  <a:gd name="T35" fmla="*/ 1419 h 2313"/>
                  <a:gd name="T36" fmla="*/ 125 w 2312"/>
                  <a:gd name="T37" fmla="*/ 1653 h 2313"/>
                  <a:gd name="T38" fmla="*/ 217 w 2312"/>
                  <a:gd name="T39" fmla="*/ 1795 h 2313"/>
                  <a:gd name="T40" fmla="*/ 509 w 2312"/>
                  <a:gd name="T41" fmla="*/ 1661 h 2313"/>
                  <a:gd name="T42" fmla="*/ 618 w 2312"/>
                  <a:gd name="T43" fmla="*/ 1770 h 2313"/>
                  <a:gd name="T44" fmla="*/ 467 w 2312"/>
                  <a:gd name="T45" fmla="*/ 2045 h 2313"/>
                  <a:gd name="T46" fmla="*/ 609 w 2312"/>
                  <a:gd name="T47" fmla="*/ 2162 h 2313"/>
                  <a:gd name="T48" fmla="*/ 868 w 2312"/>
                  <a:gd name="T49" fmla="*/ 1912 h 2313"/>
                  <a:gd name="T50" fmla="*/ 1018 w 2312"/>
                  <a:gd name="T51" fmla="*/ 1962 h 2313"/>
                  <a:gd name="T52" fmla="*/ 1052 w 2312"/>
                  <a:gd name="T53" fmla="*/ 2304 h 2313"/>
                  <a:gd name="T54" fmla="*/ 1277 w 2312"/>
                  <a:gd name="T55" fmla="*/ 2313 h 2313"/>
                  <a:gd name="T56" fmla="*/ 1302 w 2312"/>
                  <a:gd name="T57" fmla="*/ 1954 h 2313"/>
                  <a:gd name="T58" fmla="*/ 1494 w 2312"/>
                  <a:gd name="T59" fmla="*/ 1904 h 2313"/>
                  <a:gd name="T60" fmla="*/ 1720 w 2312"/>
                  <a:gd name="T61" fmla="*/ 2154 h 2313"/>
                  <a:gd name="T62" fmla="*/ 1870 w 2312"/>
                  <a:gd name="T63" fmla="*/ 2062 h 2313"/>
                  <a:gd name="T64" fmla="*/ 1720 w 2312"/>
                  <a:gd name="T65" fmla="*/ 1762 h 2313"/>
                  <a:gd name="T66" fmla="*/ 1820 w 2312"/>
                  <a:gd name="T67" fmla="*/ 1636 h 2313"/>
                  <a:gd name="T68" fmla="*/ 2120 w 2312"/>
                  <a:gd name="T69" fmla="*/ 1778 h 2313"/>
                  <a:gd name="T70" fmla="*/ 2212 w 2312"/>
                  <a:gd name="T71" fmla="*/ 1620 h 2313"/>
                  <a:gd name="T72" fmla="*/ 1937 w 2312"/>
                  <a:gd name="T73" fmla="*/ 1419 h 2313"/>
                  <a:gd name="T74" fmla="*/ 1970 w 2312"/>
                  <a:gd name="T75" fmla="*/ 1244 h 2313"/>
                  <a:gd name="T76" fmla="*/ 2312 w 2312"/>
                  <a:gd name="T77" fmla="*/ 1211 h 2313"/>
                  <a:gd name="T78" fmla="*/ 2304 w 2312"/>
                  <a:gd name="T79" fmla="*/ 1035 h 2313"/>
                  <a:gd name="T80" fmla="*/ 1962 w 2312"/>
                  <a:gd name="T81" fmla="*/ 985 h 2313"/>
                  <a:gd name="T82" fmla="*/ 1928 w 2312"/>
                  <a:gd name="T83" fmla="*/ 852 h 2313"/>
                  <a:gd name="T84" fmla="*/ 2204 w 2312"/>
                  <a:gd name="T85" fmla="*/ 660 h 2313"/>
                  <a:gd name="T86" fmla="*/ 2112 w 2312"/>
                  <a:gd name="T87" fmla="*/ 501 h 2313"/>
                  <a:gd name="T88" fmla="*/ 1803 w 2312"/>
                  <a:gd name="T89" fmla="*/ 626 h 2313"/>
                  <a:gd name="T90" fmla="*/ 1703 w 2312"/>
                  <a:gd name="T91" fmla="*/ 526 h 2313"/>
                  <a:gd name="T92" fmla="*/ 1861 w 2312"/>
                  <a:gd name="T93" fmla="*/ 234 h 2313"/>
                  <a:gd name="T94" fmla="*/ 1711 w 2312"/>
                  <a:gd name="T95" fmla="*/ 142 h 2313"/>
                  <a:gd name="T96" fmla="*/ 1469 w 2312"/>
                  <a:gd name="T97" fmla="*/ 384 h 2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312" h="2313">
                    <a:moveTo>
                      <a:pt x="1469" y="384"/>
                    </a:moveTo>
                    <a:lnTo>
                      <a:pt x="1285" y="342"/>
                    </a:lnTo>
                    <a:lnTo>
                      <a:pt x="1260" y="0"/>
                    </a:lnTo>
                    <a:lnTo>
                      <a:pt x="1035" y="17"/>
                    </a:lnTo>
                    <a:lnTo>
                      <a:pt x="1018" y="342"/>
                    </a:lnTo>
                    <a:lnTo>
                      <a:pt x="868" y="393"/>
                    </a:lnTo>
                    <a:lnTo>
                      <a:pt x="651" y="117"/>
                    </a:lnTo>
                    <a:lnTo>
                      <a:pt x="501" y="201"/>
                    </a:lnTo>
                    <a:lnTo>
                      <a:pt x="643" y="509"/>
                    </a:lnTo>
                    <a:lnTo>
                      <a:pt x="543" y="610"/>
                    </a:lnTo>
                    <a:lnTo>
                      <a:pt x="217" y="493"/>
                    </a:lnTo>
                    <a:lnTo>
                      <a:pt x="142" y="618"/>
                    </a:lnTo>
                    <a:lnTo>
                      <a:pt x="392" y="835"/>
                    </a:lnTo>
                    <a:lnTo>
                      <a:pt x="351" y="1002"/>
                    </a:lnTo>
                    <a:lnTo>
                      <a:pt x="8" y="1027"/>
                    </a:lnTo>
                    <a:lnTo>
                      <a:pt x="0" y="1211"/>
                    </a:lnTo>
                    <a:lnTo>
                      <a:pt x="351" y="1261"/>
                    </a:lnTo>
                    <a:lnTo>
                      <a:pt x="384" y="1419"/>
                    </a:lnTo>
                    <a:lnTo>
                      <a:pt x="125" y="1653"/>
                    </a:lnTo>
                    <a:lnTo>
                      <a:pt x="217" y="1795"/>
                    </a:lnTo>
                    <a:lnTo>
                      <a:pt x="509" y="1661"/>
                    </a:lnTo>
                    <a:lnTo>
                      <a:pt x="618" y="1770"/>
                    </a:lnTo>
                    <a:lnTo>
                      <a:pt x="467" y="2045"/>
                    </a:lnTo>
                    <a:lnTo>
                      <a:pt x="609" y="2162"/>
                    </a:lnTo>
                    <a:lnTo>
                      <a:pt x="868" y="1912"/>
                    </a:lnTo>
                    <a:lnTo>
                      <a:pt x="1018" y="1962"/>
                    </a:lnTo>
                    <a:lnTo>
                      <a:pt x="1052" y="2304"/>
                    </a:lnTo>
                    <a:lnTo>
                      <a:pt x="1277" y="2313"/>
                    </a:lnTo>
                    <a:lnTo>
                      <a:pt x="1302" y="1954"/>
                    </a:lnTo>
                    <a:lnTo>
                      <a:pt x="1494" y="1904"/>
                    </a:lnTo>
                    <a:lnTo>
                      <a:pt x="1720" y="2154"/>
                    </a:lnTo>
                    <a:lnTo>
                      <a:pt x="1870" y="2062"/>
                    </a:lnTo>
                    <a:lnTo>
                      <a:pt x="1720" y="1762"/>
                    </a:lnTo>
                    <a:lnTo>
                      <a:pt x="1820" y="1636"/>
                    </a:lnTo>
                    <a:lnTo>
                      <a:pt x="2120" y="1778"/>
                    </a:lnTo>
                    <a:lnTo>
                      <a:pt x="2212" y="1620"/>
                    </a:lnTo>
                    <a:lnTo>
                      <a:pt x="1937" y="1419"/>
                    </a:lnTo>
                    <a:lnTo>
                      <a:pt x="1970" y="1244"/>
                    </a:lnTo>
                    <a:lnTo>
                      <a:pt x="2312" y="1211"/>
                    </a:lnTo>
                    <a:lnTo>
                      <a:pt x="2304" y="1035"/>
                    </a:lnTo>
                    <a:lnTo>
                      <a:pt x="1962" y="985"/>
                    </a:lnTo>
                    <a:lnTo>
                      <a:pt x="1928" y="852"/>
                    </a:lnTo>
                    <a:lnTo>
                      <a:pt x="2204" y="660"/>
                    </a:lnTo>
                    <a:lnTo>
                      <a:pt x="2112" y="501"/>
                    </a:lnTo>
                    <a:lnTo>
                      <a:pt x="1803" y="626"/>
                    </a:lnTo>
                    <a:lnTo>
                      <a:pt x="1703" y="526"/>
                    </a:lnTo>
                    <a:lnTo>
                      <a:pt x="1861" y="234"/>
                    </a:lnTo>
                    <a:lnTo>
                      <a:pt x="1711" y="142"/>
                    </a:lnTo>
                    <a:lnTo>
                      <a:pt x="1469" y="384"/>
                    </a:lnTo>
                    <a:close/>
                  </a:path>
                </a:pathLst>
              </a:cu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35" name="Freeform 11"/>
              <p:cNvSpPr>
                <a:spLocks/>
              </p:cNvSpPr>
              <p:nvPr/>
            </p:nvSpPr>
            <p:spPr bwMode="hidden">
              <a:xfrm>
                <a:off x="1595" y="800"/>
                <a:ext cx="2312" cy="2313"/>
              </a:xfrm>
              <a:custGeom>
                <a:avLst/>
                <a:gdLst>
                  <a:gd name="T0" fmla="*/ 1469 w 2312"/>
                  <a:gd name="T1" fmla="*/ 384 h 2313"/>
                  <a:gd name="T2" fmla="*/ 1285 w 2312"/>
                  <a:gd name="T3" fmla="*/ 342 h 2313"/>
                  <a:gd name="T4" fmla="*/ 1260 w 2312"/>
                  <a:gd name="T5" fmla="*/ 0 h 2313"/>
                  <a:gd name="T6" fmla="*/ 1035 w 2312"/>
                  <a:gd name="T7" fmla="*/ 17 h 2313"/>
                  <a:gd name="T8" fmla="*/ 1018 w 2312"/>
                  <a:gd name="T9" fmla="*/ 342 h 2313"/>
                  <a:gd name="T10" fmla="*/ 868 w 2312"/>
                  <a:gd name="T11" fmla="*/ 393 h 2313"/>
                  <a:gd name="T12" fmla="*/ 651 w 2312"/>
                  <a:gd name="T13" fmla="*/ 117 h 2313"/>
                  <a:gd name="T14" fmla="*/ 501 w 2312"/>
                  <a:gd name="T15" fmla="*/ 201 h 2313"/>
                  <a:gd name="T16" fmla="*/ 643 w 2312"/>
                  <a:gd name="T17" fmla="*/ 509 h 2313"/>
                  <a:gd name="T18" fmla="*/ 543 w 2312"/>
                  <a:gd name="T19" fmla="*/ 610 h 2313"/>
                  <a:gd name="T20" fmla="*/ 217 w 2312"/>
                  <a:gd name="T21" fmla="*/ 493 h 2313"/>
                  <a:gd name="T22" fmla="*/ 142 w 2312"/>
                  <a:gd name="T23" fmla="*/ 618 h 2313"/>
                  <a:gd name="T24" fmla="*/ 392 w 2312"/>
                  <a:gd name="T25" fmla="*/ 835 h 2313"/>
                  <a:gd name="T26" fmla="*/ 351 w 2312"/>
                  <a:gd name="T27" fmla="*/ 1002 h 2313"/>
                  <a:gd name="T28" fmla="*/ 8 w 2312"/>
                  <a:gd name="T29" fmla="*/ 1027 h 2313"/>
                  <a:gd name="T30" fmla="*/ 0 w 2312"/>
                  <a:gd name="T31" fmla="*/ 1211 h 2313"/>
                  <a:gd name="T32" fmla="*/ 351 w 2312"/>
                  <a:gd name="T33" fmla="*/ 1261 h 2313"/>
                  <a:gd name="T34" fmla="*/ 384 w 2312"/>
                  <a:gd name="T35" fmla="*/ 1419 h 2313"/>
                  <a:gd name="T36" fmla="*/ 125 w 2312"/>
                  <a:gd name="T37" fmla="*/ 1653 h 2313"/>
                  <a:gd name="T38" fmla="*/ 217 w 2312"/>
                  <a:gd name="T39" fmla="*/ 1795 h 2313"/>
                  <a:gd name="T40" fmla="*/ 509 w 2312"/>
                  <a:gd name="T41" fmla="*/ 1661 h 2313"/>
                  <a:gd name="T42" fmla="*/ 618 w 2312"/>
                  <a:gd name="T43" fmla="*/ 1770 h 2313"/>
                  <a:gd name="T44" fmla="*/ 467 w 2312"/>
                  <a:gd name="T45" fmla="*/ 2045 h 2313"/>
                  <a:gd name="T46" fmla="*/ 609 w 2312"/>
                  <a:gd name="T47" fmla="*/ 2162 h 2313"/>
                  <a:gd name="T48" fmla="*/ 868 w 2312"/>
                  <a:gd name="T49" fmla="*/ 1912 h 2313"/>
                  <a:gd name="T50" fmla="*/ 1018 w 2312"/>
                  <a:gd name="T51" fmla="*/ 1962 h 2313"/>
                  <a:gd name="T52" fmla="*/ 1052 w 2312"/>
                  <a:gd name="T53" fmla="*/ 2304 h 2313"/>
                  <a:gd name="T54" fmla="*/ 1277 w 2312"/>
                  <a:gd name="T55" fmla="*/ 2313 h 2313"/>
                  <a:gd name="T56" fmla="*/ 1302 w 2312"/>
                  <a:gd name="T57" fmla="*/ 1954 h 2313"/>
                  <a:gd name="T58" fmla="*/ 1494 w 2312"/>
                  <a:gd name="T59" fmla="*/ 1904 h 2313"/>
                  <a:gd name="T60" fmla="*/ 1720 w 2312"/>
                  <a:gd name="T61" fmla="*/ 2154 h 2313"/>
                  <a:gd name="T62" fmla="*/ 1870 w 2312"/>
                  <a:gd name="T63" fmla="*/ 2062 h 2313"/>
                  <a:gd name="T64" fmla="*/ 1720 w 2312"/>
                  <a:gd name="T65" fmla="*/ 1762 h 2313"/>
                  <a:gd name="T66" fmla="*/ 1820 w 2312"/>
                  <a:gd name="T67" fmla="*/ 1636 h 2313"/>
                  <a:gd name="T68" fmla="*/ 2120 w 2312"/>
                  <a:gd name="T69" fmla="*/ 1778 h 2313"/>
                  <a:gd name="T70" fmla="*/ 2212 w 2312"/>
                  <a:gd name="T71" fmla="*/ 1620 h 2313"/>
                  <a:gd name="T72" fmla="*/ 1937 w 2312"/>
                  <a:gd name="T73" fmla="*/ 1419 h 2313"/>
                  <a:gd name="T74" fmla="*/ 1970 w 2312"/>
                  <a:gd name="T75" fmla="*/ 1244 h 2313"/>
                  <a:gd name="T76" fmla="*/ 2312 w 2312"/>
                  <a:gd name="T77" fmla="*/ 1211 h 2313"/>
                  <a:gd name="T78" fmla="*/ 2304 w 2312"/>
                  <a:gd name="T79" fmla="*/ 1035 h 2313"/>
                  <a:gd name="T80" fmla="*/ 1962 w 2312"/>
                  <a:gd name="T81" fmla="*/ 985 h 2313"/>
                  <a:gd name="T82" fmla="*/ 1928 w 2312"/>
                  <a:gd name="T83" fmla="*/ 852 h 2313"/>
                  <a:gd name="T84" fmla="*/ 2204 w 2312"/>
                  <a:gd name="T85" fmla="*/ 660 h 2313"/>
                  <a:gd name="T86" fmla="*/ 2112 w 2312"/>
                  <a:gd name="T87" fmla="*/ 501 h 2313"/>
                  <a:gd name="T88" fmla="*/ 1803 w 2312"/>
                  <a:gd name="T89" fmla="*/ 626 h 2313"/>
                  <a:gd name="T90" fmla="*/ 1703 w 2312"/>
                  <a:gd name="T91" fmla="*/ 526 h 2313"/>
                  <a:gd name="T92" fmla="*/ 1861 w 2312"/>
                  <a:gd name="T93" fmla="*/ 234 h 2313"/>
                  <a:gd name="T94" fmla="*/ 1711 w 2312"/>
                  <a:gd name="T95" fmla="*/ 142 h 2313"/>
                  <a:gd name="T96" fmla="*/ 1469 w 2312"/>
                  <a:gd name="T97" fmla="*/ 384 h 2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312" h="2313">
                    <a:moveTo>
                      <a:pt x="1469" y="384"/>
                    </a:moveTo>
                    <a:lnTo>
                      <a:pt x="1285" y="342"/>
                    </a:lnTo>
                    <a:lnTo>
                      <a:pt x="1260" y="0"/>
                    </a:lnTo>
                    <a:lnTo>
                      <a:pt x="1035" y="17"/>
                    </a:lnTo>
                    <a:lnTo>
                      <a:pt x="1018" y="342"/>
                    </a:lnTo>
                    <a:lnTo>
                      <a:pt x="868" y="393"/>
                    </a:lnTo>
                    <a:lnTo>
                      <a:pt x="651" y="117"/>
                    </a:lnTo>
                    <a:lnTo>
                      <a:pt x="501" y="201"/>
                    </a:lnTo>
                    <a:lnTo>
                      <a:pt x="643" y="509"/>
                    </a:lnTo>
                    <a:lnTo>
                      <a:pt x="543" y="610"/>
                    </a:lnTo>
                    <a:lnTo>
                      <a:pt x="217" y="493"/>
                    </a:lnTo>
                    <a:lnTo>
                      <a:pt x="142" y="618"/>
                    </a:lnTo>
                    <a:lnTo>
                      <a:pt x="392" y="835"/>
                    </a:lnTo>
                    <a:lnTo>
                      <a:pt x="351" y="1002"/>
                    </a:lnTo>
                    <a:lnTo>
                      <a:pt x="8" y="1027"/>
                    </a:lnTo>
                    <a:lnTo>
                      <a:pt x="0" y="1211"/>
                    </a:lnTo>
                    <a:lnTo>
                      <a:pt x="351" y="1261"/>
                    </a:lnTo>
                    <a:lnTo>
                      <a:pt x="384" y="1419"/>
                    </a:lnTo>
                    <a:lnTo>
                      <a:pt x="125" y="1653"/>
                    </a:lnTo>
                    <a:lnTo>
                      <a:pt x="217" y="1795"/>
                    </a:lnTo>
                    <a:lnTo>
                      <a:pt x="509" y="1661"/>
                    </a:lnTo>
                    <a:lnTo>
                      <a:pt x="618" y="1770"/>
                    </a:lnTo>
                    <a:lnTo>
                      <a:pt x="467" y="2045"/>
                    </a:lnTo>
                    <a:lnTo>
                      <a:pt x="609" y="2162"/>
                    </a:lnTo>
                    <a:lnTo>
                      <a:pt x="868" y="1912"/>
                    </a:lnTo>
                    <a:lnTo>
                      <a:pt x="1018" y="1962"/>
                    </a:lnTo>
                    <a:lnTo>
                      <a:pt x="1052" y="2304"/>
                    </a:lnTo>
                    <a:lnTo>
                      <a:pt x="1277" y="2313"/>
                    </a:lnTo>
                    <a:lnTo>
                      <a:pt x="1302" y="1954"/>
                    </a:lnTo>
                    <a:lnTo>
                      <a:pt x="1494" y="1904"/>
                    </a:lnTo>
                    <a:lnTo>
                      <a:pt x="1720" y="2154"/>
                    </a:lnTo>
                    <a:lnTo>
                      <a:pt x="1870" y="2062"/>
                    </a:lnTo>
                    <a:lnTo>
                      <a:pt x="1720" y="1762"/>
                    </a:lnTo>
                    <a:lnTo>
                      <a:pt x="1820" y="1636"/>
                    </a:lnTo>
                    <a:lnTo>
                      <a:pt x="2120" y="1778"/>
                    </a:lnTo>
                    <a:lnTo>
                      <a:pt x="2212" y="1620"/>
                    </a:lnTo>
                    <a:lnTo>
                      <a:pt x="1937" y="1419"/>
                    </a:lnTo>
                    <a:lnTo>
                      <a:pt x="1970" y="1244"/>
                    </a:lnTo>
                    <a:lnTo>
                      <a:pt x="2312" y="1211"/>
                    </a:lnTo>
                    <a:lnTo>
                      <a:pt x="2304" y="1035"/>
                    </a:lnTo>
                    <a:lnTo>
                      <a:pt x="1962" y="985"/>
                    </a:lnTo>
                    <a:lnTo>
                      <a:pt x="1928" y="852"/>
                    </a:lnTo>
                    <a:lnTo>
                      <a:pt x="2204" y="660"/>
                    </a:lnTo>
                    <a:lnTo>
                      <a:pt x="2112" y="501"/>
                    </a:lnTo>
                    <a:lnTo>
                      <a:pt x="1803" y="626"/>
                    </a:lnTo>
                    <a:lnTo>
                      <a:pt x="1703" y="526"/>
                    </a:lnTo>
                    <a:lnTo>
                      <a:pt x="1861" y="234"/>
                    </a:lnTo>
                    <a:lnTo>
                      <a:pt x="1711" y="142"/>
                    </a:lnTo>
                    <a:lnTo>
                      <a:pt x="1469" y="384"/>
                    </a:lnTo>
                    <a:close/>
                  </a:path>
                </a:pathLst>
              </a:custGeom>
              <a:gradFill rotWithShape="0">
                <a:gsLst>
                  <a:gs pos="0">
                    <a:schemeClr val="bg1"/>
                  </a:gs>
                  <a:gs pos="100000">
                    <a:schemeClr val="bg2"/>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37" name="Freeform 13"/>
              <p:cNvSpPr>
                <a:spLocks/>
              </p:cNvSpPr>
              <p:nvPr/>
            </p:nvSpPr>
            <p:spPr bwMode="hidden">
              <a:xfrm>
                <a:off x="2" y="3022"/>
                <a:ext cx="2153" cy="1321"/>
              </a:xfrm>
              <a:custGeom>
                <a:avLst/>
                <a:gdLst>
                  <a:gd name="T0" fmla="*/ 1368 w 2153"/>
                  <a:gd name="T1" fmla="*/ 358 h 1321"/>
                  <a:gd name="T2" fmla="*/ 1197 w 2153"/>
                  <a:gd name="T3" fmla="*/ 318 h 1321"/>
                  <a:gd name="T4" fmla="*/ 1173 w 2153"/>
                  <a:gd name="T5" fmla="*/ 0 h 1321"/>
                  <a:gd name="T6" fmla="*/ 964 w 2153"/>
                  <a:gd name="T7" fmla="*/ 16 h 1321"/>
                  <a:gd name="T8" fmla="*/ 948 w 2153"/>
                  <a:gd name="T9" fmla="*/ 318 h 1321"/>
                  <a:gd name="T10" fmla="*/ 808 w 2153"/>
                  <a:gd name="T11" fmla="*/ 366 h 1321"/>
                  <a:gd name="T12" fmla="*/ 606 w 2153"/>
                  <a:gd name="T13" fmla="*/ 109 h 1321"/>
                  <a:gd name="T14" fmla="*/ 467 w 2153"/>
                  <a:gd name="T15" fmla="*/ 187 h 1321"/>
                  <a:gd name="T16" fmla="*/ 599 w 2153"/>
                  <a:gd name="T17" fmla="*/ 474 h 1321"/>
                  <a:gd name="T18" fmla="*/ 506 w 2153"/>
                  <a:gd name="T19" fmla="*/ 568 h 1321"/>
                  <a:gd name="T20" fmla="*/ 202 w 2153"/>
                  <a:gd name="T21" fmla="*/ 459 h 1321"/>
                  <a:gd name="T22" fmla="*/ 132 w 2153"/>
                  <a:gd name="T23" fmla="*/ 576 h 1321"/>
                  <a:gd name="T24" fmla="*/ 365 w 2153"/>
                  <a:gd name="T25" fmla="*/ 778 h 1321"/>
                  <a:gd name="T26" fmla="*/ 327 w 2153"/>
                  <a:gd name="T27" fmla="*/ 933 h 1321"/>
                  <a:gd name="T28" fmla="*/ 7 w 2153"/>
                  <a:gd name="T29" fmla="*/ 956 h 1321"/>
                  <a:gd name="T30" fmla="*/ 0 w 2153"/>
                  <a:gd name="T31" fmla="*/ 1128 h 1321"/>
                  <a:gd name="T32" fmla="*/ 327 w 2153"/>
                  <a:gd name="T33" fmla="*/ 1174 h 1321"/>
                  <a:gd name="T34" fmla="*/ 358 w 2153"/>
                  <a:gd name="T35" fmla="*/ 1321 h 1321"/>
                  <a:gd name="T36" fmla="*/ 1804 w 2153"/>
                  <a:gd name="T37" fmla="*/ 1321 h 1321"/>
                  <a:gd name="T38" fmla="*/ 1835 w 2153"/>
                  <a:gd name="T39" fmla="*/ 1158 h 1321"/>
                  <a:gd name="T40" fmla="*/ 2153 w 2153"/>
                  <a:gd name="T41" fmla="*/ 1128 h 1321"/>
                  <a:gd name="T42" fmla="*/ 2146 w 2153"/>
                  <a:gd name="T43" fmla="*/ 964 h 1321"/>
                  <a:gd name="T44" fmla="*/ 1827 w 2153"/>
                  <a:gd name="T45" fmla="*/ 917 h 1321"/>
                  <a:gd name="T46" fmla="*/ 1795 w 2153"/>
                  <a:gd name="T47" fmla="*/ 793 h 1321"/>
                  <a:gd name="T48" fmla="*/ 2052 w 2153"/>
                  <a:gd name="T49" fmla="*/ 615 h 1321"/>
                  <a:gd name="T50" fmla="*/ 1967 w 2153"/>
                  <a:gd name="T51" fmla="*/ 467 h 1321"/>
                  <a:gd name="T52" fmla="*/ 1679 w 2153"/>
                  <a:gd name="T53" fmla="*/ 583 h 1321"/>
                  <a:gd name="T54" fmla="*/ 1586 w 2153"/>
                  <a:gd name="T55" fmla="*/ 490 h 1321"/>
                  <a:gd name="T56" fmla="*/ 1733 w 2153"/>
                  <a:gd name="T57" fmla="*/ 218 h 1321"/>
                  <a:gd name="T58" fmla="*/ 1593 w 2153"/>
                  <a:gd name="T59" fmla="*/ 132 h 1321"/>
                  <a:gd name="T60" fmla="*/ 1368 w 2153"/>
                  <a:gd name="T61" fmla="*/ 358 h 1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53" h="1321">
                    <a:moveTo>
                      <a:pt x="1368" y="358"/>
                    </a:moveTo>
                    <a:lnTo>
                      <a:pt x="1197" y="318"/>
                    </a:lnTo>
                    <a:lnTo>
                      <a:pt x="1173" y="0"/>
                    </a:lnTo>
                    <a:lnTo>
                      <a:pt x="964" y="16"/>
                    </a:lnTo>
                    <a:lnTo>
                      <a:pt x="948" y="318"/>
                    </a:lnTo>
                    <a:lnTo>
                      <a:pt x="808" y="366"/>
                    </a:lnTo>
                    <a:lnTo>
                      <a:pt x="606" y="109"/>
                    </a:lnTo>
                    <a:lnTo>
                      <a:pt x="467" y="187"/>
                    </a:lnTo>
                    <a:lnTo>
                      <a:pt x="599" y="474"/>
                    </a:lnTo>
                    <a:lnTo>
                      <a:pt x="506" y="568"/>
                    </a:lnTo>
                    <a:lnTo>
                      <a:pt x="202" y="459"/>
                    </a:lnTo>
                    <a:lnTo>
                      <a:pt x="132" y="576"/>
                    </a:lnTo>
                    <a:lnTo>
                      <a:pt x="365" y="778"/>
                    </a:lnTo>
                    <a:lnTo>
                      <a:pt x="327" y="933"/>
                    </a:lnTo>
                    <a:lnTo>
                      <a:pt x="7" y="956"/>
                    </a:lnTo>
                    <a:lnTo>
                      <a:pt x="0" y="1128"/>
                    </a:lnTo>
                    <a:lnTo>
                      <a:pt x="327" y="1174"/>
                    </a:lnTo>
                    <a:lnTo>
                      <a:pt x="358" y="1321"/>
                    </a:lnTo>
                    <a:lnTo>
                      <a:pt x="1804" y="1321"/>
                    </a:lnTo>
                    <a:lnTo>
                      <a:pt x="1835" y="1158"/>
                    </a:lnTo>
                    <a:lnTo>
                      <a:pt x="2153" y="1128"/>
                    </a:lnTo>
                    <a:lnTo>
                      <a:pt x="2146" y="964"/>
                    </a:lnTo>
                    <a:lnTo>
                      <a:pt x="1827" y="917"/>
                    </a:lnTo>
                    <a:lnTo>
                      <a:pt x="1795" y="793"/>
                    </a:lnTo>
                    <a:lnTo>
                      <a:pt x="2052" y="615"/>
                    </a:lnTo>
                    <a:lnTo>
                      <a:pt x="1967" y="467"/>
                    </a:lnTo>
                    <a:lnTo>
                      <a:pt x="1679" y="583"/>
                    </a:lnTo>
                    <a:lnTo>
                      <a:pt x="1586" y="490"/>
                    </a:lnTo>
                    <a:lnTo>
                      <a:pt x="1733" y="218"/>
                    </a:lnTo>
                    <a:lnTo>
                      <a:pt x="1593" y="132"/>
                    </a:lnTo>
                    <a:lnTo>
                      <a:pt x="1368" y="358"/>
                    </a:lnTo>
                    <a:close/>
                  </a:path>
                </a:pathLst>
              </a:custGeom>
              <a:solidFill>
                <a:schemeClr val="bg1">
                  <a:alpha val="5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38" name="Freeform 14"/>
              <p:cNvSpPr>
                <a:spLocks/>
              </p:cNvSpPr>
              <p:nvPr/>
            </p:nvSpPr>
            <p:spPr bwMode="hidden">
              <a:xfrm>
                <a:off x="2831" y="2788"/>
                <a:ext cx="1426" cy="1426"/>
              </a:xfrm>
              <a:custGeom>
                <a:avLst/>
                <a:gdLst>
                  <a:gd name="T0" fmla="*/ 1469 w 2312"/>
                  <a:gd name="T1" fmla="*/ 384 h 2313"/>
                  <a:gd name="T2" fmla="*/ 1285 w 2312"/>
                  <a:gd name="T3" fmla="*/ 342 h 2313"/>
                  <a:gd name="T4" fmla="*/ 1260 w 2312"/>
                  <a:gd name="T5" fmla="*/ 0 h 2313"/>
                  <a:gd name="T6" fmla="*/ 1035 w 2312"/>
                  <a:gd name="T7" fmla="*/ 17 h 2313"/>
                  <a:gd name="T8" fmla="*/ 1018 w 2312"/>
                  <a:gd name="T9" fmla="*/ 342 h 2313"/>
                  <a:gd name="T10" fmla="*/ 868 w 2312"/>
                  <a:gd name="T11" fmla="*/ 393 h 2313"/>
                  <a:gd name="T12" fmla="*/ 651 w 2312"/>
                  <a:gd name="T13" fmla="*/ 117 h 2313"/>
                  <a:gd name="T14" fmla="*/ 501 w 2312"/>
                  <a:gd name="T15" fmla="*/ 201 h 2313"/>
                  <a:gd name="T16" fmla="*/ 643 w 2312"/>
                  <a:gd name="T17" fmla="*/ 509 h 2313"/>
                  <a:gd name="T18" fmla="*/ 543 w 2312"/>
                  <a:gd name="T19" fmla="*/ 610 h 2313"/>
                  <a:gd name="T20" fmla="*/ 217 w 2312"/>
                  <a:gd name="T21" fmla="*/ 493 h 2313"/>
                  <a:gd name="T22" fmla="*/ 142 w 2312"/>
                  <a:gd name="T23" fmla="*/ 618 h 2313"/>
                  <a:gd name="T24" fmla="*/ 392 w 2312"/>
                  <a:gd name="T25" fmla="*/ 835 h 2313"/>
                  <a:gd name="T26" fmla="*/ 351 w 2312"/>
                  <a:gd name="T27" fmla="*/ 1002 h 2313"/>
                  <a:gd name="T28" fmla="*/ 8 w 2312"/>
                  <a:gd name="T29" fmla="*/ 1027 h 2313"/>
                  <a:gd name="T30" fmla="*/ 0 w 2312"/>
                  <a:gd name="T31" fmla="*/ 1211 h 2313"/>
                  <a:gd name="T32" fmla="*/ 351 w 2312"/>
                  <a:gd name="T33" fmla="*/ 1261 h 2313"/>
                  <a:gd name="T34" fmla="*/ 384 w 2312"/>
                  <a:gd name="T35" fmla="*/ 1419 h 2313"/>
                  <a:gd name="T36" fmla="*/ 125 w 2312"/>
                  <a:gd name="T37" fmla="*/ 1653 h 2313"/>
                  <a:gd name="T38" fmla="*/ 217 w 2312"/>
                  <a:gd name="T39" fmla="*/ 1795 h 2313"/>
                  <a:gd name="T40" fmla="*/ 509 w 2312"/>
                  <a:gd name="T41" fmla="*/ 1661 h 2313"/>
                  <a:gd name="T42" fmla="*/ 618 w 2312"/>
                  <a:gd name="T43" fmla="*/ 1770 h 2313"/>
                  <a:gd name="T44" fmla="*/ 467 w 2312"/>
                  <a:gd name="T45" fmla="*/ 2045 h 2313"/>
                  <a:gd name="T46" fmla="*/ 609 w 2312"/>
                  <a:gd name="T47" fmla="*/ 2162 h 2313"/>
                  <a:gd name="T48" fmla="*/ 868 w 2312"/>
                  <a:gd name="T49" fmla="*/ 1912 h 2313"/>
                  <a:gd name="T50" fmla="*/ 1018 w 2312"/>
                  <a:gd name="T51" fmla="*/ 1962 h 2313"/>
                  <a:gd name="T52" fmla="*/ 1052 w 2312"/>
                  <a:gd name="T53" fmla="*/ 2304 h 2313"/>
                  <a:gd name="T54" fmla="*/ 1277 w 2312"/>
                  <a:gd name="T55" fmla="*/ 2313 h 2313"/>
                  <a:gd name="T56" fmla="*/ 1302 w 2312"/>
                  <a:gd name="T57" fmla="*/ 1954 h 2313"/>
                  <a:gd name="T58" fmla="*/ 1494 w 2312"/>
                  <a:gd name="T59" fmla="*/ 1904 h 2313"/>
                  <a:gd name="T60" fmla="*/ 1720 w 2312"/>
                  <a:gd name="T61" fmla="*/ 2154 h 2313"/>
                  <a:gd name="T62" fmla="*/ 1870 w 2312"/>
                  <a:gd name="T63" fmla="*/ 2062 h 2313"/>
                  <a:gd name="T64" fmla="*/ 1720 w 2312"/>
                  <a:gd name="T65" fmla="*/ 1762 h 2313"/>
                  <a:gd name="T66" fmla="*/ 1820 w 2312"/>
                  <a:gd name="T67" fmla="*/ 1636 h 2313"/>
                  <a:gd name="T68" fmla="*/ 2120 w 2312"/>
                  <a:gd name="T69" fmla="*/ 1778 h 2313"/>
                  <a:gd name="T70" fmla="*/ 2212 w 2312"/>
                  <a:gd name="T71" fmla="*/ 1620 h 2313"/>
                  <a:gd name="T72" fmla="*/ 1937 w 2312"/>
                  <a:gd name="T73" fmla="*/ 1419 h 2313"/>
                  <a:gd name="T74" fmla="*/ 1970 w 2312"/>
                  <a:gd name="T75" fmla="*/ 1244 h 2313"/>
                  <a:gd name="T76" fmla="*/ 2312 w 2312"/>
                  <a:gd name="T77" fmla="*/ 1211 h 2313"/>
                  <a:gd name="T78" fmla="*/ 2304 w 2312"/>
                  <a:gd name="T79" fmla="*/ 1035 h 2313"/>
                  <a:gd name="T80" fmla="*/ 1962 w 2312"/>
                  <a:gd name="T81" fmla="*/ 985 h 2313"/>
                  <a:gd name="T82" fmla="*/ 1928 w 2312"/>
                  <a:gd name="T83" fmla="*/ 852 h 2313"/>
                  <a:gd name="T84" fmla="*/ 2204 w 2312"/>
                  <a:gd name="T85" fmla="*/ 660 h 2313"/>
                  <a:gd name="T86" fmla="*/ 2112 w 2312"/>
                  <a:gd name="T87" fmla="*/ 501 h 2313"/>
                  <a:gd name="T88" fmla="*/ 1803 w 2312"/>
                  <a:gd name="T89" fmla="*/ 626 h 2313"/>
                  <a:gd name="T90" fmla="*/ 1703 w 2312"/>
                  <a:gd name="T91" fmla="*/ 526 h 2313"/>
                  <a:gd name="T92" fmla="*/ 1861 w 2312"/>
                  <a:gd name="T93" fmla="*/ 234 h 2313"/>
                  <a:gd name="T94" fmla="*/ 1711 w 2312"/>
                  <a:gd name="T95" fmla="*/ 142 h 2313"/>
                  <a:gd name="T96" fmla="*/ 1469 w 2312"/>
                  <a:gd name="T97" fmla="*/ 384 h 2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312" h="2313">
                    <a:moveTo>
                      <a:pt x="1469" y="384"/>
                    </a:moveTo>
                    <a:lnTo>
                      <a:pt x="1285" y="342"/>
                    </a:lnTo>
                    <a:lnTo>
                      <a:pt x="1260" y="0"/>
                    </a:lnTo>
                    <a:lnTo>
                      <a:pt x="1035" y="17"/>
                    </a:lnTo>
                    <a:lnTo>
                      <a:pt x="1018" y="342"/>
                    </a:lnTo>
                    <a:lnTo>
                      <a:pt x="868" y="393"/>
                    </a:lnTo>
                    <a:lnTo>
                      <a:pt x="651" y="117"/>
                    </a:lnTo>
                    <a:lnTo>
                      <a:pt x="501" y="201"/>
                    </a:lnTo>
                    <a:lnTo>
                      <a:pt x="643" y="509"/>
                    </a:lnTo>
                    <a:lnTo>
                      <a:pt x="543" y="610"/>
                    </a:lnTo>
                    <a:lnTo>
                      <a:pt x="217" y="493"/>
                    </a:lnTo>
                    <a:lnTo>
                      <a:pt x="142" y="618"/>
                    </a:lnTo>
                    <a:lnTo>
                      <a:pt x="392" y="835"/>
                    </a:lnTo>
                    <a:lnTo>
                      <a:pt x="351" y="1002"/>
                    </a:lnTo>
                    <a:lnTo>
                      <a:pt x="8" y="1027"/>
                    </a:lnTo>
                    <a:lnTo>
                      <a:pt x="0" y="1211"/>
                    </a:lnTo>
                    <a:lnTo>
                      <a:pt x="351" y="1261"/>
                    </a:lnTo>
                    <a:lnTo>
                      <a:pt x="384" y="1419"/>
                    </a:lnTo>
                    <a:lnTo>
                      <a:pt x="125" y="1653"/>
                    </a:lnTo>
                    <a:lnTo>
                      <a:pt x="217" y="1795"/>
                    </a:lnTo>
                    <a:lnTo>
                      <a:pt x="509" y="1661"/>
                    </a:lnTo>
                    <a:lnTo>
                      <a:pt x="618" y="1770"/>
                    </a:lnTo>
                    <a:lnTo>
                      <a:pt x="467" y="2045"/>
                    </a:lnTo>
                    <a:lnTo>
                      <a:pt x="609" y="2162"/>
                    </a:lnTo>
                    <a:lnTo>
                      <a:pt x="868" y="1912"/>
                    </a:lnTo>
                    <a:lnTo>
                      <a:pt x="1018" y="1962"/>
                    </a:lnTo>
                    <a:lnTo>
                      <a:pt x="1052" y="2304"/>
                    </a:lnTo>
                    <a:lnTo>
                      <a:pt x="1277" y="2313"/>
                    </a:lnTo>
                    <a:lnTo>
                      <a:pt x="1302" y="1954"/>
                    </a:lnTo>
                    <a:lnTo>
                      <a:pt x="1494" y="1904"/>
                    </a:lnTo>
                    <a:lnTo>
                      <a:pt x="1720" y="2154"/>
                    </a:lnTo>
                    <a:lnTo>
                      <a:pt x="1870" y="2062"/>
                    </a:lnTo>
                    <a:lnTo>
                      <a:pt x="1720" y="1762"/>
                    </a:lnTo>
                    <a:lnTo>
                      <a:pt x="1820" y="1636"/>
                    </a:lnTo>
                    <a:lnTo>
                      <a:pt x="2120" y="1778"/>
                    </a:lnTo>
                    <a:lnTo>
                      <a:pt x="2212" y="1620"/>
                    </a:lnTo>
                    <a:lnTo>
                      <a:pt x="1937" y="1419"/>
                    </a:lnTo>
                    <a:lnTo>
                      <a:pt x="1970" y="1244"/>
                    </a:lnTo>
                    <a:lnTo>
                      <a:pt x="2312" y="1211"/>
                    </a:lnTo>
                    <a:lnTo>
                      <a:pt x="2304" y="1035"/>
                    </a:lnTo>
                    <a:lnTo>
                      <a:pt x="1962" y="985"/>
                    </a:lnTo>
                    <a:lnTo>
                      <a:pt x="1928" y="852"/>
                    </a:lnTo>
                    <a:lnTo>
                      <a:pt x="2204" y="660"/>
                    </a:lnTo>
                    <a:lnTo>
                      <a:pt x="2112" y="501"/>
                    </a:lnTo>
                    <a:lnTo>
                      <a:pt x="1803" y="626"/>
                    </a:lnTo>
                    <a:lnTo>
                      <a:pt x="1703" y="526"/>
                    </a:lnTo>
                    <a:lnTo>
                      <a:pt x="1861" y="234"/>
                    </a:lnTo>
                    <a:lnTo>
                      <a:pt x="1711" y="142"/>
                    </a:lnTo>
                    <a:lnTo>
                      <a:pt x="1469" y="384"/>
                    </a:lnTo>
                    <a:close/>
                  </a:path>
                </a:pathLst>
              </a:custGeom>
              <a:gradFill rotWithShape="0">
                <a:gsLst>
                  <a:gs pos="0">
                    <a:schemeClr val="bg2"/>
                  </a:gs>
                  <a:gs pos="100000">
                    <a:schemeClr val="bg1"/>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39" name="Freeform 15"/>
              <p:cNvSpPr>
                <a:spLocks/>
              </p:cNvSpPr>
              <p:nvPr/>
            </p:nvSpPr>
            <p:spPr bwMode="hidden">
              <a:xfrm>
                <a:off x="3557" y="307"/>
                <a:ext cx="1845" cy="1846"/>
              </a:xfrm>
              <a:custGeom>
                <a:avLst/>
                <a:gdLst>
                  <a:gd name="T0" fmla="*/ 1469 w 2312"/>
                  <a:gd name="T1" fmla="*/ 384 h 2313"/>
                  <a:gd name="T2" fmla="*/ 1285 w 2312"/>
                  <a:gd name="T3" fmla="*/ 342 h 2313"/>
                  <a:gd name="T4" fmla="*/ 1260 w 2312"/>
                  <a:gd name="T5" fmla="*/ 0 h 2313"/>
                  <a:gd name="T6" fmla="*/ 1035 w 2312"/>
                  <a:gd name="T7" fmla="*/ 17 h 2313"/>
                  <a:gd name="T8" fmla="*/ 1018 w 2312"/>
                  <a:gd name="T9" fmla="*/ 342 h 2313"/>
                  <a:gd name="T10" fmla="*/ 868 w 2312"/>
                  <a:gd name="T11" fmla="*/ 393 h 2313"/>
                  <a:gd name="T12" fmla="*/ 651 w 2312"/>
                  <a:gd name="T13" fmla="*/ 117 h 2313"/>
                  <a:gd name="T14" fmla="*/ 501 w 2312"/>
                  <a:gd name="T15" fmla="*/ 201 h 2313"/>
                  <a:gd name="T16" fmla="*/ 643 w 2312"/>
                  <a:gd name="T17" fmla="*/ 509 h 2313"/>
                  <a:gd name="T18" fmla="*/ 543 w 2312"/>
                  <a:gd name="T19" fmla="*/ 610 h 2313"/>
                  <a:gd name="T20" fmla="*/ 217 w 2312"/>
                  <a:gd name="T21" fmla="*/ 493 h 2313"/>
                  <a:gd name="T22" fmla="*/ 142 w 2312"/>
                  <a:gd name="T23" fmla="*/ 618 h 2313"/>
                  <a:gd name="T24" fmla="*/ 392 w 2312"/>
                  <a:gd name="T25" fmla="*/ 835 h 2313"/>
                  <a:gd name="T26" fmla="*/ 351 w 2312"/>
                  <a:gd name="T27" fmla="*/ 1002 h 2313"/>
                  <a:gd name="T28" fmla="*/ 8 w 2312"/>
                  <a:gd name="T29" fmla="*/ 1027 h 2313"/>
                  <a:gd name="T30" fmla="*/ 0 w 2312"/>
                  <a:gd name="T31" fmla="*/ 1211 h 2313"/>
                  <a:gd name="T32" fmla="*/ 351 w 2312"/>
                  <a:gd name="T33" fmla="*/ 1261 h 2313"/>
                  <a:gd name="T34" fmla="*/ 384 w 2312"/>
                  <a:gd name="T35" fmla="*/ 1419 h 2313"/>
                  <a:gd name="T36" fmla="*/ 125 w 2312"/>
                  <a:gd name="T37" fmla="*/ 1653 h 2313"/>
                  <a:gd name="T38" fmla="*/ 217 w 2312"/>
                  <a:gd name="T39" fmla="*/ 1795 h 2313"/>
                  <a:gd name="T40" fmla="*/ 509 w 2312"/>
                  <a:gd name="T41" fmla="*/ 1661 h 2313"/>
                  <a:gd name="T42" fmla="*/ 618 w 2312"/>
                  <a:gd name="T43" fmla="*/ 1770 h 2313"/>
                  <a:gd name="T44" fmla="*/ 467 w 2312"/>
                  <a:gd name="T45" fmla="*/ 2045 h 2313"/>
                  <a:gd name="T46" fmla="*/ 609 w 2312"/>
                  <a:gd name="T47" fmla="*/ 2162 h 2313"/>
                  <a:gd name="T48" fmla="*/ 868 w 2312"/>
                  <a:gd name="T49" fmla="*/ 1912 h 2313"/>
                  <a:gd name="T50" fmla="*/ 1018 w 2312"/>
                  <a:gd name="T51" fmla="*/ 1962 h 2313"/>
                  <a:gd name="T52" fmla="*/ 1052 w 2312"/>
                  <a:gd name="T53" fmla="*/ 2304 h 2313"/>
                  <a:gd name="T54" fmla="*/ 1277 w 2312"/>
                  <a:gd name="T55" fmla="*/ 2313 h 2313"/>
                  <a:gd name="T56" fmla="*/ 1302 w 2312"/>
                  <a:gd name="T57" fmla="*/ 1954 h 2313"/>
                  <a:gd name="T58" fmla="*/ 1494 w 2312"/>
                  <a:gd name="T59" fmla="*/ 1904 h 2313"/>
                  <a:gd name="T60" fmla="*/ 1720 w 2312"/>
                  <a:gd name="T61" fmla="*/ 2154 h 2313"/>
                  <a:gd name="T62" fmla="*/ 1870 w 2312"/>
                  <a:gd name="T63" fmla="*/ 2062 h 2313"/>
                  <a:gd name="T64" fmla="*/ 1720 w 2312"/>
                  <a:gd name="T65" fmla="*/ 1762 h 2313"/>
                  <a:gd name="T66" fmla="*/ 1820 w 2312"/>
                  <a:gd name="T67" fmla="*/ 1636 h 2313"/>
                  <a:gd name="T68" fmla="*/ 2120 w 2312"/>
                  <a:gd name="T69" fmla="*/ 1778 h 2313"/>
                  <a:gd name="T70" fmla="*/ 2212 w 2312"/>
                  <a:gd name="T71" fmla="*/ 1620 h 2313"/>
                  <a:gd name="T72" fmla="*/ 1937 w 2312"/>
                  <a:gd name="T73" fmla="*/ 1419 h 2313"/>
                  <a:gd name="T74" fmla="*/ 1970 w 2312"/>
                  <a:gd name="T75" fmla="*/ 1244 h 2313"/>
                  <a:gd name="T76" fmla="*/ 2312 w 2312"/>
                  <a:gd name="T77" fmla="*/ 1211 h 2313"/>
                  <a:gd name="T78" fmla="*/ 2304 w 2312"/>
                  <a:gd name="T79" fmla="*/ 1035 h 2313"/>
                  <a:gd name="T80" fmla="*/ 1962 w 2312"/>
                  <a:gd name="T81" fmla="*/ 985 h 2313"/>
                  <a:gd name="T82" fmla="*/ 1928 w 2312"/>
                  <a:gd name="T83" fmla="*/ 852 h 2313"/>
                  <a:gd name="T84" fmla="*/ 2204 w 2312"/>
                  <a:gd name="T85" fmla="*/ 660 h 2313"/>
                  <a:gd name="T86" fmla="*/ 2112 w 2312"/>
                  <a:gd name="T87" fmla="*/ 501 h 2313"/>
                  <a:gd name="T88" fmla="*/ 1803 w 2312"/>
                  <a:gd name="T89" fmla="*/ 626 h 2313"/>
                  <a:gd name="T90" fmla="*/ 1703 w 2312"/>
                  <a:gd name="T91" fmla="*/ 526 h 2313"/>
                  <a:gd name="T92" fmla="*/ 1861 w 2312"/>
                  <a:gd name="T93" fmla="*/ 234 h 2313"/>
                  <a:gd name="T94" fmla="*/ 1711 w 2312"/>
                  <a:gd name="T95" fmla="*/ 142 h 2313"/>
                  <a:gd name="T96" fmla="*/ 1469 w 2312"/>
                  <a:gd name="T97" fmla="*/ 384 h 2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312" h="2313">
                    <a:moveTo>
                      <a:pt x="1469" y="384"/>
                    </a:moveTo>
                    <a:lnTo>
                      <a:pt x="1285" y="342"/>
                    </a:lnTo>
                    <a:lnTo>
                      <a:pt x="1260" y="0"/>
                    </a:lnTo>
                    <a:lnTo>
                      <a:pt x="1035" y="17"/>
                    </a:lnTo>
                    <a:lnTo>
                      <a:pt x="1018" y="342"/>
                    </a:lnTo>
                    <a:lnTo>
                      <a:pt x="868" y="393"/>
                    </a:lnTo>
                    <a:lnTo>
                      <a:pt x="651" y="117"/>
                    </a:lnTo>
                    <a:lnTo>
                      <a:pt x="501" y="201"/>
                    </a:lnTo>
                    <a:lnTo>
                      <a:pt x="643" y="509"/>
                    </a:lnTo>
                    <a:lnTo>
                      <a:pt x="543" y="610"/>
                    </a:lnTo>
                    <a:lnTo>
                      <a:pt x="217" y="493"/>
                    </a:lnTo>
                    <a:lnTo>
                      <a:pt x="142" y="618"/>
                    </a:lnTo>
                    <a:lnTo>
                      <a:pt x="392" y="835"/>
                    </a:lnTo>
                    <a:lnTo>
                      <a:pt x="351" y="1002"/>
                    </a:lnTo>
                    <a:lnTo>
                      <a:pt x="8" y="1027"/>
                    </a:lnTo>
                    <a:lnTo>
                      <a:pt x="0" y="1211"/>
                    </a:lnTo>
                    <a:lnTo>
                      <a:pt x="351" y="1261"/>
                    </a:lnTo>
                    <a:lnTo>
                      <a:pt x="384" y="1419"/>
                    </a:lnTo>
                    <a:lnTo>
                      <a:pt x="125" y="1653"/>
                    </a:lnTo>
                    <a:lnTo>
                      <a:pt x="217" y="1795"/>
                    </a:lnTo>
                    <a:lnTo>
                      <a:pt x="509" y="1661"/>
                    </a:lnTo>
                    <a:lnTo>
                      <a:pt x="618" y="1770"/>
                    </a:lnTo>
                    <a:lnTo>
                      <a:pt x="467" y="2045"/>
                    </a:lnTo>
                    <a:lnTo>
                      <a:pt x="609" y="2162"/>
                    </a:lnTo>
                    <a:lnTo>
                      <a:pt x="868" y="1912"/>
                    </a:lnTo>
                    <a:lnTo>
                      <a:pt x="1018" y="1962"/>
                    </a:lnTo>
                    <a:lnTo>
                      <a:pt x="1052" y="2304"/>
                    </a:lnTo>
                    <a:lnTo>
                      <a:pt x="1277" y="2313"/>
                    </a:lnTo>
                    <a:lnTo>
                      <a:pt x="1302" y="1954"/>
                    </a:lnTo>
                    <a:lnTo>
                      <a:pt x="1494" y="1904"/>
                    </a:lnTo>
                    <a:lnTo>
                      <a:pt x="1720" y="2154"/>
                    </a:lnTo>
                    <a:lnTo>
                      <a:pt x="1870" y="2062"/>
                    </a:lnTo>
                    <a:lnTo>
                      <a:pt x="1720" y="1762"/>
                    </a:lnTo>
                    <a:lnTo>
                      <a:pt x="1820" y="1636"/>
                    </a:lnTo>
                    <a:lnTo>
                      <a:pt x="2120" y="1778"/>
                    </a:lnTo>
                    <a:lnTo>
                      <a:pt x="2212" y="1620"/>
                    </a:lnTo>
                    <a:lnTo>
                      <a:pt x="1937" y="1419"/>
                    </a:lnTo>
                    <a:lnTo>
                      <a:pt x="1970" y="1244"/>
                    </a:lnTo>
                    <a:lnTo>
                      <a:pt x="2312" y="1211"/>
                    </a:lnTo>
                    <a:lnTo>
                      <a:pt x="2304" y="1035"/>
                    </a:lnTo>
                    <a:lnTo>
                      <a:pt x="1962" y="985"/>
                    </a:lnTo>
                    <a:lnTo>
                      <a:pt x="1928" y="852"/>
                    </a:lnTo>
                    <a:lnTo>
                      <a:pt x="2204" y="660"/>
                    </a:lnTo>
                    <a:lnTo>
                      <a:pt x="2112" y="501"/>
                    </a:lnTo>
                    <a:lnTo>
                      <a:pt x="1803" y="626"/>
                    </a:lnTo>
                    <a:lnTo>
                      <a:pt x="1703" y="526"/>
                    </a:lnTo>
                    <a:lnTo>
                      <a:pt x="1861" y="234"/>
                    </a:lnTo>
                    <a:lnTo>
                      <a:pt x="1711" y="142"/>
                    </a:lnTo>
                    <a:lnTo>
                      <a:pt x="1469" y="384"/>
                    </a:lnTo>
                    <a:close/>
                  </a:path>
                </a:pathLst>
              </a:custGeom>
              <a:gradFill rotWithShape="0">
                <a:gsLst>
                  <a:gs pos="0">
                    <a:schemeClr val="bg1"/>
                  </a:gs>
                  <a:gs pos="100000">
                    <a:schemeClr val="bg2"/>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40" name="Freeform 16"/>
              <p:cNvSpPr>
                <a:spLocks/>
              </p:cNvSpPr>
              <p:nvPr/>
            </p:nvSpPr>
            <p:spPr bwMode="hidden">
              <a:xfrm>
                <a:off x="4502" y="1610"/>
                <a:ext cx="1265" cy="2518"/>
              </a:xfrm>
              <a:custGeom>
                <a:avLst/>
                <a:gdLst>
                  <a:gd name="T0" fmla="*/ 1265 w 1265"/>
                  <a:gd name="T1" fmla="*/ 0 h 2518"/>
                  <a:gd name="T2" fmla="*/ 1128 w 1265"/>
                  <a:gd name="T3" fmla="*/ 18 h 2518"/>
                  <a:gd name="T4" fmla="*/ 1110 w 1265"/>
                  <a:gd name="T5" fmla="*/ 372 h 2518"/>
                  <a:gd name="T6" fmla="*/ 946 w 1265"/>
                  <a:gd name="T7" fmla="*/ 428 h 2518"/>
                  <a:gd name="T8" fmla="*/ 710 w 1265"/>
                  <a:gd name="T9" fmla="*/ 127 h 2518"/>
                  <a:gd name="T10" fmla="*/ 546 w 1265"/>
                  <a:gd name="T11" fmla="*/ 219 h 2518"/>
                  <a:gd name="T12" fmla="*/ 701 w 1265"/>
                  <a:gd name="T13" fmla="*/ 555 h 2518"/>
                  <a:gd name="T14" fmla="*/ 592 w 1265"/>
                  <a:gd name="T15" fmla="*/ 665 h 2518"/>
                  <a:gd name="T16" fmla="*/ 237 w 1265"/>
                  <a:gd name="T17" fmla="*/ 537 h 2518"/>
                  <a:gd name="T18" fmla="*/ 155 w 1265"/>
                  <a:gd name="T19" fmla="*/ 674 h 2518"/>
                  <a:gd name="T20" fmla="*/ 427 w 1265"/>
                  <a:gd name="T21" fmla="*/ 911 h 2518"/>
                  <a:gd name="T22" fmla="*/ 383 w 1265"/>
                  <a:gd name="T23" fmla="*/ 1093 h 2518"/>
                  <a:gd name="T24" fmla="*/ 9 w 1265"/>
                  <a:gd name="T25" fmla="*/ 1121 h 2518"/>
                  <a:gd name="T26" fmla="*/ 0 w 1265"/>
                  <a:gd name="T27" fmla="*/ 1322 h 2518"/>
                  <a:gd name="T28" fmla="*/ 383 w 1265"/>
                  <a:gd name="T29" fmla="*/ 1376 h 2518"/>
                  <a:gd name="T30" fmla="*/ 419 w 1265"/>
                  <a:gd name="T31" fmla="*/ 1549 h 2518"/>
                  <a:gd name="T32" fmla="*/ 136 w 1265"/>
                  <a:gd name="T33" fmla="*/ 1804 h 2518"/>
                  <a:gd name="T34" fmla="*/ 237 w 1265"/>
                  <a:gd name="T35" fmla="*/ 1959 h 2518"/>
                  <a:gd name="T36" fmla="*/ 555 w 1265"/>
                  <a:gd name="T37" fmla="*/ 1813 h 2518"/>
                  <a:gd name="T38" fmla="*/ 674 w 1265"/>
                  <a:gd name="T39" fmla="*/ 1932 h 2518"/>
                  <a:gd name="T40" fmla="*/ 509 w 1265"/>
                  <a:gd name="T41" fmla="*/ 2232 h 2518"/>
                  <a:gd name="T42" fmla="*/ 664 w 1265"/>
                  <a:gd name="T43" fmla="*/ 2360 h 2518"/>
                  <a:gd name="T44" fmla="*/ 946 w 1265"/>
                  <a:gd name="T45" fmla="*/ 2087 h 2518"/>
                  <a:gd name="T46" fmla="*/ 1110 w 1265"/>
                  <a:gd name="T47" fmla="*/ 2142 h 2518"/>
                  <a:gd name="T48" fmla="*/ 1147 w 1265"/>
                  <a:gd name="T49" fmla="*/ 2515 h 2518"/>
                  <a:gd name="T50" fmla="*/ 1265 w 1265"/>
                  <a:gd name="T51" fmla="*/ 2518 h 2518"/>
                  <a:gd name="T52" fmla="*/ 1265 w 1265"/>
                  <a:gd name="T53" fmla="*/ 0 h 2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65" h="2518">
                    <a:moveTo>
                      <a:pt x="1265" y="0"/>
                    </a:moveTo>
                    <a:lnTo>
                      <a:pt x="1128" y="18"/>
                    </a:lnTo>
                    <a:lnTo>
                      <a:pt x="1110" y="372"/>
                    </a:lnTo>
                    <a:lnTo>
                      <a:pt x="946" y="428"/>
                    </a:lnTo>
                    <a:lnTo>
                      <a:pt x="710" y="127"/>
                    </a:lnTo>
                    <a:lnTo>
                      <a:pt x="546" y="219"/>
                    </a:lnTo>
                    <a:lnTo>
                      <a:pt x="701" y="555"/>
                    </a:lnTo>
                    <a:lnTo>
                      <a:pt x="592" y="665"/>
                    </a:lnTo>
                    <a:lnTo>
                      <a:pt x="237" y="537"/>
                    </a:lnTo>
                    <a:lnTo>
                      <a:pt x="155" y="674"/>
                    </a:lnTo>
                    <a:lnTo>
                      <a:pt x="427" y="911"/>
                    </a:lnTo>
                    <a:lnTo>
                      <a:pt x="383" y="1093"/>
                    </a:lnTo>
                    <a:lnTo>
                      <a:pt x="9" y="1121"/>
                    </a:lnTo>
                    <a:lnTo>
                      <a:pt x="0" y="1322"/>
                    </a:lnTo>
                    <a:lnTo>
                      <a:pt x="383" y="1376"/>
                    </a:lnTo>
                    <a:lnTo>
                      <a:pt x="419" y="1549"/>
                    </a:lnTo>
                    <a:lnTo>
                      <a:pt x="136" y="1804"/>
                    </a:lnTo>
                    <a:lnTo>
                      <a:pt x="237" y="1959"/>
                    </a:lnTo>
                    <a:lnTo>
                      <a:pt x="555" y="1813"/>
                    </a:lnTo>
                    <a:lnTo>
                      <a:pt x="674" y="1932"/>
                    </a:lnTo>
                    <a:lnTo>
                      <a:pt x="509" y="2232"/>
                    </a:lnTo>
                    <a:lnTo>
                      <a:pt x="664" y="2360"/>
                    </a:lnTo>
                    <a:lnTo>
                      <a:pt x="946" y="2087"/>
                    </a:lnTo>
                    <a:lnTo>
                      <a:pt x="1110" y="2142"/>
                    </a:lnTo>
                    <a:lnTo>
                      <a:pt x="1147" y="2515"/>
                    </a:lnTo>
                    <a:lnTo>
                      <a:pt x="1265" y="2518"/>
                    </a:lnTo>
                    <a:lnTo>
                      <a:pt x="1265" y="0"/>
                    </a:lnTo>
                    <a:close/>
                  </a:path>
                </a:pathLst>
              </a:custGeom>
              <a:gradFill rotWithShape="0">
                <a:gsLst>
                  <a:gs pos="0">
                    <a:schemeClr val="bg1"/>
                  </a:gs>
                  <a:gs pos="100000">
                    <a:schemeClr val="folHlink"/>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pic>
          <p:nvPicPr>
            <p:cNvPr id="1036" name="Picture 12" descr="Facbanna"/>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invGray">
            <a:xfrm>
              <a:off x="2" y="-2"/>
              <a:ext cx="506" cy="4320"/>
            </a:xfrm>
            <a:prstGeom prst="rect">
              <a:avLst/>
            </a:prstGeom>
            <a:noFill/>
            <a:extLst>
              <a:ext uri="{909E8E84-426E-40DD-AFC4-6F175D3DCCD1}">
                <a14:hiddenFill xmlns:a14="http://schemas.microsoft.com/office/drawing/2010/main">
                  <a:solidFill>
                    <a:srgbClr val="FFFFFF"/>
                  </a:solidFill>
                </a14:hiddenFill>
              </a:ext>
            </a:extLst>
          </p:spPr>
        </p:pic>
      </p:grpSp>
      <p:sp>
        <p:nvSpPr>
          <p:cNvPr id="1026" name="Rectangle 2"/>
          <p:cNvSpPr>
            <a:spLocks noGrp="1" noChangeArrowheads="1"/>
          </p:cNvSpPr>
          <p:nvPr>
            <p:ph type="title"/>
          </p:nvPr>
        </p:nvSpPr>
        <p:spPr bwMode="auto">
          <a:xfrm>
            <a:off x="1066800" y="304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IN" smtClean="0"/>
              <a:t>Click to edit Master title style</a:t>
            </a:r>
          </a:p>
        </p:txBody>
      </p:sp>
      <p:sp>
        <p:nvSpPr>
          <p:cNvPr id="1027" name="Rectangle 3"/>
          <p:cNvSpPr>
            <a:spLocks noGrp="1" noChangeArrowheads="1"/>
          </p:cNvSpPr>
          <p:nvPr>
            <p:ph type="body" idx="1"/>
          </p:nvPr>
        </p:nvSpPr>
        <p:spPr bwMode="auto">
          <a:xfrm>
            <a:off x="1066800" y="16764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IN" smtClean="0"/>
              <a:t>Click to edit Master text styles</a:t>
            </a:r>
          </a:p>
          <a:p>
            <a:pPr lvl="1"/>
            <a:r>
              <a:rPr lang="en-IN" smtClean="0"/>
              <a:t>Second level</a:t>
            </a:r>
          </a:p>
          <a:p>
            <a:pPr lvl="2"/>
            <a:r>
              <a:rPr lang="en-IN" smtClean="0"/>
              <a:t>Third level</a:t>
            </a:r>
          </a:p>
          <a:p>
            <a:pPr lvl="3"/>
            <a:r>
              <a:rPr lang="en-IN" smtClean="0"/>
              <a:t>Fourth level</a:t>
            </a:r>
          </a:p>
          <a:p>
            <a:pPr lvl="4"/>
            <a:r>
              <a:rPr lang="en-IN" smtClean="0"/>
              <a:t>Fifth level</a:t>
            </a:r>
          </a:p>
        </p:txBody>
      </p:sp>
      <p:sp>
        <p:nvSpPr>
          <p:cNvPr id="1028" name="Rectangle 4"/>
          <p:cNvSpPr>
            <a:spLocks noGrp="1" noChangeArrowheads="1"/>
          </p:cNvSpPr>
          <p:nvPr>
            <p:ph type="dt" sz="half" idx="2"/>
          </p:nvPr>
        </p:nvSpPr>
        <p:spPr bwMode="auto">
          <a:xfrm>
            <a:off x="10668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chemeClr val="tx2"/>
                </a:solidFill>
              </a:defRPr>
            </a:lvl1pPr>
          </a:lstStyle>
          <a:p>
            <a:endParaRPr lang="en-IN"/>
          </a:p>
        </p:txBody>
      </p:sp>
      <p:sp>
        <p:nvSpPr>
          <p:cNvPr id="1029" name="Rectangle 5"/>
          <p:cNvSpPr>
            <a:spLocks noGrp="1" noChangeArrowheads="1"/>
          </p:cNvSpPr>
          <p:nvPr>
            <p:ph type="ftr" sz="quarter" idx="3"/>
          </p:nvPr>
        </p:nvSpPr>
        <p:spPr bwMode="auto">
          <a:xfrm>
            <a:off x="3505200" y="63246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solidFill>
                  <a:schemeClr val="tx2"/>
                </a:solidFill>
              </a:defRPr>
            </a:lvl1pPr>
          </a:lstStyle>
          <a:p>
            <a:endParaRPr lang="en-IN"/>
          </a:p>
        </p:txBody>
      </p:sp>
      <p:sp>
        <p:nvSpPr>
          <p:cNvPr id="1030" name="Rectangle 6"/>
          <p:cNvSpPr>
            <a:spLocks noGrp="1" noChangeArrowheads="1"/>
          </p:cNvSpPr>
          <p:nvPr>
            <p:ph type="sldNum" sz="quarter" idx="4"/>
          </p:nvPr>
        </p:nvSpPr>
        <p:spPr bwMode="auto">
          <a:xfrm>
            <a:off x="69342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tx2"/>
                </a:solidFill>
              </a:defRPr>
            </a:lvl1pPr>
          </a:lstStyle>
          <a:p>
            <a:fld id="{CF1EDE3C-3C3B-4E6D-A18D-E4AE9440D513}" type="slidenum">
              <a:rPr lang="en-IN"/>
              <a:pPr/>
              <a:t>‹#›</a:t>
            </a:fld>
            <a:endParaRPr lang="en-IN"/>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Impact" pitchFamily="34" charset="0"/>
        </a:defRPr>
      </a:lvl2pPr>
      <a:lvl3pPr algn="l" rtl="0" eaLnBrk="1" fontAlgn="base" hangingPunct="1">
        <a:spcBef>
          <a:spcPct val="0"/>
        </a:spcBef>
        <a:spcAft>
          <a:spcPct val="0"/>
        </a:spcAft>
        <a:defRPr sz="4400">
          <a:solidFill>
            <a:schemeClr val="tx2"/>
          </a:solidFill>
          <a:latin typeface="Impact" pitchFamily="34" charset="0"/>
        </a:defRPr>
      </a:lvl3pPr>
      <a:lvl4pPr algn="l" rtl="0" eaLnBrk="1" fontAlgn="base" hangingPunct="1">
        <a:spcBef>
          <a:spcPct val="0"/>
        </a:spcBef>
        <a:spcAft>
          <a:spcPct val="0"/>
        </a:spcAft>
        <a:defRPr sz="4400">
          <a:solidFill>
            <a:schemeClr val="tx2"/>
          </a:solidFill>
          <a:latin typeface="Impact" pitchFamily="34" charset="0"/>
        </a:defRPr>
      </a:lvl4pPr>
      <a:lvl5pPr algn="l" rtl="0" eaLnBrk="1" fontAlgn="base" hangingPunct="1">
        <a:spcBef>
          <a:spcPct val="0"/>
        </a:spcBef>
        <a:spcAft>
          <a:spcPct val="0"/>
        </a:spcAft>
        <a:defRPr sz="4400">
          <a:solidFill>
            <a:schemeClr val="tx2"/>
          </a:solidFill>
          <a:latin typeface="Impact" pitchFamily="34" charset="0"/>
        </a:defRPr>
      </a:lvl5pPr>
      <a:lvl6pPr marL="457200" algn="l" rtl="0" eaLnBrk="1" fontAlgn="base" hangingPunct="1">
        <a:spcBef>
          <a:spcPct val="0"/>
        </a:spcBef>
        <a:spcAft>
          <a:spcPct val="0"/>
        </a:spcAft>
        <a:defRPr sz="4400">
          <a:solidFill>
            <a:schemeClr val="tx2"/>
          </a:solidFill>
          <a:latin typeface="Impact" pitchFamily="34" charset="0"/>
        </a:defRPr>
      </a:lvl6pPr>
      <a:lvl7pPr marL="914400" algn="l" rtl="0" eaLnBrk="1" fontAlgn="base" hangingPunct="1">
        <a:spcBef>
          <a:spcPct val="0"/>
        </a:spcBef>
        <a:spcAft>
          <a:spcPct val="0"/>
        </a:spcAft>
        <a:defRPr sz="4400">
          <a:solidFill>
            <a:schemeClr val="tx2"/>
          </a:solidFill>
          <a:latin typeface="Impact" pitchFamily="34" charset="0"/>
        </a:defRPr>
      </a:lvl7pPr>
      <a:lvl8pPr marL="1371600" algn="l" rtl="0" eaLnBrk="1" fontAlgn="base" hangingPunct="1">
        <a:spcBef>
          <a:spcPct val="0"/>
        </a:spcBef>
        <a:spcAft>
          <a:spcPct val="0"/>
        </a:spcAft>
        <a:defRPr sz="4400">
          <a:solidFill>
            <a:schemeClr val="tx2"/>
          </a:solidFill>
          <a:latin typeface="Impact" pitchFamily="34" charset="0"/>
        </a:defRPr>
      </a:lvl8pPr>
      <a:lvl9pPr marL="1828800" algn="l" rtl="0" eaLnBrk="1" fontAlgn="base" hangingPunct="1">
        <a:spcBef>
          <a:spcPct val="0"/>
        </a:spcBef>
        <a:spcAft>
          <a:spcPct val="0"/>
        </a:spcAft>
        <a:defRPr sz="4400">
          <a:solidFill>
            <a:schemeClr val="tx2"/>
          </a:solidFill>
          <a:latin typeface="Impact"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Char char="•"/>
        <a:defRPr sz="2800">
          <a:solidFill>
            <a:schemeClr val="tx1"/>
          </a:solidFill>
          <a:latin typeface="+mn-lt"/>
        </a:defRPr>
      </a:lvl2pPr>
      <a:lvl3pPr marL="1143000" indent="-228600" algn="l" rtl="0" eaLnBrk="1" fontAlgn="base" hangingPunct="1">
        <a:spcBef>
          <a:spcPct val="20000"/>
        </a:spcBef>
        <a:spcAft>
          <a:spcPct val="0"/>
        </a:spcAft>
        <a:buClr>
          <a:schemeClr val="accent1"/>
        </a:buClr>
        <a:buChar char="•"/>
        <a:defRPr sz="2400">
          <a:solidFill>
            <a:schemeClr val="tx1"/>
          </a:solidFill>
          <a:latin typeface="+mn-lt"/>
        </a:defRPr>
      </a:lvl3pPr>
      <a:lvl4pPr marL="1600200" indent="-228600" algn="l" rtl="0" eaLnBrk="1" fontAlgn="base" hangingPunct="1">
        <a:spcBef>
          <a:spcPct val="20000"/>
        </a:spcBef>
        <a:spcAft>
          <a:spcPct val="0"/>
        </a:spcAft>
        <a:buClr>
          <a:schemeClr va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accent2"/>
        </a:buClr>
        <a:buChar char="•"/>
        <a:defRPr sz="2000">
          <a:solidFill>
            <a:schemeClr val="tx1"/>
          </a:solidFill>
          <a:latin typeface="+mn-lt"/>
        </a:defRPr>
      </a:lvl5pPr>
      <a:lvl6pPr marL="2514600" indent="-228600" algn="l" rtl="0" eaLnBrk="1" fontAlgn="base" hangingPunct="1">
        <a:spcBef>
          <a:spcPct val="20000"/>
        </a:spcBef>
        <a:spcAft>
          <a:spcPct val="0"/>
        </a:spcAft>
        <a:buClr>
          <a:schemeClr val="accent2"/>
        </a:buClr>
        <a:buChar char="•"/>
        <a:defRPr sz="2000">
          <a:solidFill>
            <a:schemeClr val="tx1"/>
          </a:solidFill>
          <a:latin typeface="+mn-lt"/>
        </a:defRPr>
      </a:lvl6pPr>
      <a:lvl7pPr marL="2971800" indent="-228600" algn="l" rtl="0" eaLnBrk="1" fontAlgn="base" hangingPunct="1">
        <a:spcBef>
          <a:spcPct val="20000"/>
        </a:spcBef>
        <a:spcAft>
          <a:spcPct val="0"/>
        </a:spcAft>
        <a:buClr>
          <a:schemeClr val="accent2"/>
        </a:buClr>
        <a:buChar char="•"/>
        <a:defRPr sz="2000">
          <a:solidFill>
            <a:schemeClr val="tx1"/>
          </a:solidFill>
          <a:latin typeface="+mn-lt"/>
        </a:defRPr>
      </a:lvl7pPr>
      <a:lvl8pPr marL="3429000" indent="-228600" algn="l" rtl="0" eaLnBrk="1" fontAlgn="base" hangingPunct="1">
        <a:spcBef>
          <a:spcPct val="20000"/>
        </a:spcBef>
        <a:spcAft>
          <a:spcPct val="0"/>
        </a:spcAft>
        <a:buClr>
          <a:schemeClr val="accent2"/>
        </a:buClr>
        <a:buChar char="•"/>
        <a:defRPr sz="2000">
          <a:solidFill>
            <a:schemeClr val="tx1"/>
          </a:solidFill>
          <a:latin typeface="+mn-lt"/>
        </a:defRPr>
      </a:lvl8pPr>
      <a:lvl9pPr marL="3886200" indent="-228600" algn="l" rtl="0" eaLnBrk="1" fontAlgn="base" hangingPunct="1">
        <a:spcBef>
          <a:spcPct val="20000"/>
        </a:spcBef>
        <a:spcAft>
          <a:spcPct val="0"/>
        </a:spcAft>
        <a:buClr>
          <a:schemeClr val="accent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KarthikReddy1111"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1600" y="836712"/>
            <a:ext cx="7772400" cy="1143000"/>
          </a:xfrm>
        </p:spPr>
        <p:txBody>
          <a:bodyPr/>
          <a:lstStyle/>
          <a:p>
            <a:r>
              <a:rPr lang="en-IN" b="1" u="sng" dirty="0">
                <a:solidFill>
                  <a:schemeClr val="tx2"/>
                </a:solidFill>
                <a:latin typeface="+mj-lt"/>
                <a:ea typeface="+mj-ea"/>
                <a:cs typeface="+mj-cs"/>
              </a:rPr>
              <a:t>ABSTRACT</a:t>
            </a:r>
            <a:r>
              <a:rPr lang="en-IN" dirty="0">
                <a:solidFill>
                  <a:schemeClr val="tx2"/>
                </a:solidFill>
                <a:latin typeface="+mj-lt"/>
                <a:ea typeface="+mj-ea"/>
                <a:cs typeface="+mj-cs"/>
              </a:rPr>
              <a:t/>
            </a:r>
            <a:br>
              <a:rPr lang="en-IN" dirty="0">
                <a:solidFill>
                  <a:schemeClr val="tx2"/>
                </a:solidFill>
                <a:latin typeface="+mj-lt"/>
                <a:ea typeface="+mj-ea"/>
                <a:cs typeface="+mj-cs"/>
              </a:rPr>
            </a:br>
            <a:r>
              <a:rPr lang="en-IN" sz="2800" dirty="0">
                <a:solidFill>
                  <a:schemeClr val="tx2"/>
                </a:solidFill>
                <a:latin typeface="+mj-lt"/>
                <a:ea typeface="+mj-ea"/>
                <a:cs typeface="+mj-cs"/>
              </a:rPr>
              <a:t>About Phonebook Mini Project in C:</a:t>
            </a:r>
            <a:r>
              <a:rPr lang="en-IN" dirty="0">
                <a:solidFill>
                  <a:schemeClr val="tx2"/>
                </a:solidFill>
                <a:latin typeface="+mj-lt"/>
                <a:ea typeface="+mj-ea"/>
                <a:cs typeface="+mj-cs"/>
              </a:rPr>
              <a:t/>
            </a:r>
            <a:br>
              <a:rPr lang="en-IN" dirty="0">
                <a:solidFill>
                  <a:schemeClr val="tx2"/>
                </a:solidFill>
                <a:latin typeface="+mj-lt"/>
                <a:ea typeface="+mj-ea"/>
                <a:cs typeface="+mj-cs"/>
              </a:rPr>
            </a:br>
            <a:endParaRPr lang="en-IN" dirty="0"/>
          </a:p>
        </p:txBody>
      </p:sp>
      <p:sp>
        <p:nvSpPr>
          <p:cNvPr id="3" name="Subtitle 2"/>
          <p:cNvSpPr>
            <a:spLocks noGrp="1"/>
          </p:cNvSpPr>
          <p:nvPr>
            <p:ph type="subTitle" idx="1"/>
          </p:nvPr>
        </p:nvSpPr>
        <p:spPr>
          <a:xfrm>
            <a:off x="971600" y="1340768"/>
            <a:ext cx="8172400" cy="5517232"/>
          </a:xfrm>
        </p:spPr>
        <p:txBody>
          <a:bodyPr/>
          <a:lstStyle/>
          <a:p>
            <a:r>
              <a:rPr lang="en-IN" sz="2400" dirty="0">
                <a:solidFill>
                  <a:schemeClr val="tx1"/>
                </a:solidFill>
                <a:latin typeface="+mn-lt"/>
                <a:ea typeface="+mn-ea"/>
                <a:cs typeface="+mn-cs"/>
              </a:rPr>
              <a:t>Phonebook is a very simple mini project in C that can help you understand the basic concepts of functions, file handling and data structure. This application will teach you how to add, list, modify or edit, search and delete data to/from the file.</a:t>
            </a:r>
          </a:p>
          <a:p>
            <a:r>
              <a:rPr lang="en-IN" sz="2400" dirty="0">
                <a:solidFill>
                  <a:schemeClr val="tx1"/>
                </a:solidFill>
                <a:latin typeface="+mn-lt"/>
                <a:ea typeface="+mn-ea"/>
                <a:cs typeface="+mn-cs"/>
              </a:rPr>
              <a:t>Adding new records, listing them, modifying them and updating, search for contacts saved, and deleting the phonebook records are the basic functions which make up the main menu of this Phonebook application.</a:t>
            </a:r>
          </a:p>
          <a:p>
            <a:endParaRPr lang="en-US" dirty="0" smtClean="0"/>
          </a:p>
          <a:p>
            <a:r>
              <a:rPr lang="en-US" dirty="0" err="1" smtClean="0"/>
              <a:t>Github</a:t>
            </a:r>
            <a:r>
              <a:rPr lang="en-US" dirty="0"/>
              <a:t> </a:t>
            </a:r>
            <a:r>
              <a:rPr lang="en-US"/>
              <a:t>links </a:t>
            </a:r>
            <a:r>
              <a:rPr lang="en-US" smtClean="0"/>
              <a:t>:-                                           </a:t>
            </a:r>
            <a:endParaRPr lang="en-US" dirty="0" smtClean="0"/>
          </a:p>
          <a:p>
            <a:r>
              <a:rPr lang="en-US" dirty="0" smtClean="0"/>
              <a:t>137-karthikreddy </a:t>
            </a:r>
            <a:r>
              <a:rPr lang="en-US" sz="1800" dirty="0">
                <a:hlinkClick r:id="rId2"/>
              </a:rPr>
              <a:t>https://</a:t>
            </a:r>
            <a:r>
              <a:rPr lang="en-US" sz="1800" dirty="0" smtClean="0">
                <a:hlinkClick r:id="rId2"/>
              </a:rPr>
              <a:t>github.com/KarthikReddy1111</a:t>
            </a:r>
            <a:endParaRPr lang="en-US" sz="1800" dirty="0" smtClean="0"/>
          </a:p>
          <a:p>
            <a:r>
              <a:rPr lang="en-US" sz="3600" dirty="0"/>
              <a:t>163-santosh:- </a:t>
            </a:r>
            <a:r>
              <a:rPr lang="en-US" sz="1800" dirty="0"/>
              <a:t>https://</a:t>
            </a:r>
            <a:r>
              <a:rPr lang="en-US" sz="1800" dirty="0" smtClean="0"/>
              <a:t>github.com/************</a:t>
            </a:r>
            <a:endParaRPr lang="en-IN" dirty="0"/>
          </a:p>
        </p:txBody>
      </p:sp>
    </p:spTree>
    <p:extLst>
      <p:ext uri="{BB962C8B-B14F-4D97-AF65-F5344CB8AC3E}">
        <p14:creationId xmlns:p14="http://schemas.microsoft.com/office/powerpoint/2010/main" val="2546728785"/>
      </p:ext>
    </p:extLst>
  </p:cSld>
  <p:clrMapOvr>
    <a:masterClrMapping/>
  </p:clrMapOvr>
</p:sld>
</file>

<file path=ppt/theme/theme1.xml><?xml version="1.0" encoding="utf-8"?>
<a:theme xmlns:a="http://schemas.openxmlformats.org/drawingml/2006/main" name="Factory_design_slides">
  <a:themeElements>
    <a:clrScheme name="Office Theme 1">
      <a:dk1>
        <a:srgbClr val="000054"/>
      </a:dk1>
      <a:lt1>
        <a:srgbClr val="EAEAEA"/>
      </a:lt1>
      <a:dk2>
        <a:srgbClr val="00007A"/>
      </a:dk2>
      <a:lt2>
        <a:srgbClr val="EBD189"/>
      </a:lt2>
      <a:accent1>
        <a:srgbClr val="FCAB40"/>
      </a:accent1>
      <a:accent2>
        <a:srgbClr val="7176BB"/>
      </a:accent2>
      <a:accent3>
        <a:srgbClr val="AAAABE"/>
      </a:accent3>
      <a:accent4>
        <a:srgbClr val="C8C8C8"/>
      </a:accent4>
      <a:accent5>
        <a:srgbClr val="FDD2AF"/>
      </a:accent5>
      <a:accent6>
        <a:srgbClr val="666AA9"/>
      </a:accent6>
      <a:hlink>
        <a:srgbClr val="B97C01"/>
      </a:hlink>
      <a:folHlink>
        <a:srgbClr val="555BAD"/>
      </a:folHlink>
    </a:clrScheme>
    <a:fontScheme name="Office Theme">
      <a:majorFont>
        <a:latin typeface="Impact"/>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sz="18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sz="18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Office Theme 1">
        <a:dk1>
          <a:srgbClr val="000054"/>
        </a:dk1>
        <a:lt1>
          <a:srgbClr val="EAEAEA"/>
        </a:lt1>
        <a:dk2>
          <a:srgbClr val="00007A"/>
        </a:dk2>
        <a:lt2>
          <a:srgbClr val="EBD189"/>
        </a:lt2>
        <a:accent1>
          <a:srgbClr val="FCAB40"/>
        </a:accent1>
        <a:accent2>
          <a:srgbClr val="7176BB"/>
        </a:accent2>
        <a:accent3>
          <a:srgbClr val="AAAABE"/>
        </a:accent3>
        <a:accent4>
          <a:srgbClr val="C8C8C8"/>
        </a:accent4>
        <a:accent5>
          <a:srgbClr val="FDD2AF"/>
        </a:accent5>
        <a:accent6>
          <a:srgbClr val="666AA9"/>
        </a:accent6>
        <a:hlink>
          <a:srgbClr val="B97C01"/>
        </a:hlink>
        <a:folHlink>
          <a:srgbClr val="555BAD"/>
        </a:folHlink>
      </a:clrScheme>
      <a:clrMap bg1="dk2" tx1="lt1" bg2="dk1" tx2="lt2" accent1="accent1" accent2="accent2" accent3="accent3" accent4="accent4" accent5="accent5" accent6="accent6" hlink="hlink" folHlink="folHlink"/>
    </a:extraClrScheme>
    <a:extraClrScheme>
      <a:clrScheme name="Office Theme 2">
        <a:dk1>
          <a:srgbClr val="000000"/>
        </a:dk1>
        <a:lt1>
          <a:srgbClr val="FFFFCC"/>
        </a:lt1>
        <a:dk2>
          <a:srgbClr val="993300"/>
        </a:dk2>
        <a:lt2>
          <a:srgbClr val="EDE1AF"/>
        </a:lt2>
        <a:accent1>
          <a:srgbClr val="CAC0E2"/>
        </a:accent1>
        <a:accent2>
          <a:srgbClr val="DFC977"/>
        </a:accent2>
        <a:accent3>
          <a:srgbClr val="FFFFE2"/>
        </a:accent3>
        <a:accent4>
          <a:srgbClr val="000000"/>
        </a:accent4>
        <a:accent5>
          <a:srgbClr val="E1DCEE"/>
        </a:accent5>
        <a:accent6>
          <a:srgbClr val="CAB66B"/>
        </a:accent6>
        <a:hlink>
          <a:srgbClr val="CEA79C"/>
        </a:hlink>
        <a:folHlink>
          <a:srgbClr val="FDF1C7"/>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FFFFFF"/>
        </a:lt2>
        <a:accent1>
          <a:srgbClr val="DDDDDD"/>
        </a:accent1>
        <a:accent2>
          <a:srgbClr val="C0C0C0"/>
        </a:accent2>
        <a:accent3>
          <a:srgbClr val="FFFFFF"/>
        </a:accent3>
        <a:accent4>
          <a:srgbClr val="000000"/>
        </a:accent4>
        <a:accent5>
          <a:srgbClr val="EBEBEB"/>
        </a:accent5>
        <a:accent6>
          <a:srgbClr val="AEAEAE"/>
        </a:accent6>
        <a:hlink>
          <a:srgbClr val="B2B2B2"/>
        </a:hlink>
        <a:folHlink>
          <a:srgbClr val="EAEAEA"/>
        </a:folHlink>
      </a:clrScheme>
      <a:clrMap bg1="lt1" tx1="dk1" bg2="lt2" tx2="dk2" accent1="accent1" accent2="accent2" accent3="accent3" accent4="accent4" accent5="accent5" accent6="accent6" hlink="hlink" folHlink="folHlink"/>
    </a:extraClrScheme>
    <a:extraClrScheme>
      <a:clrScheme name="Office Theme 4">
        <a:dk1>
          <a:srgbClr val="481800"/>
        </a:dk1>
        <a:lt1>
          <a:srgbClr val="EAEAEA"/>
        </a:lt1>
        <a:dk2>
          <a:srgbClr val="762700"/>
        </a:dk2>
        <a:lt2>
          <a:srgbClr val="EBD189"/>
        </a:lt2>
        <a:accent1>
          <a:srgbClr val="FCAB40"/>
        </a:accent1>
        <a:accent2>
          <a:srgbClr val="AD717F"/>
        </a:accent2>
        <a:accent3>
          <a:srgbClr val="BDACAA"/>
        </a:accent3>
        <a:accent4>
          <a:srgbClr val="C8C8C8"/>
        </a:accent4>
        <a:accent5>
          <a:srgbClr val="FDD2AF"/>
        </a:accent5>
        <a:accent6>
          <a:srgbClr val="9C6672"/>
        </a:accent6>
        <a:hlink>
          <a:srgbClr val="B97C01"/>
        </a:hlink>
        <a:folHlink>
          <a:srgbClr val="9E4C02"/>
        </a:folHlink>
      </a:clrScheme>
      <a:clrMap bg1="dk2" tx1="lt1" bg2="dk1" tx2="lt2" accent1="accent1" accent2="accent2" accent3="accent3" accent4="accent4" accent5="accent5" accent6="accent6" hlink="hlink" folHlink="folHlink"/>
    </a:extraClrScheme>
    <a:extraClrScheme>
      <a:clrScheme name="Office Theme 5">
        <a:dk1>
          <a:srgbClr val="330066"/>
        </a:dk1>
        <a:lt1>
          <a:srgbClr val="EAEAEA"/>
        </a:lt1>
        <a:dk2>
          <a:srgbClr val="4E009C"/>
        </a:dk2>
        <a:lt2>
          <a:srgbClr val="EBD189"/>
        </a:lt2>
        <a:accent1>
          <a:srgbClr val="FCAB40"/>
        </a:accent1>
        <a:accent2>
          <a:srgbClr val="8871BB"/>
        </a:accent2>
        <a:accent3>
          <a:srgbClr val="B2AACB"/>
        </a:accent3>
        <a:accent4>
          <a:srgbClr val="C8C8C8"/>
        </a:accent4>
        <a:accent5>
          <a:srgbClr val="FDD2AF"/>
        </a:accent5>
        <a:accent6>
          <a:srgbClr val="7B66A9"/>
        </a:accent6>
        <a:hlink>
          <a:srgbClr val="808000"/>
        </a:hlink>
        <a:folHlink>
          <a:srgbClr val="6856AA"/>
        </a:folHlink>
      </a:clrScheme>
      <a:clrMap bg1="dk2" tx1="lt1" bg2="dk1" tx2="lt2" accent1="accent1" accent2="accent2" accent3="accent3" accent4="accent4" accent5="accent5" accent6="accent6" hlink="hlink" folHlink="folHlink"/>
    </a:extraClrScheme>
    <a:extraClrScheme>
      <a:clrScheme name="Office Theme 6">
        <a:dk1>
          <a:srgbClr val="454425"/>
        </a:dk1>
        <a:lt1>
          <a:srgbClr val="EAEAEA"/>
        </a:lt1>
        <a:dk2>
          <a:srgbClr val="4D6A2A"/>
        </a:dk2>
        <a:lt2>
          <a:srgbClr val="EBD189"/>
        </a:lt2>
        <a:accent1>
          <a:srgbClr val="FCAB40"/>
        </a:accent1>
        <a:accent2>
          <a:srgbClr val="A59E79"/>
        </a:accent2>
        <a:accent3>
          <a:srgbClr val="B2B9AC"/>
        </a:accent3>
        <a:accent4>
          <a:srgbClr val="C8C8C8"/>
        </a:accent4>
        <a:accent5>
          <a:srgbClr val="FDD2AF"/>
        </a:accent5>
        <a:accent6>
          <a:srgbClr val="958F6D"/>
        </a:accent6>
        <a:hlink>
          <a:srgbClr val="B97C01"/>
        </a:hlink>
        <a:folHlink>
          <a:srgbClr val="3C5047"/>
        </a:folHlink>
      </a:clrScheme>
      <a:clrMap bg1="dk2" tx1="lt1" bg2="dk1" tx2="lt2" accent1="accent1" accent2="accent2" accent3="accent3" accent4="accent4" accent5="accent5" accent6="accent6" hlink="hlink" folHlink="folHlink"/>
    </a:extraClrScheme>
    <a:extraClrScheme>
      <a:clrScheme name="Office Theme 7">
        <a:dk1>
          <a:srgbClr val="3C2924"/>
        </a:dk1>
        <a:lt1>
          <a:srgbClr val="EAEAEA"/>
        </a:lt1>
        <a:dk2>
          <a:srgbClr val="0D0A46"/>
        </a:dk2>
        <a:lt2>
          <a:srgbClr val="EBD189"/>
        </a:lt2>
        <a:accent1>
          <a:srgbClr val="FCAB40"/>
        </a:accent1>
        <a:accent2>
          <a:srgbClr val="633D4E"/>
        </a:accent2>
        <a:accent3>
          <a:srgbClr val="AAAAB0"/>
        </a:accent3>
        <a:accent4>
          <a:srgbClr val="C8C8C8"/>
        </a:accent4>
        <a:accent5>
          <a:srgbClr val="FDD2AF"/>
        </a:accent5>
        <a:accent6>
          <a:srgbClr val="593646"/>
        </a:accent6>
        <a:hlink>
          <a:srgbClr val="B97C01"/>
        </a:hlink>
        <a:folHlink>
          <a:srgbClr val="2D3024"/>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Factory_design_slides</Template>
  <TotalTime>17</TotalTime>
  <Words>100</Words>
  <Application>Microsoft Office PowerPoint</Application>
  <PresentationFormat>On-screen Show (4:3)</PresentationFormat>
  <Paragraphs>7</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Factory_design_slides</vt:lpstr>
      <vt:lpstr>ABSTRACT About Phonebook Mini Project in C: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About Phonebook Mini Project in C: </dc:title>
  <dc:creator>user</dc:creator>
  <cp:lastModifiedBy>user</cp:lastModifiedBy>
  <cp:revision>2</cp:revision>
  <cp:lastPrinted>1601-01-01T00:00:00Z</cp:lastPrinted>
  <dcterms:created xsi:type="dcterms:W3CDTF">2020-09-17T17:30:31Z</dcterms:created>
  <dcterms:modified xsi:type="dcterms:W3CDTF">2020-10-16T13:34:05Z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TC010690181033</vt:lpwstr>
  </property>
</Properties>
</file>