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nthoshcod/sentiment-analysis"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santhosh s</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813821104087</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465958" y="3503014"/>
            <a:ext cx="3211441" cy="646331"/>
          </a:xfrm>
          <a:prstGeom prst="rect">
            <a:avLst/>
          </a:prstGeom>
          <a:noFill/>
        </p:spPr>
        <p:txBody>
          <a:bodyPr wrap="square" rtlCol="0">
            <a:spAutoFit/>
          </a:bodyPr>
          <a:lstStyle/>
          <a:p>
            <a:r>
              <a:rPr lang="en-US" dirty="0"/>
              <a:t>COMPUTER SCIENCE AND 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a:latin typeface="Trebuchet MS"/>
                <a:cs typeface="Trebuchet MS"/>
                <a:hlinkClick r:id="rId3"/>
              </a:rPr>
              <a:t>Project_Link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918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saravanan</dc:creator>
  <cp:lastModifiedBy>santhosh saravanan</cp:lastModifiedBy>
  <cp:revision>5</cp:revision>
  <dcterms:created xsi:type="dcterms:W3CDTF">2024-04-04T13:13:49Z</dcterms:created>
  <dcterms:modified xsi:type="dcterms:W3CDTF">2024-04-05T09:03:52Z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