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Employees%20data%20analysis.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Employees data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Sheet2!$C$7:$C$8</c:f>
              <c:strCache>
                <c:ptCount val="2"/>
                <c:pt idx="0">
                  <c:v>Employees Working Conditions</c:v>
                </c:pt>
                <c:pt idx="1">
                  <c:v>HIGH</c:v>
                </c:pt>
              </c:strCache>
            </c:strRef>
          </c:tx>
          <c:spPr>
            <a:solidFill>
              <a:schemeClr val="accent1">
                <a:shade val="58000"/>
              </a:schemeClr>
            </a:solidFill>
            <a:ln>
              <a:noFill/>
            </a:ln>
            <a:effectLst/>
          </c:spPr>
          <c:invertIfNegative val="0"/>
          <c:cat>
            <c:strRef>
              <c:f>Sheet2!$B$9:$B$22</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Sheet2!$C$9:$C$22</c:f>
              <c:numCache>
                <c:formatCode>General</c:formatCode>
                <c:ptCount val="14"/>
                <c:pt idx="0">
                  <c:v>3.0</c:v>
                </c:pt>
                <c:pt idx="1">
                  <c:v>1.0</c:v>
                </c:pt>
                <c:pt idx="2">
                  <c:v>4.0</c:v>
                </c:pt>
                <c:pt idx="3">
                  <c:v>1.0</c:v>
                </c:pt>
                <c:pt idx="4">
                  <c:v>3.0</c:v>
                </c:pt>
                <c:pt idx="5">
                  <c:v>1.0</c:v>
                </c:pt>
                <c:pt idx="6">
                  <c:v>4.0</c:v>
                </c:pt>
                <c:pt idx="7">
                  <c:v>7.0</c:v>
                </c:pt>
                <c:pt idx="10">
                  <c:v>4.0</c:v>
                </c:pt>
                <c:pt idx="11">
                  <c:v>3.0</c:v>
                </c:pt>
                <c:pt idx="12">
                  <c:v>6.0</c:v>
                </c:pt>
                <c:pt idx="13">
                  <c:v>37.0</c:v>
                </c:pt>
              </c:numCache>
            </c:numRef>
          </c:val>
        </c:ser>
        <c:ser>
          <c:idx val="1"/>
          <c:order val="1"/>
          <c:tx>
            <c:strRef>
              <c:f>Sheet2!$D$7:$D$8</c:f>
              <c:strCache>
                <c:ptCount val="2"/>
                <c:pt idx="0">
                  <c:v>Employees Working Conditions</c:v>
                </c:pt>
                <c:pt idx="1">
                  <c:v>LOW</c:v>
                </c:pt>
              </c:strCache>
            </c:strRef>
          </c:tx>
          <c:spPr>
            <a:solidFill>
              <a:schemeClr val="accent1">
                <a:shade val="86000"/>
              </a:schemeClr>
            </a:solidFill>
            <a:ln>
              <a:noFill/>
            </a:ln>
            <a:effectLst/>
          </c:spPr>
          <c:invertIfNegative val="0"/>
          <c:cat>
            <c:strRef>
              <c:f>Sheet2!$B$9:$B$22</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Sheet2!$D$9:$D$22</c:f>
              <c:numCache>
                <c:formatCode>General</c:formatCode>
                <c:ptCount val="14"/>
                <c:pt idx="0">
                  <c:v>7.0</c:v>
                </c:pt>
                <c:pt idx="1">
                  <c:v>2.0</c:v>
                </c:pt>
                <c:pt idx="2">
                  <c:v>5.0</c:v>
                </c:pt>
                <c:pt idx="3">
                  <c:v>2.0</c:v>
                </c:pt>
                <c:pt idx="4">
                  <c:v>7.0</c:v>
                </c:pt>
                <c:pt idx="5">
                  <c:v>3.0</c:v>
                </c:pt>
                <c:pt idx="6">
                  <c:v>3.0</c:v>
                </c:pt>
                <c:pt idx="7">
                  <c:v>5.0</c:v>
                </c:pt>
                <c:pt idx="8">
                  <c:v>8.0</c:v>
                </c:pt>
                <c:pt idx="9">
                  <c:v>3.0</c:v>
                </c:pt>
                <c:pt idx="10">
                  <c:v>4.0</c:v>
                </c:pt>
                <c:pt idx="11">
                  <c:v>5.0</c:v>
                </c:pt>
                <c:pt idx="12">
                  <c:v>4.0</c:v>
                </c:pt>
                <c:pt idx="13">
                  <c:v>58.0</c:v>
                </c:pt>
              </c:numCache>
            </c:numRef>
          </c:val>
        </c:ser>
        <c:ser>
          <c:idx val="2"/>
          <c:order val="2"/>
          <c:tx>
            <c:strRef>
              <c:f>Sheet2!$E$7:$E$8</c:f>
              <c:strCache>
                <c:ptCount val="2"/>
                <c:pt idx="0">
                  <c:v>Employees Working Conditions</c:v>
                </c:pt>
                <c:pt idx="1">
                  <c:v>MEDIUM</c:v>
                </c:pt>
              </c:strCache>
            </c:strRef>
          </c:tx>
          <c:spPr>
            <a:solidFill>
              <a:schemeClr val="accent1">
                <a:tint val="86000"/>
              </a:schemeClr>
            </a:solidFill>
            <a:ln>
              <a:noFill/>
            </a:ln>
            <a:effectLst/>
          </c:spPr>
          <c:invertIfNegative val="0"/>
          <c:cat>
            <c:strRef>
              <c:f>Sheet2!$B$9:$B$22</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Sheet2!$E$9:$E$22</c:f>
              <c:numCache>
                <c:formatCode>General</c:formatCode>
                <c:ptCount val="14"/>
                <c:pt idx="0">
                  <c:v>10.0</c:v>
                </c:pt>
                <c:pt idx="1">
                  <c:v>18.0</c:v>
                </c:pt>
                <c:pt idx="2">
                  <c:v>4.0</c:v>
                </c:pt>
                <c:pt idx="3">
                  <c:v>9.0</c:v>
                </c:pt>
                <c:pt idx="4">
                  <c:v>8.0</c:v>
                </c:pt>
                <c:pt idx="5">
                  <c:v>6.0</c:v>
                </c:pt>
                <c:pt idx="6">
                  <c:v>1.0</c:v>
                </c:pt>
                <c:pt idx="7">
                  <c:v>6.0</c:v>
                </c:pt>
                <c:pt idx="8">
                  <c:v>7.0</c:v>
                </c:pt>
                <c:pt idx="9">
                  <c:v>6.0</c:v>
                </c:pt>
                <c:pt idx="10">
                  <c:v>8.0</c:v>
                </c:pt>
                <c:pt idx="11">
                  <c:v>9.0</c:v>
                </c:pt>
                <c:pt idx="12">
                  <c:v>9.0</c:v>
                </c:pt>
                <c:pt idx="13">
                  <c:v>101.0</c:v>
                </c:pt>
              </c:numCache>
            </c:numRef>
          </c:val>
        </c:ser>
        <c:ser>
          <c:idx val="3"/>
          <c:order val="3"/>
          <c:tx>
            <c:strRef>
              <c:f>Sheet2!$F$7:$F$8</c:f>
              <c:strCache>
                <c:ptCount val="2"/>
                <c:pt idx="0">
                  <c:v>Employees Working Conditions</c:v>
                </c:pt>
                <c:pt idx="1">
                  <c:v>Grand Total</c:v>
                </c:pt>
              </c:strCache>
            </c:strRef>
          </c:tx>
          <c:spPr>
            <a:solidFill>
              <a:schemeClr val="accent1">
                <a:tint val="58000"/>
              </a:schemeClr>
            </a:solidFill>
            <a:ln>
              <a:noFill/>
            </a:ln>
            <a:effectLst/>
          </c:spPr>
          <c:invertIfNegative val="0"/>
          <c:cat>
            <c:strRef>
              <c:f>Sheet2!$B$9:$B$22</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Sheet2!$F$9:$F$22</c:f>
              <c:numCache>
                <c:formatCode>General</c:formatCode>
                <c:ptCount val="14"/>
                <c:pt idx="0">
                  <c:v>20.0</c:v>
                </c:pt>
                <c:pt idx="1">
                  <c:v>21.0</c:v>
                </c:pt>
                <c:pt idx="2">
                  <c:v>13.0</c:v>
                </c:pt>
                <c:pt idx="3">
                  <c:v>12.0</c:v>
                </c:pt>
                <c:pt idx="4">
                  <c:v>18.0</c:v>
                </c:pt>
                <c:pt idx="5">
                  <c:v>10.0</c:v>
                </c:pt>
                <c:pt idx="6">
                  <c:v>8.0</c:v>
                </c:pt>
                <c:pt idx="7">
                  <c:v>18.0</c:v>
                </c:pt>
                <c:pt idx="8">
                  <c:v>15.0</c:v>
                </c:pt>
                <c:pt idx="9">
                  <c:v>9.0</c:v>
                </c:pt>
                <c:pt idx="10">
                  <c:v>16.0</c:v>
                </c:pt>
                <c:pt idx="11">
                  <c:v>17.0</c:v>
                </c:pt>
                <c:pt idx="12">
                  <c:v>19.0</c:v>
                </c:pt>
                <c:pt idx="13">
                  <c:v>196.0</c:v>
                </c:pt>
              </c:numCache>
            </c:numRef>
          </c:val>
        </c:ser>
        <c:dLbls>
          <c:showLegendKey val="0"/>
          <c:showVal val="0"/>
          <c:showCatName val="0"/>
          <c:showSerName val="0"/>
          <c:showPercent val="0"/>
          <c:showBubbleSize val="0"/>
        </c:dLbls>
        <c:gapWidth val="219"/>
        <c:overlap val="-27"/>
        <c:axId val="233165226"/>
        <c:axId val="487048929"/>
      </c:barChart>
      <c:catAx>
        <c:axId val="23316522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487048929"/>
        <c:crosses val="autoZero"/>
        <c:auto val="1"/>
        <c:lblAlgn val="ctr"/>
        <c:lblOffset val="100"/>
        <c:noMultiLvlLbl val="0"/>
      </c:catAx>
      <c:valAx>
        <c:axId val="48704892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23316522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72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2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3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4" name="Slide Image Placeholder 1"/>
          <p:cNvSpPr>
            <a:spLocks noChangeAspect="1" noRot="1" noGrp="1"/>
          </p:cNvSpPr>
          <p:nvPr>
            <p:ph type="sldImg"/>
          </p:nvPr>
        </p:nvSpPr>
        <p:spPr/>
      </p:sp>
      <p:sp>
        <p:nvSpPr>
          <p:cNvPr id="1048635" name="Notes Placeholder 2"/>
          <p:cNvSpPr>
            <a:spLocks noGrp="1"/>
          </p:cNvSpPr>
          <p:nvPr>
            <p:ph type="body" idx="1"/>
          </p:nvPr>
        </p:nvSpPr>
        <p:spPr/>
        <p:txBody>
          <a:bodyPr/>
          <a:p>
            <a:endParaRPr dirty="0" lang="en-IN"/>
          </a:p>
        </p:txBody>
      </p:sp>
      <p:sp>
        <p:nvSpPr>
          <p:cNvPr id="104863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71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12" name="Holder 3"/>
          <p:cNvSpPr>
            <a:spLocks noGrp="1"/>
          </p:cNvSpPr>
          <p:nvPr>
            <p:ph type="body" idx="1"/>
          </p:nvPr>
        </p:nvSpPr>
        <p:spPr>
          <a:xfrm>
            <a:off x="609600" y="1577340"/>
            <a:ext cx="10972800" cy="266700"/>
          </a:xfrm>
        </p:spPr>
        <p:txBody>
          <a:bodyPr bIns="0" lIns="0" rIns="0" tIns="0"/>
          <a:p/>
        </p:txBody>
      </p:sp>
      <p:sp>
        <p:nvSpPr>
          <p:cNvPr id="104871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3" name=""/>
        <p:cNvGrpSpPr/>
        <p:nvPr/>
      </p:nvGrpSpPr>
      <p:grpSpPr>
        <a:xfrm>
          <a:off x="0" y="0"/>
          <a:ext cx="0" cy="0"/>
          <a:chOff x="0" y="0"/>
          <a:chExt cx="0" cy="0"/>
        </a:xfrm>
      </p:grpSpPr>
      <p:sp>
        <p:nvSpPr>
          <p:cNvPr id="104871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1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1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1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72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27" name=""/>
        <p:cNvGrpSpPr/>
        <p:nvPr/>
      </p:nvGrpSpPr>
      <p:grpSpPr>
        <a:xfrm>
          <a:off x="0" y="0"/>
          <a:ext cx="0" cy="0"/>
          <a:chOff x="0" y="0"/>
          <a:chExt cx="0" cy="0"/>
        </a:xfrm>
      </p:grpSpPr>
      <p:sp>
        <p:nvSpPr>
          <p:cNvPr id="1048631" name="object 7"/>
          <p:cNvSpPr txBox="1">
            <a:spLocks noGrp="1"/>
          </p:cNvSpPr>
          <p:nvPr>
            <p:ph type="ctrTitle"/>
          </p:nvPr>
        </p:nvSpPr>
        <p:spPr>
          <a:xfrm>
            <a:off x="-1677425" y="593431"/>
            <a:ext cx="10601558" cy="1108710"/>
          </a:xfrm>
          <a:prstGeom prst="rect"/>
        </p:spPr>
        <p:txBody>
          <a:bodyPr bIns="0" lIns="0" rIns="0" rtlCol="0" tIns="16510" vert="horz" wrap="square">
            <a:spAutoFit/>
          </a:bodyPr>
          <a:p>
            <a:pPr marL="3213735">
              <a:spcBef>
                <a:spcPts val="130"/>
              </a:spcBef>
            </a:pPr>
            <a:r>
              <a:rPr b="1" dirty="0" lang="en-US">
                <a:solidFill>
                  <a:srgbClr val="00B0F0"/>
                </a:solidFill>
                <a:latin typeface="Noto Sans Cherokee"/>
                <a:ea typeface="Noto Sans Mono CJK SC"/>
                <a:cs typeface="Noto Sans Devanagari Md"/>
              </a:rPr>
              <a:t>Employee Data Analysis using Excel</a:t>
            </a:r>
            <a:r>
              <a:rPr b="1" dirty="0" i="0" lang="en-US">
                <a:solidFill>
                  <a:srgbClr val="00B0F0"/>
                </a:solidFill>
                <a:effectLst/>
                <a:latin typeface="Noto Sans Cherokee"/>
                <a:ea typeface="Noto Sans Mono CJK SC"/>
                <a:cs typeface="Noto Sans Devanagari Md"/>
              </a:rPr>
              <a:t> </a:t>
            </a:r>
            <a:br>
              <a:rPr b="1" dirty="0" i="0" lang="en-US">
                <a:solidFill>
                  <a:srgbClr val="00B0F0"/>
                </a:solidFill>
                <a:effectLst/>
                <a:latin typeface="Noto Sans Cherokee"/>
                <a:ea typeface="Noto Sans Mono CJK SC"/>
                <a:cs typeface="Noto Sans Devanagari Md"/>
              </a:rPr>
            </a:br>
            <a:endParaRPr dirty="0" spc="15">
              <a:solidFill>
                <a:srgbClr val="00B0F0"/>
              </a:solidFill>
              <a:latin typeface="Noto Sans Cherokee"/>
              <a:ea typeface="Noto Sans Mono CJK SC"/>
              <a:cs typeface="Noto Sans Devanagari Md"/>
            </a:endParaRPr>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3" name="TextBox 13"/>
          <p:cNvSpPr txBox="1"/>
          <p:nvPr/>
        </p:nvSpPr>
        <p:spPr>
          <a:xfrm>
            <a:off x="2401418" y="2494280"/>
            <a:ext cx="8610600" cy="1932941"/>
          </a:xfrm>
          <a:prstGeom prst="rect"/>
          <a:noFill/>
        </p:spPr>
        <p:txBody>
          <a:bodyPr rtlCol="0" wrap="square">
            <a:spAutoFit/>
          </a:bodyPr>
          <a:p>
            <a:r>
              <a:rPr b="1" sz="2400" lang="en-US">
                <a:solidFill>
                  <a:srgbClr val="65FF65"/>
                </a:solidFill>
                <a:latin typeface="Dancing Script"/>
                <a:cs typeface="Droid Sans Mono"/>
              </a:rPr>
              <a:t>STUDENT NAME:</a:t>
            </a:r>
            <a:r>
              <a:rPr b="1" sz="2400" lang="en-US">
                <a:solidFill>
                  <a:srgbClr val="65FF65"/>
                </a:solidFill>
                <a:latin typeface="Dancing Script"/>
                <a:cs typeface="Droid Sans Mono"/>
              </a:rPr>
              <a:t> </a:t>
            </a:r>
            <a:r>
              <a:rPr b="1" sz="2400" lang="en-US">
                <a:solidFill>
                  <a:srgbClr val="65FF65"/>
                </a:solidFill>
                <a:latin typeface="Dancing Script"/>
                <a:cs typeface="Droid Sans Mono"/>
              </a:rPr>
              <a:t>S</a:t>
            </a:r>
            <a:r>
              <a:rPr b="1" sz="2400" lang="en-US">
                <a:solidFill>
                  <a:srgbClr val="65FF65"/>
                </a:solidFill>
                <a:latin typeface="Dancing Script"/>
                <a:cs typeface="Droid Sans Mono"/>
              </a:rPr>
              <a:t>a</a:t>
            </a:r>
            <a:r>
              <a:rPr b="1" sz="2400" lang="en-US">
                <a:solidFill>
                  <a:srgbClr val="65FF65"/>
                </a:solidFill>
                <a:latin typeface="Dancing Script"/>
                <a:cs typeface="Droid Sans Mono"/>
              </a:rPr>
              <a:t>n</a:t>
            </a:r>
            <a:r>
              <a:rPr b="1" sz="2400" lang="en-US">
                <a:solidFill>
                  <a:srgbClr val="65FF65"/>
                </a:solidFill>
                <a:latin typeface="Dancing Script"/>
                <a:cs typeface="Droid Sans Mono"/>
              </a:rPr>
              <a:t>t</a:t>
            </a:r>
            <a:r>
              <a:rPr b="1" sz="2400" lang="en-US">
                <a:solidFill>
                  <a:srgbClr val="65FF65"/>
                </a:solidFill>
                <a:latin typeface="Dancing Script"/>
                <a:cs typeface="Droid Sans Mono"/>
              </a:rPr>
              <a:t>h</a:t>
            </a:r>
            <a:r>
              <a:rPr b="1" sz="2400" lang="en-US">
                <a:solidFill>
                  <a:srgbClr val="65FF65"/>
                </a:solidFill>
                <a:latin typeface="Dancing Script"/>
                <a:cs typeface="Droid Sans Mono"/>
              </a:rPr>
              <a:t>o</a:t>
            </a:r>
            <a:r>
              <a:rPr b="1" sz="2400" lang="en-US">
                <a:solidFill>
                  <a:srgbClr val="65FF65"/>
                </a:solidFill>
                <a:latin typeface="Dancing Script"/>
                <a:cs typeface="Droid Sans Mono"/>
              </a:rPr>
              <a:t>sh</a:t>
            </a:r>
            <a:r>
              <a:rPr b="1" sz="2400" lang="en-US">
                <a:solidFill>
                  <a:srgbClr val="65FF65"/>
                </a:solidFill>
                <a:latin typeface="Dancing Script"/>
                <a:cs typeface="Droid Sans Mono"/>
              </a:rPr>
              <a:t>.</a:t>
            </a:r>
            <a:r>
              <a:rPr b="1" sz="2400" lang="en-US">
                <a:solidFill>
                  <a:srgbClr val="65FF65"/>
                </a:solidFill>
                <a:latin typeface="Dancing Script"/>
                <a:cs typeface="Droid Sans Mono"/>
              </a:rPr>
              <a:t> </a:t>
            </a:r>
            <a:r>
              <a:rPr b="1" sz="2400" lang="en-US">
                <a:solidFill>
                  <a:srgbClr val="65FF65"/>
                </a:solidFill>
                <a:latin typeface="Dancing Script"/>
                <a:cs typeface="Droid Sans Mono"/>
              </a:rPr>
              <a:t>M</a:t>
            </a:r>
            <a:endParaRPr b="1" dirty="0" sz="2400" lang="en-US">
              <a:solidFill>
                <a:srgbClr val="65FF65"/>
              </a:solidFill>
              <a:latin typeface="Dancing Script"/>
              <a:cs typeface="Droid Sans Mono"/>
            </a:endParaRPr>
          </a:p>
          <a:p>
            <a:r>
              <a:rPr b="1" dirty="0" sz="2400" lang="en-US">
                <a:solidFill>
                  <a:srgbClr val="65FF65"/>
                </a:solidFill>
                <a:latin typeface="Dancing Script"/>
                <a:cs typeface="Droid Sans Mono"/>
              </a:rPr>
              <a:t>REGISTER NO:</a:t>
            </a:r>
            <a:r>
              <a:rPr b="1" dirty="0" sz="2400" lang="en-US">
                <a:solidFill>
                  <a:srgbClr val="65FF65"/>
                </a:solidFill>
                <a:latin typeface="Dancing Script"/>
                <a:cs typeface="Droid Sans Mono"/>
              </a:rPr>
              <a:t>3</a:t>
            </a:r>
            <a:r>
              <a:rPr b="1" dirty="0" sz="2400" lang="en-US">
                <a:solidFill>
                  <a:srgbClr val="65FF65"/>
                </a:solidFill>
                <a:latin typeface="Dancing Script"/>
                <a:cs typeface="Droid Sans Mono"/>
              </a:rPr>
              <a:t>1</a:t>
            </a:r>
            <a:r>
              <a:rPr b="1" dirty="0" sz="2400" lang="en-US">
                <a:solidFill>
                  <a:srgbClr val="65FF65"/>
                </a:solidFill>
                <a:latin typeface="Dancing Script"/>
                <a:cs typeface="Droid Sans Mono"/>
              </a:rPr>
              <a:t>2</a:t>
            </a:r>
            <a:r>
              <a:rPr b="1" dirty="0" sz="2400" lang="en-US">
                <a:solidFill>
                  <a:srgbClr val="65FF65"/>
                </a:solidFill>
                <a:latin typeface="Dancing Script"/>
                <a:cs typeface="Droid Sans Mono"/>
              </a:rPr>
              <a:t>2</a:t>
            </a:r>
            <a:r>
              <a:rPr b="1" dirty="0" sz="2400" lang="en-US">
                <a:solidFill>
                  <a:srgbClr val="65FF65"/>
                </a:solidFill>
                <a:latin typeface="Dancing Script"/>
                <a:cs typeface="Droid Sans Mono"/>
              </a:rPr>
              <a:t>0</a:t>
            </a:r>
            <a:r>
              <a:rPr b="1" dirty="0" sz="2400" lang="en-US">
                <a:solidFill>
                  <a:srgbClr val="65FF65"/>
                </a:solidFill>
                <a:latin typeface="Dancing Script"/>
                <a:cs typeface="Droid Sans Mono"/>
              </a:rPr>
              <a:t>5</a:t>
            </a:r>
            <a:r>
              <a:rPr b="1" dirty="0" sz="2400" lang="en-US">
                <a:solidFill>
                  <a:srgbClr val="65FF65"/>
                </a:solidFill>
                <a:latin typeface="Dancing Script"/>
                <a:cs typeface="Droid Sans Mono"/>
              </a:rPr>
              <a:t>3</a:t>
            </a:r>
            <a:r>
              <a:rPr b="1" dirty="0" sz="2400" lang="en-US">
                <a:solidFill>
                  <a:srgbClr val="65FF65"/>
                </a:solidFill>
                <a:latin typeface="Dancing Script"/>
                <a:cs typeface="Droid Sans Mono"/>
              </a:rPr>
              <a:t>5</a:t>
            </a:r>
            <a:r>
              <a:rPr b="1" dirty="0" sz="2400" lang="en-US">
                <a:solidFill>
                  <a:srgbClr val="65FF65"/>
                </a:solidFill>
                <a:latin typeface="Dancing Script"/>
                <a:cs typeface="Droid Sans Mono"/>
              </a:rPr>
              <a:t>8</a:t>
            </a:r>
            <a:endParaRPr b="1" dirty="0" sz="2400" lang="en-US">
              <a:solidFill>
                <a:srgbClr val="65FF65"/>
              </a:solidFill>
              <a:latin typeface="Dancing Script"/>
              <a:cs typeface="Droid Sans Mono"/>
            </a:endParaRPr>
          </a:p>
          <a:p>
            <a:r>
              <a:rPr b="1" dirty="0" sz="2400" lang="en-US">
                <a:solidFill>
                  <a:srgbClr val="65FF65"/>
                </a:solidFill>
                <a:latin typeface="Dancing Script"/>
                <a:cs typeface="Droid Sans Mono"/>
              </a:rPr>
              <a:t>DEPARTMENT:</a:t>
            </a:r>
            <a:r>
              <a:rPr b="1" dirty="0" sz="2400" lang="en-US">
                <a:solidFill>
                  <a:srgbClr val="65FF65"/>
                </a:solidFill>
                <a:latin typeface="Dancing Script"/>
                <a:cs typeface="Droid Sans Mono"/>
              </a:rPr>
              <a:t>B</a:t>
            </a:r>
            <a:r>
              <a:rPr b="1" dirty="0" sz="2400" lang="en-US">
                <a:solidFill>
                  <a:srgbClr val="65FF65"/>
                </a:solidFill>
                <a:latin typeface="Dancing Script"/>
                <a:cs typeface="Droid Sans Mono"/>
              </a:rPr>
              <a:t>.</a:t>
            </a:r>
            <a:r>
              <a:rPr b="1" dirty="0" sz="2400" lang="en-US">
                <a:solidFill>
                  <a:srgbClr val="65FF65"/>
                </a:solidFill>
                <a:latin typeface="Dancing Script"/>
                <a:cs typeface="Droid Sans Mono"/>
              </a:rPr>
              <a:t>C</a:t>
            </a:r>
            <a:r>
              <a:rPr b="1" dirty="0" sz="2400" lang="en-US">
                <a:solidFill>
                  <a:srgbClr val="65FF65"/>
                </a:solidFill>
                <a:latin typeface="Dancing Script"/>
                <a:cs typeface="Droid Sans Mono"/>
              </a:rPr>
              <a:t>O</a:t>
            </a:r>
            <a:r>
              <a:rPr b="1" dirty="0" sz="2400" lang="en-US">
                <a:solidFill>
                  <a:srgbClr val="65FF65"/>
                </a:solidFill>
                <a:latin typeface="Dancing Script"/>
                <a:cs typeface="Droid Sans Mono"/>
              </a:rPr>
              <a:t>M</a:t>
            </a:r>
            <a:endParaRPr b="1" dirty="0" sz="2400" lang="en-US">
              <a:solidFill>
                <a:srgbClr val="65FF65"/>
              </a:solidFill>
              <a:latin typeface="Dancing Script"/>
              <a:cs typeface="Droid Sans Mono"/>
            </a:endParaRPr>
          </a:p>
          <a:p>
            <a:r>
              <a:rPr b="1" dirty="0" sz="2400" lang="en-US">
                <a:solidFill>
                  <a:srgbClr val="65FF65"/>
                </a:solidFill>
                <a:latin typeface="Dancing Script"/>
                <a:cs typeface="Droid Sans Mono"/>
              </a:rPr>
              <a:t>COLLEGE</a:t>
            </a:r>
            <a:r>
              <a:rPr b="1" dirty="0" sz="2400" lang="en-US">
                <a:solidFill>
                  <a:srgbClr val="65FF65"/>
                </a:solidFill>
                <a:latin typeface="Dancing Script"/>
                <a:cs typeface="Droid Sans Mono"/>
              </a:rPr>
              <a:t>:</a:t>
            </a:r>
            <a:r>
              <a:rPr b="1" dirty="0" sz="2400" lang="en-US">
                <a:solidFill>
                  <a:srgbClr val="65FF65"/>
                </a:solidFill>
                <a:latin typeface="Dancing Script"/>
                <a:cs typeface="Droid Sans Mono"/>
              </a:rPr>
              <a:t>S</a:t>
            </a:r>
            <a:r>
              <a:rPr b="1" dirty="0" sz="2400" lang="en-US">
                <a:solidFill>
                  <a:srgbClr val="65FF65"/>
                </a:solidFill>
                <a:latin typeface="Dancing Script"/>
                <a:cs typeface="Droid Sans Mono"/>
              </a:rPr>
              <a:t>R</a:t>
            </a:r>
            <a:r>
              <a:rPr b="1" dirty="0" sz="2400" lang="en-US">
                <a:solidFill>
                  <a:srgbClr val="65FF65"/>
                </a:solidFill>
                <a:latin typeface="Dancing Script"/>
                <a:cs typeface="Droid Sans Mono"/>
              </a:rPr>
              <a:t>I</a:t>
            </a:r>
            <a:r>
              <a:rPr b="1" dirty="0" sz="2400" lang="en-US">
                <a:solidFill>
                  <a:srgbClr val="65FF65"/>
                </a:solidFill>
                <a:latin typeface="Dancing Script"/>
                <a:cs typeface="Droid Sans Mono"/>
              </a:rPr>
              <a:t> </a:t>
            </a:r>
            <a:r>
              <a:rPr b="1" dirty="0" sz="2400" lang="en-US">
                <a:solidFill>
                  <a:srgbClr val="65FF65"/>
                </a:solidFill>
                <a:latin typeface="Dancing Script"/>
                <a:cs typeface="Droid Sans Mono"/>
              </a:rPr>
              <a:t>D</a:t>
            </a:r>
            <a:r>
              <a:rPr b="1" dirty="0" sz="2400" lang="en-US">
                <a:solidFill>
                  <a:srgbClr val="65FF65"/>
                </a:solidFill>
                <a:latin typeface="Dancing Script"/>
                <a:cs typeface="Droid Sans Mono"/>
              </a:rPr>
              <a:t>E</a:t>
            </a:r>
            <a:r>
              <a:rPr b="1" dirty="0" sz="2400" lang="en-US">
                <a:solidFill>
                  <a:srgbClr val="65FF65"/>
                </a:solidFill>
                <a:latin typeface="Dancing Script"/>
                <a:cs typeface="Droid Sans Mono"/>
              </a:rPr>
              <a:t>V</a:t>
            </a:r>
            <a:r>
              <a:rPr b="1" dirty="0" sz="2400" lang="en-US">
                <a:solidFill>
                  <a:srgbClr val="65FF65"/>
                </a:solidFill>
                <a:latin typeface="Dancing Script"/>
                <a:cs typeface="Droid Sans Mono"/>
              </a:rPr>
              <a:t>I</a:t>
            </a:r>
            <a:r>
              <a:rPr b="1" dirty="0" sz="2400" lang="en-US">
                <a:solidFill>
                  <a:srgbClr val="65FF65"/>
                </a:solidFill>
                <a:latin typeface="Dancing Script"/>
                <a:cs typeface="Droid Sans Mono"/>
              </a:rPr>
              <a:t> </a:t>
            </a:r>
            <a:r>
              <a:rPr b="1" dirty="0" sz="2400" lang="en-US">
                <a:solidFill>
                  <a:srgbClr val="65FF65"/>
                </a:solidFill>
                <a:latin typeface="Dancing Script"/>
                <a:cs typeface="Droid Sans Mono"/>
              </a:rPr>
              <a:t> </a:t>
            </a:r>
            <a:r>
              <a:rPr b="1" dirty="0" sz="2400" lang="en-US">
                <a:solidFill>
                  <a:srgbClr val="65FF65"/>
                </a:solidFill>
                <a:latin typeface="Dancing Script"/>
                <a:cs typeface="Droid Sans Mono"/>
              </a:rPr>
              <a:t>A</a:t>
            </a:r>
            <a:r>
              <a:rPr b="1" dirty="0" sz="2400" lang="en-US">
                <a:solidFill>
                  <a:srgbClr val="65FF65"/>
                </a:solidFill>
                <a:latin typeface="Dancing Script"/>
                <a:cs typeface="Droid Sans Mono"/>
              </a:rPr>
              <a:t>R</a:t>
            </a:r>
            <a:r>
              <a:rPr b="1" dirty="0" sz="2400" lang="en-US">
                <a:solidFill>
                  <a:srgbClr val="65FF65"/>
                </a:solidFill>
                <a:latin typeface="Dancing Script"/>
                <a:cs typeface="Droid Sans Mono"/>
              </a:rPr>
              <a:t>T</a:t>
            </a:r>
            <a:r>
              <a:rPr b="1" dirty="0" sz="2400" lang="en-US">
                <a:solidFill>
                  <a:srgbClr val="65FF65"/>
                </a:solidFill>
                <a:latin typeface="Dancing Script"/>
                <a:cs typeface="Droid Sans Mono"/>
              </a:rPr>
              <a:t>S</a:t>
            </a:r>
            <a:r>
              <a:rPr b="1" dirty="0" sz="2400" lang="en-US">
                <a:solidFill>
                  <a:srgbClr val="65FF65"/>
                </a:solidFill>
                <a:latin typeface="Dancing Script"/>
                <a:cs typeface="Droid Sans Mono"/>
              </a:rPr>
              <a:t> </a:t>
            </a:r>
            <a:r>
              <a:rPr b="1" dirty="0" sz="2400" lang="en-US">
                <a:solidFill>
                  <a:srgbClr val="65FF65"/>
                </a:solidFill>
                <a:latin typeface="Dancing Script"/>
                <a:cs typeface="Droid Sans Mono"/>
              </a:rPr>
              <a:t> </a:t>
            </a:r>
            <a:r>
              <a:rPr b="1" dirty="0" sz="2400" lang="en-US">
                <a:solidFill>
                  <a:srgbClr val="65FF65"/>
                </a:solidFill>
                <a:latin typeface="Dancing Script"/>
                <a:cs typeface="Droid Sans Mono"/>
              </a:rPr>
              <a:t>A</a:t>
            </a:r>
            <a:r>
              <a:rPr b="1" dirty="0" sz="2400" lang="en-US">
                <a:solidFill>
                  <a:srgbClr val="65FF65"/>
                </a:solidFill>
                <a:latin typeface="Dancing Script"/>
                <a:cs typeface="Droid Sans Mono"/>
              </a:rPr>
              <a:t>N</a:t>
            </a:r>
            <a:r>
              <a:rPr b="1" dirty="0" sz="2400" lang="en-US">
                <a:solidFill>
                  <a:srgbClr val="65FF65"/>
                </a:solidFill>
                <a:latin typeface="Dancing Script"/>
                <a:cs typeface="Droid Sans Mono"/>
              </a:rPr>
              <a:t>D</a:t>
            </a:r>
            <a:r>
              <a:rPr b="1" dirty="0" sz="2400" lang="en-US">
                <a:solidFill>
                  <a:srgbClr val="65FF65"/>
                </a:solidFill>
                <a:latin typeface="Dancing Script"/>
                <a:cs typeface="Droid Sans Mono"/>
              </a:rPr>
              <a:t> </a:t>
            </a:r>
            <a:r>
              <a:rPr b="1" dirty="0" sz="2400" lang="en-US">
                <a:solidFill>
                  <a:srgbClr val="65FF65"/>
                </a:solidFill>
                <a:latin typeface="Dancing Script"/>
                <a:cs typeface="Droid Sans Mono"/>
              </a:rPr>
              <a:t>S</a:t>
            </a:r>
            <a:r>
              <a:rPr b="1" dirty="0" sz="2400" lang="en-US">
                <a:solidFill>
                  <a:srgbClr val="65FF65"/>
                </a:solidFill>
                <a:latin typeface="Dancing Script"/>
                <a:cs typeface="Droid Sans Mono"/>
              </a:rPr>
              <a:t>C</a:t>
            </a:r>
            <a:r>
              <a:rPr b="1" dirty="0" sz="2400" lang="en-US">
                <a:solidFill>
                  <a:srgbClr val="65FF65"/>
                </a:solidFill>
                <a:latin typeface="Dancing Script"/>
                <a:cs typeface="Droid Sans Mono"/>
              </a:rPr>
              <a:t>I</a:t>
            </a:r>
            <a:r>
              <a:rPr b="1" dirty="0" sz="2400" lang="en-US">
                <a:solidFill>
                  <a:srgbClr val="65FF65"/>
                </a:solidFill>
                <a:latin typeface="Dancing Script"/>
                <a:cs typeface="Droid Sans Mono"/>
              </a:rPr>
              <a:t>ENCE</a:t>
            </a:r>
            <a:endParaRPr b="1" dirty="0" sz="2400" lang="en-US">
              <a:solidFill>
                <a:srgbClr val="65FF65"/>
              </a:solidFill>
              <a:latin typeface="Dancing Script"/>
              <a:cs typeface="Droid Sans Mono"/>
            </a:endParaRPr>
          </a:p>
          <a:p>
            <a:r>
              <a:rPr b="1" dirty="0" sz="2400" lang="en-US">
                <a:solidFill>
                  <a:srgbClr val="65FF65"/>
                </a:solidFill>
                <a:latin typeface="Dancing Script"/>
                <a:cs typeface="Droid Sans Mono"/>
              </a:rPr>
              <a:t>           </a:t>
            </a:r>
            <a:endParaRPr b="1" dirty="0" sz="2400" lang="en-IN">
              <a:solidFill>
                <a:srgbClr val="65FF65"/>
              </a:solidFill>
              <a:latin typeface="Dancing Script"/>
              <a:cs typeface="Droid Sans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24" name=""/>
        <p:cNvGrpSpPr/>
        <p:nvPr/>
      </p:nvGrpSpPr>
      <p:grpSpPr>
        <a:xfrm>
          <a:off x="0" y="0"/>
          <a:ext cx="0" cy="0"/>
          <a:chOff x="0" y="0"/>
          <a:chExt cx="0" cy="0"/>
        </a:xfrm>
      </p:grpSpPr>
      <p:sp>
        <p:nvSpPr>
          <p:cNvPr id="10486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8"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0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
          <p:cNvSpPr txBox="1"/>
          <p:nvPr/>
        </p:nvSpPr>
        <p:spPr>
          <a:xfrm>
            <a:off x="1666874" y="1189513"/>
            <a:ext cx="6075998" cy="3863340"/>
          </a:xfrm>
          <a:prstGeom prst="rect"/>
        </p:spPr>
        <p:txBody>
          <a:bodyPr rtlCol="0" wrap="square">
            <a:spAutoFit/>
          </a:bodyPr>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llection</a:t>
            </a:r>
            <a:r>
              <a:rPr b="1" sz="2800" lang="en-US">
                <a:solidFill>
                  <a:srgbClr val="000000"/>
                </a:solidFill>
              </a:rPr>
              <a:t>:</a:t>
            </a:r>
            <a:endParaRPr b="1" sz="2800" lang="en-IN">
              <a:solidFill>
                <a:srgbClr val="000000"/>
              </a:solidFill>
            </a:endParaRPr>
          </a:p>
          <a:p>
            <a:r>
              <a:rPr b="1" sz="2800" lang="en-US">
                <a:solidFill>
                  <a:srgbClr val="000000"/>
                </a:solidFill>
              </a:rPr>
              <a:t>1</a:t>
            </a:r>
            <a:r>
              <a:rPr b="1" sz="2800" lang="en-US">
                <a:solidFill>
                  <a:srgbClr val="000000"/>
                </a:solidFill>
              </a:rPr>
              <a:t>)</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a:t>
            </a:r>
            <a:r>
              <a:rPr b="1" sz="2800" lang="en-US">
                <a:solidFill>
                  <a:srgbClr val="000000"/>
                </a:solidFill>
              </a:rPr>
              <a:t>i</a:t>
            </a:r>
            <a:r>
              <a:rPr b="1" sz="2800" lang="en-US">
                <a:solidFill>
                  <a:srgbClr val="000000"/>
                </a:solidFill>
              </a:rPr>
              <a:t>f</a:t>
            </a:r>
            <a:r>
              <a:rPr b="1" sz="2800" lang="en-US">
                <a:solidFill>
                  <a:srgbClr val="000000"/>
                </a:solidFill>
              </a:rPr>
              <a:t>y</a:t>
            </a:r>
            <a:r>
              <a:rPr b="1"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Google</a:t>
            </a:r>
            <a:endParaRPr b="1" sz="2800" lang="en-IN">
              <a:solidFill>
                <a:srgbClr val="000000"/>
              </a:solidFill>
            </a:endParaRPr>
          </a:p>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a:t>
            </a:r>
            <a:r>
              <a:rPr b="1" sz="2800" lang="en-US">
                <a:solidFill>
                  <a:srgbClr val="000000"/>
                </a:solidFill>
              </a:rPr>
              <a:t>c</a:t>
            </a:r>
            <a:r>
              <a:rPr b="1" sz="2800" lang="en-US">
                <a:solidFill>
                  <a:srgbClr val="000000"/>
                </a:solidFill>
              </a:rPr>
              <a:t>t</a:t>
            </a:r>
            <a:r>
              <a:rPr b="1" sz="2800" lang="en-US">
                <a:solidFill>
                  <a:srgbClr val="000000"/>
                </a:solidFill>
              </a:rPr>
              <a:t>ion</a:t>
            </a:r>
            <a:r>
              <a:rPr b="1" sz="2800" lang="en-US">
                <a:solidFill>
                  <a:srgbClr val="000000"/>
                </a:solidFill>
              </a:rPr>
              <a:t>:</a:t>
            </a:r>
            <a:endParaRPr b="1" sz="2800" lang="en-IN">
              <a:solidFill>
                <a:srgbClr val="000000"/>
              </a:solidFill>
            </a:endParaRPr>
          </a:p>
          <a:p>
            <a:r>
              <a:rPr b="1" sz="2800" lang="en-US">
                <a:solidFill>
                  <a:srgbClr val="000000"/>
                </a:solidFill>
              </a:rPr>
              <a:t>1</a:t>
            </a:r>
            <a:r>
              <a:rPr b="1" sz="2800" lang="en-US">
                <a:solidFill>
                  <a:srgbClr val="000000"/>
                </a:solidFill>
              </a:rPr>
              <a:t>)</a:t>
            </a:r>
            <a:r>
              <a:rPr b="1" sz="2800" lang="en-US">
                <a:solidFill>
                  <a:srgbClr val="000000"/>
                </a:solidFill>
              </a:rPr>
              <a:t>E</a:t>
            </a:r>
            <a:r>
              <a:rPr b="1" sz="2800" lang="en-US">
                <a:solidFill>
                  <a:srgbClr val="000000"/>
                </a:solidFill>
              </a:rPr>
              <a:t>m</a:t>
            </a:r>
            <a:r>
              <a:rPr b="1" sz="2800" lang="en-US">
                <a:solidFill>
                  <a:srgbClr val="000000"/>
                </a:solidFill>
              </a:rPr>
              <a:t>l</a:t>
            </a:r>
            <a:r>
              <a:rPr b="1" sz="2800" lang="en-US">
                <a:solidFill>
                  <a:srgbClr val="000000"/>
                </a:solidFill>
              </a:rPr>
              <a:t> </a:t>
            </a:r>
            <a:r>
              <a:rPr b="1" sz="2800" lang="en-US">
                <a:solidFill>
                  <a:srgbClr val="000000"/>
                </a:solidFill>
              </a:rPr>
              <a:t>I'd</a:t>
            </a:r>
            <a:endParaRPr b="1" sz="2800" lang="en-IN">
              <a:solidFill>
                <a:srgbClr val="000000"/>
              </a:solidFill>
            </a:endParaRPr>
          </a:p>
          <a:p>
            <a:r>
              <a:rPr b="1" sz="2800" lang="en-US">
                <a:solidFill>
                  <a:srgbClr val="000000"/>
                </a:solidFill>
              </a:rPr>
              <a:t>2</a:t>
            </a:r>
            <a:r>
              <a:rPr b="1" sz="2800" lang="en-US">
                <a:solidFill>
                  <a:srgbClr val="000000"/>
                </a:solidFill>
              </a:rPr>
              <a:t>)</a:t>
            </a:r>
            <a:r>
              <a:rPr b="1" sz="2800" lang="en-US">
                <a:solidFill>
                  <a:srgbClr val="000000"/>
                </a:solidFill>
              </a:rPr>
              <a:t>D</a:t>
            </a:r>
            <a:r>
              <a:rPr b="1" sz="2800" lang="en-US">
                <a:solidFill>
                  <a:srgbClr val="000000"/>
                </a:solidFill>
              </a:rPr>
              <a:t>e</a:t>
            </a:r>
            <a:r>
              <a:rPr b="1" sz="2800" lang="en-US">
                <a:solidFill>
                  <a:srgbClr val="000000"/>
                </a:solidFill>
              </a:rPr>
              <a:t>p</a:t>
            </a:r>
            <a:r>
              <a:rPr b="1" sz="2800" lang="en-US">
                <a:solidFill>
                  <a:srgbClr val="000000"/>
                </a:solidFill>
              </a:rPr>
              <a:t>a</a:t>
            </a:r>
            <a:r>
              <a:rPr b="1" sz="2800" lang="en-US">
                <a:solidFill>
                  <a:srgbClr val="000000"/>
                </a:solidFill>
              </a:rPr>
              <a:t>r</a:t>
            </a:r>
            <a:r>
              <a:rPr b="1" sz="2800" lang="en-US">
                <a:solidFill>
                  <a:srgbClr val="000000"/>
                </a:solidFill>
              </a:rPr>
              <a:t>t</a:t>
            </a:r>
            <a:r>
              <a:rPr b="1" sz="2800" lang="en-US">
                <a:solidFill>
                  <a:srgbClr val="000000"/>
                </a:solidFill>
              </a:rPr>
              <a:t>m</a:t>
            </a:r>
            <a:r>
              <a:rPr b="1" sz="2800" lang="en-US">
                <a:solidFill>
                  <a:srgbClr val="000000"/>
                </a:solidFill>
              </a:rPr>
              <a:t>e</a:t>
            </a:r>
            <a:r>
              <a:rPr b="1" sz="2800" lang="en-US">
                <a:solidFill>
                  <a:srgbClr val="000000"/>
                </a:solidFill>
              </a:rPr>
              <a:t>n</a:t>
            </a:r>
            <a:r>
              <a:rPr b="1" sz="2800" lang="en-US">
                <a:solidFill>
                  <a:srgbClr val="000000"/>
                </a:solidFill>
              </a:rPr>
              <a:t>t</a:t>
            </a:r>
            <a:r>
              <a:rPr b="1" sz="2800" lang="en-US">
                <a:solidFill>
                  <a:srgbClr val="000000"/>
                </a:solidFill>
              </a:rPr>
              <a:t>s</a:t>
            </a:r>
            <a:endParaRPr b="1" sz="2800" lang="en-IN">
              <a:solidFill>
                <a:srgbClr val="000000"/>
              </a:solidFill>
            </a:endParaRPr>
          </a:p>
          <a:p>
            <a:r>
              <a:rPr b="1" sz="2800" lang="en-US">
                <a:solidFill>
                  <a:srgbClr val="000000"/>
                </a:solidFill>
              </a:rPr>
              <a:t>3</a:t>
            </a:r>
            <a:r>
              <a:rPr b="1" sz="2800" lang="en-US">
                <a:solidFill>
                  <a:srgbClr val="000000"/>
                </a:solidFill>
              </a:rPr>
              <a:t>)</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loyees</a:t>
            </a:r>
            <a:r>
              <a:rPr b="1" sz="2800" lang="en-US">
                <a:solidFill>
                  <a:srgbClr val="000000"/>
                </a:solidFill>
              </a:rPr>
              <a:t> </a:t>
            </a:r>
            <a:r>
              <a:rPr b="1" sz="2800" lang="en-US">
                <a:solidFill>
                  <a:srgbClr val="000000"/>
                </a:solidFill>
              </a:rPr>
              <a:t>w</a:t>
            </a:r>
            <a:r>
              <a:rPr b="1" sz="2800" lang="en-US">
                <a:solidFill>
                  <a:srgbClr val="000000"/>
                </a:solidFill>
              </a:rPr>
              <a:t>o</a:t>
            </a:r>
            <a:r>
              <a:rPr b="1" sz="2800" lang="en-US">
                <a:solidFill>
                  <a:srgbClr val="000000"/>
                </a:solidFill>
              </a:rPr>
              <a:t>rking</a:t>
            </a:r>
            <a:r>
              <a:rPr b="1" sz="2800" lang="en-US">
                <a:solidFill>
                  <a:srgbClr val="000000"/>
                </a:solidFill>
              </a:rPr>
              <a:t> </a:t>
            </a:r>
            <a:r>
              <a:rPr b="1" sz="2800" lang="en-US">
                <a:solidFill>
                  <a:srgbClr val="000000"/>
                </a:solidFill>
              </a:rPr>
              <a:t>s</a:t>
            </a:r>
            <a:r>
              <a:rPr b="1" sz="2800" lang="en-US">
                <a:solidFill>
                  <a:srgbClr val="000000"/>
                </a:solidFill>
              </a:rPr>
              <a:t>t</a:t>
            </a:r>
            <a:r>
              <a:rPr b="1" sz="2800" lang="en-US">
                <a:solidFill>
                  <a:srgbClr val="000000"/>
                </a:solidFill>
              </a:rPr>
              <a:t>a</a:t>
            </a:r>
            <a:r>
              <a:rPr b="1" sz="2800" lang="en-US">
                <a:solidFill>
                  <a:srgbClr val="000000"/>
                </a:solidFill>
              </a:rPr>
              <a:t>t</a:t>
            </a:r>
            <a:r>
              <a:rPr b="1" sz="2800" lang="en-US">
                <a:solidFill>
                  <a:srgbClr val="000000"/>
                </a:solidFill>
              </a:rPr>
              <a:t>u</a:t>
            </a:r>
            <a:r>
              <a:rPr b="1" sz="2800" lang="en-US">
                <a:solidFill>
                  <a:srgbClr val="000000"/>
                </a:solidFill>
              </a:rPr>
              <a:t>s</a:t>
            </a:r>
            <a:endParaRPr b="1" sz="2800" lang="en-IN">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r</a:t>
            </a:r>
            <a:r>
              <a:rPr b="1" sz="2800" lang="en-US">
                <a:solidFill>
                  <a:srgbClr val="000000"/>
                </a:solidFill>
              </a:rPr>
              <a:t>i</a:t>
            </a:r>
            <a:r>
              <a:rPr b="1" sz="2800" lang="en-US">
                <a:solidFill>
                  <a:srgbClr val="000000"/>
                </a:solidFill>
              </a:rPr>
              <a:t>ng</a:t>
            </a:r>
            <a:r>
              <a:rPr b="1" sz="2800" lang="en-US">
                <a:solidFill>
                  <a:srgbClr val="000000"/>
                </a:solidFill>
              </a:rPr>
              <a:t>:</a:t>
            </a:r>
            <a:endParaRPr b="1" sz="2800" lang="en-IN">
              <a:solidFill>
                <a:srgbClr val="000000"/>
              </a:solidFill>
            </a:endParaRPr>
          </a:p>
          <a:p>
            <a:r>
              <a:rPr b="1" sz="2800" lang="en-US">
                <a:solidFill>
                  <a:srgbClr val="000000"/>
                </a:solidFill>
              </a:rPr>
              <a:t>1</a:t>
            </a:r>
            <a:r>
              <a:rPr b="1" sz="2800" lang="en-US">
                <a:solidFill>
                  <a:srgbClr val="000000"/>
                </a:solidFill>
              </a:rPr>
              <a:t>)</a:t>
            </a:r>
            <a:r>
              <a:rPr b="1" sz="2800" lang="en-US">
                <a:solidFill>
                  <a:srgbClr val="000000"/>
                </a:solidFill>
              </a:rPr>
              <a:t>R</a:t>
            </a:r>
            <a:r>
              <a:rPr b="1" sz="2800" lang="en-US">
                <a:solidFill>
                  <a:srgbClr val="000000"/>
                </a:solidFill>
              </a:rPr>
              <a:t>e</a:t>
            </a:r>
            <a:r>
              <a:rPr b="1" sz="2800" lang="en-US">
                <a:solidFill>
                  <a:srgbClr val="000000"/>
                </a:solidFill>
              </a:rPr>
              <a:t>m</a:t>
            </a:r>
            <a:r>
              <a:rPr b="1" sz="2800" lang="en-US">
                <a:solidFill>
                  <a:srgbClr val="000000"/>
                </a:solidFill>
              </a:rPr>
              <a:t>o</a:t>
            </a:r>
            <a:r>
              <a:rPr b="1" sz="2800" lang="en-US">
                <a:solidFill>
                  <a:srgbClr val="000000"/>
                </a:solidFill>
              </a:rPr>
              <a:t>v</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n</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l</a:t>
            </a:r>
            <a:r>
              <a:rPr b="1" sz="2800" lang="en-US">
                <a:solidFill>
                  <a:srgbClr val="000000"/>
                </a:solidFill>
              </a:rPr>
              <a:t>ed</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endParaRPr b="1" sz="2800" lang="en-IN">
              <a:solidFill>
                <a:srgbClr val="000000"/>
              </a:solidFill>
            </a:endParaRPr>
          </a:p>
          <a:p>
            <a:r>
              <a:rPr b="1" sz="2800" lang="en-US">
                <a:solidFill>
                  <a:srgbClr val="000000"/>
                </a:solidFill>
              </a:rPr>
              <a:t>2</a:t>
            </a:r>
            <a:r>
              <a:rPr b="1" sz="2800" lang="en-US">
                <a:solidFill>
                  <a:srgbClr val="000000"/>
                </a:solidFill>
              </a:rPr>
              <a:t>)</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t</a:t>
            </a:r>
            <a:r>
              <a:rPr b="1" sz="2800" lang="en-US">
                <a:solidFill>
                  <a:srgbClr val="000000"/>
                </a:solidFill>
              </a:rPr>
              <a:t>e</a:t>
            </a:r>
            <a:r>
              <a:rPr b="1" sz="2800" lang="en-US">
                <a:solidFill>
                  <a:srgbClr val="000000"/>
                </a:solidFill>
              </a:rPr>
              <a:t>r</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n</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x</a:t>
            </a:r>
            <a:r>
              <a:rPr b="1" sz="2800" lang="en-US">
                <a:solidFill>
                  <a:srgbClr val="000000"/>
                </a:solidFill>
              </a:rPr>
              <a:t>ed</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endParaRPr b="1" sz="2800" lang="en-IN">
              <a:solidFill>
                <a:srgbClr val="000000"/>
              </a:solidFill>
            </a:endParaRPr>
          </a:p>
        </p:txBody>
      </p:sp>
      <p:sp>
        <p:nvSpPr>
          <p:cNvPr id="1048611" name=""/>
          <p:cNvSpPr txBox="1"/>
          <p:nvPr/>
        </p:nvSpPr>
        <p:spPr>
          <a:xfrm>
            <a:off x="1285944" y="1189512"/>
            <a:ext cx="4000000" cy="510540"/>
          </a:xfrm>
          <a:prstGeom prst="rect"/>
        </p:spPr>
        <p:txBody>
          <a:bodyPr rtlCol="0" wrap="square">
            <a:spAutoFit/>
          </a:bodyPr>
          <a:p>
            <a:r>
              <a:rPr altLang="en-US" b="0" sz="2800" lang="en-IN">
                <a:solidFill>
                  <a:srgbClr val="65FF65"/>
                </a:solidFill>
              </a:rPr>
              <a:t>✿⁠</a:t>
            </a:r>
            <a:endParaRPr b="0" sz="2800" lang="en-IN">
              <a:solidFill>
                <a:srgbClr val="65FF65"/>
              </a:solidFill>
            </a:endParaRPr>
          </a:p>
        </p:txBody>
      </p:sp>
      <p:sp>
        <p:nvSpPr>
          <p:cNvPr id="1048612" name=""/>
          <p:cNvSpPr txBox="1"/>
          <p:nvPr/>
        </p:nvSpPr>
        <p:spPr>
          <a:xfrm>
            <a:off x="1285943" y="2000649"/>
            <a:ext cx="3162719" cy="510540"/>
          </a:xfrm>
          <a:prstGeom prst="rect"/>
        </p:spPr>
        <p:txBody>
          <a:bodyPr rtlCol="0" wrap="square">
            <a:spAutoFit/>
          </a:bodyPr>
          <a:p>
            <a:r>
              <a:rPr altLang="en-US" sz="2800" lang="en-IN">
                <a:solidFill>
                  <a:srgbClr val="65FF65"/>
                </a:solidFill>
              </a:rPr>
              <a:t>✿⁠</a:t>
            </a:r>
            <a:endParaRPr sz="2800" lang="en-IN">
              <a:solidFill>
                <a:srgbClr val="65FF65"/>
              </a:solidFill>
            </a:endParaRPr>
          </a:p>
        </p:txBody>
      </p:sp>
      <p:sp>
        <p:nvSpPr>
          <p:cNvPr id="1048613" name=""/>
          <p:cNvSpPr txBox="1"/>
          <p:nvPr/>
        </p:nvSpPr>
        <p:spPr>
          <a:xfrm>
            <a:off x="1285944" y="3662123"/>
            <a:ext cx="4000000" cy="510540"/>
          </a:xfrm>
          <a:prstGeom prst="rect"/>
        </p:spPr>
        <p:txBody>
          <a:bodyPr rtlCol="0" wrap="square">
            <a:spAutoFit/>
          </a:bodyPr>
          <a:p>
            <a:r>
              <a:rPr altLang="en-US" sz="2800" lang="en-IN">
                <a:solidFill>
                  <a:srgbClr val="65FF65"/>
                </a:solidFill>
              </a:rPr>
              <a:t>✿⁠</a:t>
            </a:r>
            <a:endParaRPr sz="2800" lang="en-IN">
              <a:solidFill>
                <a:srgbClr val="65FF65"/>
              </a:solidFill>
            </a:endParaRPr>
          </a:p>
        </p:txBody>
      </p:sp>
      <p:sp>
        <p:nvSpPr>
          <p:cNvPr id="1048731" name=""/>
          <p:cNvSpPr txBox="1"/>
          <p:nvPr/>
        </p:nvSpPr>
        <p:spPr>
          <a:xfrm>
            <a:off x="1666874" y="4897267"/>
            <a:ext cx="5347679" cy="1767840"/>
          </a:xfrm>
          <a:prstGeom prst="rect"/>
        </p:spPr>
        <p:txBody>
          <a:bodyPr rtlCol="0" wrap="square">
            <a:spAutoFit/>
          </a:bodyPr>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loyees</a:t>
            </a:r>
            <a:r>
              <a:rPr b="1" sz="2800" lang="en-US">
                <a:solidFill>
                  <a:srgbClr val="000000"/>
                </a:solidFill>
              </a:rPr>
              <a:t> </a:t>
            </a:r>
            <a:r>
              <a:rPr b="1" sz="2800" lang="en-US">
                <a:solidFill>
                  <a:srgbClr val="000000"/>
                </a:solidFill>
              </a:rPr>
              <a:t>w</a:t>
            </a:r>
            <a:r>
              <a:rPr b="1" sz="2800" lang="en-US">
                <a:solidFill>
                  <a:srgbClr val="000000"/>
                </a:solidFill>
              </a:rPr>
              <a:t>o</a:t>
            </a:r>
            <a:r>
              <a:rPr b="1" sz="2800" lang="en-US">
                <a:solidFill>
                  <a:srgbClr val="000000"/>
                </a:solidFill>
              </a:rPr>
              <a:t>rking</a:t>
            </a:r>
            <a:r>
              <a:rPr b="1" sz="2800" lang="en-US">
                <a:solidFill>
                  <a:srgbClr val="000000"/>
                </a:solidFill>
              </a:rPr>
              <a:t> </a:t>
            </a:r>
            <a:r>
              <a:rPr b="1" sz="2800" lang="en-US">
                <a:solidFill>
                  <a:srgbClr val="000000"/>
                </a:solidFill>
              </a:rPr>
              <a:t>s</a:t>
            </a:r>
            <a:r>
              <a:rPr b="1" sz="2800" lang="en-US">
                <a:solidFill>
                  <a:srgbClr val="000000"/>
                </a:solidFill>
              </a:rPr>
              <a:t>t</a:t>
            </a:r>
            <a:r>
              <a:rPr b="1" sz="2800" lang="en-US">
                <a:solidFill>
                  <a:srgbClr val="000000"/>
                </a:solidFill>
              </a:rPr>
              <a:t>a</a:t>
            </a:r>
            <a:r>
              <a:rPr b="1" sz="2800" lang="en-US">
                <a:solidFill>
                  <a:srgbClr val="000000"/>
                </a:solidFill>
              </a:rPr>
              <a:t>t</a:t>
            </a:r>
            <a:r>
              <a:rPr b="1" sz="2800" lang="en-US">
                <a:solidFill>
                  <a:srgbClr val="000000"/>
                </a:solidFill>
              </a:rPr>
              <a:t>u</a:t>
            </a:r>
            <a:r>
              <a:rPr b="1" sz="2800" lang="en-US">
                <a:solidFill>
                  <a:srgbClr val="000000"/>
                </a:solidFill>
              </a:rPr>
              <a:t>s</a:t>
            </a:r>
            <a:r>
              <a:rPr b="1" sz="2800" lang="en-US">
                <a:solidFill>
                  <a:srgbClr val="000000"/>
                </a:solidFill>
              </a:rPr>
              <a:t>:</a:t>
            </a:r>
            <a:endParaRPr b="1" sz="2800" lang="en-IN">
              <a:solidFill>
                <a:srgbClr val="000000"/>
              </a:solidFill>
            </a:endParaRPr>
          </a:p>
          <a:p>
            <a:r>
              <a:rPr b="1" sz="2800" lang="en-US">
                <a:solidFill>
                  <a:srgbClr val="000000"/>
                </a:solidFill>
              </a:rPr>
              <a:t>1</a:t>
            </a:r>
            <a:r>
              <a:rPr b="1" sz="2800" lang="en-US">
                <a:solidFill>
                  <a:srgbClr val="000000"/>
                </a:solidFill>
              </a:rPr>
              <a:t>)</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b</a:t>
            </a:r>
            <a:r>
              <a:rPr b="1" sz="2800" lang="en-US">
                <a:solidFill>
                  <a:srgbClr val="000000"/>
                </a:solidFill>
              </a:rPr>
              <a:t>e</a:t>
            </a:r>
            <a:r>
              <a:rPr b="1" sz="2800" lang="en-US">
                <a:solidFill>
                  <a:srgbClr val="000000"/>
                </a:solidFill>
              </a:rPr>
              <a:t>s</a:t>
            </a:r>
            <a:r>
              <a:rPr b="1" sz="2800" lang="en-US">
                <a:solidFill>
                  <a:srgbClr val="000000"/>
                </a:solidFill>
              </a:rPr>
              <a:t>t</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a:t>
            </a:r>
            <a:endParaRPr b="1" sz="2800" lang="en-IN">
              <a:solidFill>
                <a:srgbClr val="000000"/>
              </a:solidFill>
            </a:endParaRPr>
          </a:p>
          <a:p>
            <a:r>
              <a:rPr b="1" sz="2800" lang="en-US">
                <a:solidFill>
                  <a:srgbClr val="000000"/>
                </a:solidFill>
              </a:rPr>
              <a:t>2</a:t>
            </a:r>
            <a:r>
              <a:rPr b="1" sz="2800" lang="en-US">
                <a:solidFill>
                  <a:srgbClr val="000000"/>
                </a:solidFill>
              </a:rPr>
              <a:t>)</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perfect</a:t>
            </a:r>
            <a:r>
              <a:rPr b="1" sz="2800" lang="en-US">
                <a:solidFill>
                  <a:srgbClr val="000000"/>
                </a:solidFill>
              </a:rPr>
              <a:t> </a:t>
            </a:r>
            <a:r>
              <a:rPr b="1" sz="2800" lang="en-US">
                <a:solidFill>
                  <a:srgbClr val="000000"/>
                </a:solidFill>
              </a:rPr>
              <a:t>s</a:t>
            </a:r>
            <a:r>
              <a:rPr b="1" sz="2800" lang="en-US">
                <a:solidFill>
                  <a:srgbClr val="000000"/>
                </a:solidFill>
              </a:rPr>
              <a:t>t</a:t>
            </a:r>
            <a:r>
              <a:rPr b="1" sz="2800" lang="en-US">
                <a:solidFill>
                  <a:srgbClr val="000000"/>
                </a:solidFill>
              </a:rPr>
              <a:t>a</a:t>
            </a:r>
            <a:r>
              <a:rPr b="1" sz="2800" lang="en-US">
                <a:solidFill>
                  <a:srgbClr val="000000"/>
                </a:solidFill>
              </a:rPr>
              <a:t>t</a:t>
            </a:r>
            <a:r>
              <a:rPr b="1" sz="2800" lang="en-US">
                <a:solidFill>
                  <a:srgbClr val="000000"/>
                </a:solidFill>
              </a:rPr>
              <a:t>u</a:t>
            </a:r>
            <a:r>
              <a:rPr b="1" sz="2800" lang="en-US">
                <a:solidFill>
                  <a:srgbClr val="000000"/>
                </a:solidFill>
              </a:rPr>
              <a:t>s</a:t>
            </a:r>
            <a:endParaRPr b="1" sz="2800" lang="en-IN">
              <a:solidFill>
                <a:srgbClr val="000000"/>
              </a:solidFill>
            </a:endParaRPr>
          </a:p>
          <a:p>
            <a:r>
              <a:rPr b="1" sz="2800" lang="en-US">
                <a:solidFill>
                  <a:srgbClr val="000000"/>
                </a:solidFill>
              </a:rPr>
              <a:t>3</a:t>
            </a:r>
            <a:r>
              <a:rPr b="1" sz="2800" lang="en-US">
                <a:solidFill>
                  <a:srgbClr val="000000"/>
                </a:solidFill>
              </a:rPr>
              <a:t>)</a:t>
            </a:r>
            <a:r>
              <a:rPr b="1" sz="2800" lang="en-US">
                <a:solidFill>
                  <a:srgbClr val="000000"/>
                </a:solidFill>
              </a:rPr>
              <a:t>L</a:t>
            </a:r>
            <a:r>
              <a:rPr b="1" sz="2800" lang="en-US">
                <a:solidFill>
                  <a:srgbClr val="000000"/>
                </a:solidFill>
              </a:rPr>
              <a:t>o</a:t>
            </a:r>
            <a:r>
              <a:rPr b="1" sz="2800" lang="en-US">
                <a:solidFill>
                  <a:srgbClr val="000000"/>
                </a:solidFill>
              </a:rPr>
              <a:t>w</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developing</a:t>
            </a:r>
            <a:r>
              <a:rPr b="1" sz="2800" lang="en-US">
                <a:solidFill>
                  <a:srgbClr val="000000"/>
                </a:solidFill>
              </a:rPr>
              <a:t> </a:t>
            </a:r>
            <a:r>
              <a:rPr b="1" sz="2800" lang="en-US">
                <a:solidFill>
                  <a:srgbClr val="000000"/>
                </a:solidFill>
              </a:rPr>
              <a:t>s</a:t>
            </a:r>
            <a:r>
              <a:rPr b="1" sz="2800" lang="en-US">
                <a:solidFill>
                  <a:srgbClr val="000000"/>
                </a:solidFill>
              </a:rPr>
              <a:t>t</a:t>
            </a:r>
            <a:r>
              <a:rPr b="1" sz="2800" lang="en-US">
                <a:solidFill>
                  <a:srgbClr val="000000"/>
                </a:solidFill>
              </a:rPr>
              <a:t>a</a:t>
            </a:r>
            <a:r>
              <a:rPr b="1" sz="2800" lang="en-US">
                <a:solidFill>
                  <a:srgbClr val="000000"/>
                </a:solidFill>
              </a:rPr>
              <a:t>t</a:t>
            </a:r>
            <a:r>
              <a:rPr b="1" sz="2800" lang="en-US">
                <a:solidFill>
                  <a:srgbClr val="000000"/>
                </a:solidFill>
              </a:rPr>
              <a:t>u</a:t>
            </a:r>
            <a:r>
              <a:rPr b="1" sz="2800" lang="en-US">
                <a:solidFill>
                  <a:srgbClr val="000000"/>
                </a:solidFill>
              </a:rPr>
              <a:t>s</a:t>
            </a:r>
            <a:endParaRPr b="1" sz="2800" lang="en-IN">
              <a:solidFill>
                <a:srgbClr val="000000"/>
              </a:solidFill>
            </a:endParaRPr>
          </a:p>
        </p:txBody>
      </p:sp>
      <p:sp>
        <p:nvSpPr>
          <p:cNvPr id="1048732" name=""/>
          <p:cNvSpPr txBox="1"/>
          <p:nvPr/>
        </p:nvSpPr>
        <p:spPr>
          <a:xfrm>
            <a:off x="1285943" y="4908344"/>
            <a:ext cx="3677357" cy="510540"/>
          </a:xfrm>
          <a:prstGeom prst="rect"/>
        </p:spPr>
        <p:txBody>
          <a:bodyPr rtlCol="0" wrap="square">
            <a:spAutoFit/>
          </a:bodyPr>
          <a:p>
            <a:r>
              <a:rPr altLang="en-US" sz="2800" lang="en-IN">
                <a:solidFill>
                  <a:srgbClr val="65FF65"/>
                </a:solidFill>
              </a:rPr>
              <a:t>✿⁠</a:t>
            </a:r>
            <a:endParaRPr sz="2800" lang="en-IN">
              <a:solidFill>
                <a:srgbClr val="65FF6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6" name="图表 1"/>
          <p:cNvGraphicFramePr>
            <a:graphicFrameLocks/>
          </p:cNvGraphicFramePr>
          <p:nvPr/>
        </p:nvGraphicFramePr>
        <p:xfrm>
          <a:off x="1097258" y="1285048"/>
          <a:ext cx="8254103" cy="401249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33" name=""/>
          <p:cNvSpPr txBox="1"/>
          <p:nvPr/>
        </p:nvSpPr>
        <p:spPr>
          <a:xfrm>
            <a:off x="1813548" y="2125979"/>
            <a:ext cx="6959159" cy="2606041"/>
          </a:xfrm>
          <a:prstGeom prst="rect"/>
        </p:spPr>
        <p:txBody>
          <a:bodyPr rtlCol="0" wrap="square">
            <a:spAutoFit/>
          </a:bodyPr>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oyees</a:t>
            </a:r>
            <a:r>
              <a:rPr sz="2800" lang="en-US">
                <a:solidFill>
                  <a:srgbClr val="000000"/>
                </a:solidFill>
              </a:rPr>
              <a:t> </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a:t>
            </a:r>
            <a:r>
              <a:rPr sz="2800" lang="en-US">
                <a:solidFill>
                  <a:srgbClr val="000000"/>
                </a:solidFill>
              </a:rPr>
              <a:t>rmances</a:t>
            </a:r>
            <a:r>
              <a:rPr sz="2800" lang="en-US">
                <a:solidFill>
                  <a:srgbClr val="000000"/>
                </a:solidFill>
              </a:rPr>
              <a:t> </a:t>
            </a:r>
            <a:r>
              <a:rPr sz="2800" lang="en-US">
                <a:solidFill>
                  <a:srgbClr val="000000"/>
                </a:solidFill>
              </a:rPr>
              <a:t>i</a:t>
            </a:r>
            <a:r>
              <a:rPr sz="2800" lang="en-US">
                <a:solidFill>
                  <a:srgbClr val="000000"/>
                </a:solidFill>
              </a:rPr>
              <a:t>s</a:t>
            </a:r>
            <a:r>
              <a:rPr sz="2800" lang="en-US">
                <a:solidFill>
                  <a:srgbClr val="000000"/>
                </a:solidFill>
              </a:rPr>
              <a:t> </a:t>
            </a:r>
            <a:r>
              <a:rPr sz="2800" lang="en-US">
                <a:solidFill>
                  <a:srgbClr val="000000"/>
                </a:solidFill>
              </a:rPr>
              <a:t>g</a:t>
            </a:r>
            <a:r>
              <a:rPr sz="2800" lang="en-US">
                <a:solidFill>
                  <a:srgbClr val="000000"/>
                </a:solidFill>
              </a:rPr>
              <a:t>o</a:t>
            </a:r>
            <a:r>
              <a:rPr sz="2800" lang="en-US">
                <a:solidFill>
                  <a:srgbClr val="000000"/>
                </a:solidFill>
              </a:rPr>
              <a:t>o</a:t>
            </a:r>
            <a:r>
              <a:rPr sz="2800" lang="en-US">
                <a:solidFill>
                  <a:srgbClr val="000000"/>
                </a:solidFill>
              </a:rPr>
              <a:t>d</a:t>
            </a:r>
            <a:endParaRPr sz="2800" lang="en-IN">
              <a:solidFill>
                <a:srgbClr val="000000"/>
              </a:solidFill>
            </a:endParaRPr>
          </a:p>
          <a:p>
            <a:r>
              <a:rPr sz="2800" lang="en-US">
                <a:solidFill>
                  <a:srgbClr val="000000"/>
                </a:solidFill>
              </a:rPr>
              <a:t>A</a:t>
            </a:r>
            <a:r>
              <a:rPr sz="2800" lang="en-US">
                <a:solidFill>
                  <a:srgbClr val="000000"/>
                </a:solidFill>
              </a:rPr>
              <a:t> </a:t>
            </a:r>
            <a:r>
              <a:rPr sz="2800" lang="en-US">
                <a:solidFill>
                  <a:srgbClr val="000000"/>
                </a:solidFill>
              </a:rPr>
              <a:t>l</a:t>
            </a:r>
            <a:r>
              <a:rPr sz="2800" lang="en-US">
                <a:solidFill>
                  <a:srgbClr val="000000"/>
                </a:solidFill>
              </a:rPr>
              <a:t>o</a:t>
            </a:r>
            <a:r>
              <a:rPr sz="2800" lang="en-US">
                <a:solidFill>
                  <a:srgbClr val="000000"/>
                </a:solidFill>
              </a:rPr>
              <a:t>w</a:t>
            </a:r>
            <a:r>
              <a:rPr sz="2800" lang="en-US">
                <a:solidFill>
                  <a:srgbClr val="000000"/>
                </a:solidFill>
              </a:rPr>
              <a:t> </a:t>
            </a:r>
            <a:r>
              <a:rPr sz="2800" lang="en-US">
                <a:solidFill>
                  <a:srgbClr val="000000"/>
                </a:solidFill>
              </a:rPr>
              <a:t>l</a:t>
            </a:r>
            <a:r>
              <a:rPr sz="2800" lang="en-US">
                <a:solidFill>
                  <a:srgbClr val="000000"/>
                </a:solidFill>
              </a:rPr>
              <a:t>e</a:t>
            </a:r>
            <a:r>
              <a:rPr sz="2800" lang="en-US">
                <a:solidFill>
                  <a:srgbClr val="000000"/>
                </a:solidFill>
              </a:rPr>
              <a:t>v</a:t>
            </a:r>
            <a:r>
              <a:rPr sz="2800" lang="en-US">
                <a:solidFill>
                  <a:srgbClr val="000000"/>
                </a:solidFill>
              </a:rPr>
              <a:t>e</a:t>
            </a:r>
            <a:r>
              <a:rPr sz="2800" lang="en-US">
                <a:solidFill>
                  <a:srgbClr val="000000"/>
                </a:solidFill>
              </a:rPr>
              <a:t>l</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oyees</a:t>
            </a:r>
            <a:r>
              <a:rPr sz="2800" lang="en-US">
                <a:solidFill>
                  <a:srgbClr val="000000"/>
                </a:solidFill>
              </a:rPr>
              <a:t> </a:t>
            </a:r>
            <a:r>
              <a:rPr sz="2800" lang="en-US">
                <a:solidFill>
                  <a:srgbClr val="000000"/>
                </a:solidFill>
              </a:rPr>
              <a:t>improve </a:t>
            </a:r>
            <a:r>
              <a:rPr sz="2800" lang="en-US">
                <a:solidFill>
                  <a:srgbClr val="000000"/>
                </a:solidFill>
              </a:rPr>
              <a:t>and</a:t>
            </a:r>
            <a:r>
              <a:rPr sz="2800" lang="en-US">
                <a:solidFill>
                  <a:srgbClr val="000000"/>
                </a:solidFill>
              </a:rPr>
              <a:t> </a:t>
            </a:r>
            <a:r>
              <a:rPr sz="2800" lang="en-US">
                <a:solidFill>
                  <a:srgbClr val="000000"/>
                </a:solidFill>
              </a:rPr>
              <a:t>E</a:t>
            </a:r>
            <a:r>
              <a:rPr sz="2800" lang="en-US">
                <a:solidFill>
                  <a:srgbClr val="000000"/>
                </a:solidFill>
              </a:rPr>
              <a:t>n</a:t>
            </a:r>
            <a:r>
              <a:rPr sz="2800" lang="en-US">
                <a:solidFill>
                  <a:srgbClr val="000000"/>
                </a:solidFill>
              </a:rPr>
              <a:t>c</a:t>
            </a:r>
            <a:r>
              <a:rPr sz="2800" lang="en-US">
                <a:solidFill>
                  <a:srgbClr val="000000"/>
                </a:solidFill>
              </a:rPr>
              <a:t>o</a:t>
            </a:r>
            <a:r>
              <a:rPr sz="2800" lang="en-US">
                <a:solidFill>
                  <a:srgbClr val="000000"/>
                </a:solidFill>
              </a:rPr>
              <a:t>urage</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oyees</a:t>
            </a:r>
            <a:r>
              <a:rPr sz="2800" lang="en-US">
                <a:solidFill>
                  <a:srgbClr val="000000"/>
                </a:solidFill>
              </a:rPr>
              <a:t>.</a:t>
            </a:r>
            <a:r>
              <a:rPr sz="2800" lang="en-US">
                <a:solidFill>
                  <a:srgbClr val="000000"/>
                </a:solidFill>
              </a:rPr>
              <a:t> </a:t>
            </a:r>
            <a:endParaRPr sz="2800" lang="en-IN">
              <a:solidFill>
                <a:srgbClr val="000000"/>
              </a:solidFill>
            </a:endParaRPr>
          </a:p>
          <a:p>
            <a:r>
              <a:rPr sz="2800" lang="en-US">
                <a:solidFill>
                  <a:srgbClr val="000000"/>
                </a:solidFill>
              </a:rPr>
              <a:t>H</a:t>
            </a:r>
            <a:r>
              <a:rPr sz="2800" lang="en-US">
                <a:solidFill>
                  <a:srgbClr val="000000"/>
                </a:solidFill>
              </a:rPr>
              <a:t>i</a:t>
            </a:r>
            <a:r>
              <a:rPr sz="2800" lang="en-US">
                <a:solidFill>
                  <a:srgbClr val="000000"/>
                </a:solidFill>
              </a:rPr>
              <a:t>g</a:t>
            </a:r>
            <a:r>
              <a:rPr sz="2800" lang="en-US">
                <a:solidFill>
                  <a:srgbClr val="000000"/>
                </a:solidFill>
              </a:rPr>
              <a:t>h</a:t>
            </a:r>
            <a:r>
              <a:rPr sz="2800" lang="en-US">
                <a:solidFill>
                  <a:srgbClr val="000000"/>
                </a:solidFill>
              </a:rPr>
              <a:t> </a:t>
            </a:r>
            <a:r>
              <a:rPr sz="2800" lang="en-US">
                <a:solidFill>
                  <a:srgbClr val="000000"/>
                </a:solidFill>
              </a:rPr>
              <a:t>l</a:t>
            </a:r>
            <a:r>
              <a:rPr sz="2800" lang="en-US">
                <a:solidFill>
                  <a:srgbClr val="000000"/>
                </a:solidFill>
              </a:rPr>
              <a:t>e</a:t>
            </a:r>
            <a:r>
              <a:rPr sz="2800" lang="en-US">
                <a:solidFill>
                  <a:srgbClr val="000000"/>
                </a:solidFill>
              </a:rPr>
              <a:t>v</a:t>
            </a:r>
            <a:r>
              <a:rPr sz="2800" lang="en-US">
                <a:solidFill>
                  <a:srgbClr val="000000"/>
                </a:solidFill>
              </a:rPr>
              <a:t>e</a:t>
            </a:r>
            <a:r>
              <a:rPr sz="2800" lang="en-US">
                <a:solidFill>
                  <a:srgbClr val="000000"/>
                </a:solidFill>
              </a:rPr>
              <a:t>l</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oyees</a:t>
            </a:r>
            <a:r>
              <a:rPr sz="2800" lang="en-US">
                <a:solidFill>
                  <a:srgbClr val="000000"/>
                </a:solidFill>
              </a:rPr>
              <a:t> </a:t>
            </a:r>
            <a:r>
              <a:rPr sz="2800" lang="en-US">
                <a:solidFill>
                  <a:srgbClr val="000000"/>
                </a:solidFill>
              </a:rPr>
              <a:t>n</a:t>
            </a:r>
            <a:r>
              <a:rPr sz="2800" lang="en-US">
                <a:solidFill>
                  <a:srgbClr val="000000"/>
                </a:solidFill>
              </a:rPr>
              <a:t>e</a:t>
            </a:r>
            <a:r>
              <a:rPr sz="2800" lang="en-US">
                <a:solidFill>
                  <a:srgbClr val="000000"/>
                </a:solidFill>
              </a:rPr>
              <a:t>x</a:t>
            </a:r>
            <a:r>
              <a:rPr sz="2800" lang="en-US">
                <a:solidFill>
                  <a:srgbClr val="000000"/>
                </a:solidFill>
              </a:rPr>
              <a:t>t</a:t>
            </a:r>
            <a:r>
              <a:rPr sz="2800" lang="en-US">
                <a:solidFill>
                  <a:srgbClr val="000000"/>
                </a:solidFill>
              </a:rPr>
              <a:t> </a:t>
            </a:r>
            <a:r>
              <a:rPr sz="2800" lang="en-US">
                <a:solidFill>
                  <a:srgbClr val="000000"/>
                </a:solidFill>
              </a:rPr>
              <a:t>s</a:t>
            </a:r>
            <a:r>
              <a:rPr sz="2800" lang="en-US">
                <a:solidFill>
                  <a:srgbClr val="000000"/>
                </a:solidFill>
              </a:rPr>
              <a:t>t</a:t>
            </a:r>
            <a:r>
              <a:rPr sz="2800" lang="en-US">
                <a:solidFill>
                  <a:srgbClr val="000000"/>
                </a:solidFill>
              </a:rPr>
              <a:t>e</a:t>
            </a:r>
            <a:r>
              <a:rPr sz="2800" lang="en-US">
                <a:solidFill>
                  <a:srgbClr val="000000"/>
                </a:solidFill>
              </a:rPr>
              <a:t>p</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v</a:t>
            </a:r>
            <a:r>
              <a:rPr sz="2800" lang="en-US">
                <a:solidFill>
                  <a:srgbClr val="000000"/>
                </a:solidFill>
              </a:rPr>
              <a:t>e</a:t>
            </a:r>
            <a:r>
              <a:rPr sz="2800" lang="en-US">
                <a:solidFill>
                  <a:srgbClr val="000000"/>
                </a:solidFill>
              </a:rPr>
              <a:t>lop</a:t>
            </a:r>
            <a:r>
              <a:rPr sz="2800" lang="en-US">
                <a:solidFill>
                  <a:srgbClr val="000000"/>
                </a:solidFill>
              </a:rPr>
              <a:t>e</a:t>
            </a:r>
            <a:r>
              <a:rPr sz="2800" lang="en-US">
                <a:solidFill>
                  <a:srgbClr val="000000"/>
                </a:solidFill>
              </a:rPr>
              <a:t>d</a:t>
            </a:r>
            <a:r>
              <a:rPr sz="2800" lang="en-US">
                <a:solidFill>
                  <a:srgbClr val="000000"/>
                </a:solidFill>
              </a:rPr>
              <a:t>.</a:t>
            </a:r>
            <a:r>
              <a:rPr sz="2800" lang="en-US">
                <a:solidFill>
                  <a:srgbClr val="000000"/>
                </a:solidFill>
              </a:rPr>
              <a:t> </a:t>
            </a:r>
            <a:endParaRPr sz="2800" lang="en-IN">
              <a:solidFill>
                <a:srgbClr val="000000"/>
              </a:solidFill>
            </a:endParaRPr>
          </a:p>
          <a:p>
            <a:r>
              <a:rPr sz="2800" lang="en-US">
                <a:solidFill>
                  <a:srgbClr val="000000"/>
                </a:solidFill>
              </a:rPr>
              <a:t>V</a:t>
            </a:r>
            <a:r>
              <a:rPr sz="2800" lang="en-US">
                <a:solidFill>
                  <a:srgbClr val="000000"/>
                </a:solidFill>
              </a:rPr>
              <a:t>e</a:t>
            </a:r>
            <a:r>
              <a:rPr sz="2800" lang="en-US">
                <a:solidFill>
                  <a:srgbClr val="000000"/>
                </a:solidFill>
              </a:rPr>
              <a:t>r</a:t>
            </a:r>
            <a:r>
              <a:rPr sz="2800" lang="en-US">
                <a:solidFill>
                  <a:srgbClr val="000000"/>
                </a:solidFill>
              </a:rPr>
              <a:t>y</a:t>
            </a:r>
            <a:r>
              <a:rPr sz="2800" lang="en-US">
                <a:solidFill>
                  <a:srgbClr val="000000"/>
                </a:solidFill>
              </a:rPr>
              <a:t> </a:t>
            </a:r>
            <a:r>
              <a:rPr sz="2800" lang="en-US">
                <a:solidFill>
                  <a:srgbClr val="000000"/>
                </a:solidFill>
              </a:rPr>
              <a:t>H</a:t>
            </a:r>
            <a:r>
              <a:rPr sz="2800" lang="en-US">
                <a:solidFill>
                  <a:srgbClr val="000000"/>
                </a:solidFill>
              </a:rPr>
              <a:t>i</a:t>
            </a:r>
            <a:r>
              <a:rPr sz="2800" lang="en-US">
                <a:solidFill>
                  <a:srgbClr val="000000"/>
                </a:solidFill>
              </a:rPr>
              <a:t>g</a:t>
            </a:r>
            <a:r>
              <a:rPr sz="2800" lang="en-US">
                <a:solidFill>
                  <a:srgbClr val="000000"/>
                </a:solidFill>
              </a:rPr>
              <a:t>h</a:t>
            </a:r>
            <a:r>
              <a:rPr sz="2800" lang="en-US">
                <a:solidFill>
                  <a:srgbClr val="000000"/>
                </a:solidFill>
              </a:rPr>
              <a:t> </a:t>
            </a:r>
            <a:r>
              <a:rPr sz="2800" lang="en-US">
                <a:solidFill>
                  <a:srgbClr val="000000"/>
                </a:solidFill>
              </a:rPr>
              <a:t>l</a:t>
            </a:r>
            <a:r>
              <a:rPr sz="2800" lang="en-US">
                <a:solidFill>
                  <a:srgbClr val="000000"/>
                </a:solidFill>
              </a:rPr>
              <a:t>e</a:t>
            </a:r>
            <a:r>
              <a:rPr sz="2800" lang="en-US">
                <a:solidFill>
                  <a:srgbClr val="000000"/>
                </a:solidFill>
              </a:rPr>
              <a:t>v</a:t>
            </a:r>
            <a:r>
              <a:rPr sz="2800" lang="en-US">
                <a:solidFill>
                  <a:srgbClr val="000000"/>
                </a:solidFill>
              </a:rPr>
              <a:t>e</a:t>
            </a:r>
            <a:r>
              <a:rPr sz="2800" lang="en-US">
                <a:solidFill>
                  <a:srgbClr val="000000"/>
                </a:solidFill>
              </a:rPr>
              <a:t>l</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oyees</a:t>
            </a:r>
            <a:r>
              <a:rPr sz="2800" lang="en-US">
                <a:solidFill>
                  <a:srgbClr val="000000"/>
                </a:solidFill>
              </a:rPr>
              <a:t> appreciate</a:t>
            </a:r>
            <a:r>
              <a:rPr sz="2800" lang="en-US">
                <a:solidFill>
                  <a:srgbClr val="000000"/>
                </a:solidFill>
              </a:rPr>
              <a:t> and increment</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v</a:t>
            </a:r>
            <a:r>
              <a:rPr sz="2800" lang="en-US">
                <a:solidFill>
                  <a:srgbClr val="000000"/>
                </a:solidFill>
              </a:rPr>
              <a:t>i</a:t>
            </a:r>
            <a:r>
              <a:rPr sz="2800" lang="en-US">
                <a:solidFill>
                  <a:srgbClr val="000000"/>
                </a:solidFill>
              </a:rPr>
              <a:t>d</a:t>
            </a:r>
            <a:r>
              <a:rPr sz="2800" lang="en-US">
                <a:solidFill>
                  <a:srgbClr val="000000"/>
                </a:solidFill>
              </a:rPr>
              <a:t>ing</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oyees</a:t>
            </a:r>
            <a:r>
              <a:rPr sz="2800" lang="en-US">
                <a:solidFill>
                  <a:srgbClr val="000000"/>
                </a:solidFill>
              </a:rPr>
              <a:t>.</a:t>
            </a:r>
            <a:r>
              <a:rPr sz="2800" lang="en-US">
                <a:solidFill>
                  <a:srgbClr val="000000"/>
                </a:solidFill>
              </a:rPr>
              <a:t>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E73B50"/>
        </a:solidFill>
      </p:bgPr>
    </p:bg>
    <p:spTree>
      <p:nvGrpSpPr>
        <p:cNvPr id="30" name=""/>
        <p:cNvGrpSpPr/>
        <p:nvPr/>
      </p:nvGrpSpPr>
      <p:grpSpPr>
        <a:xfrm>
          <a:off x="0" y="0"/>
          <a:ext cx="0" cy="0"/>
          <a:chOff x="0" y="0"/>
          <a:chExt cx="0" cy="0"/>
        </a:xfrm>
      </p:grpSpPr>
      <p:sp>
        <p:nvSpPr>
          <p:cNvPr id="104863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6594550" y="-1084358"/>
            <a:ext cx="5592686" cy="8075581"/>
            <a:chOff x="7443849" y="0"/>
            <a:chExt cx="4752975" cy="6863080"/>
          </a:xfrm>
        </p:grpSpPr>
        <p:sp>
          <p:nvSpPr>
            <p:cNvPr id="104863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a:solidFill>
                  <a:srgbClr val="FFC000"/>
                </a:solidFill>
              </a:endParaRPr>
            </a:p>
          </p:txBody>
        </p:sp>
        <p:sp>
          <p:nvSpPr>
            <p:cNvPr id="104863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a:solidFill>
                  <a:srgbClr val="FFC000"/>
                </a:solidFill>
              </a:endParaRPr>
            </a:p>
          </p:txBody>
        </p:sp>
        <p:sp>
          <p:nvSpPr>
            <p:cNvPr id="104864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a:solidFill>
                  <a:srgbClr val="FFC000"/>
                </a:solidFill>
              </a:endParaRPr>
            </a:p>
          </p:txBody>
        </p:sp>
        <p:sp>
          <p:nvSpPr>
            <p:cNvPr id="104864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a:solidFill>
                  <a:srgbClr val="FFC000"/>
                </a:solidFill>
              </a:endParaRPr>
            </a:p>
          </p:txBody>
        </p:sp>
        <p:sp>
          <p:nvSpPr>
            <p:cNvPr id="104864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a:solidFill>
                  <a:srgbClr val="FFC000"/>
                </a:solidFill>
              </a:endParaRPr>
            </a:p>
          </p:txBody>
        </p:sp>
        <p:sp>
          <p:nvSpPr>
            <p:cNvPr id="104864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a:solidFill>
                  <a:srgbClr val="FFC000"/>
                </a:solidFill>
              </a:endParaRPr>
            </a:p>
          </p:txBody>
        </p:sp>
        <p:sp>
          <p:nvSpPr>
            <p:cNvPr id="104864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a:solidFill>
                  <a:srgbClr val="FFC000"/>
                </a:solidFill>
              </a:endParaRPr>
            </a:p>
          </p:txBody>
        </p:sp>
        <p:sp>
          <p:nvSpPr>
            <p:cNvPr id="104864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a:solidFill>
                  <a:srgbClr val="FFC000"/>
                </a:solidFill>
              </a:endParaRPr>
            </a:p>
          </p:txBody>
        </p:sp>
        <p:sp>
          <p:nvSpPr>
            <p:cNvPr id="104864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a:solidFill>
                  <a:srgbClr val="FFC000"/>
                </a:solidFill>
              </a:endParaRPr>
            </a:p>
          </p:txBody>
        </p:sp>
      </p:grpSp>
      <p:sp>
        <p:nvSpPr>
          <p:cNvPr id="104864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8" name="object 16"/>
          <p:cNvSpPr/>
          <p:nvPr/>
        </p:nvSpPr>
        <p:spPr>
          <a:xfrm>
            <a:off x="6096000" y="875333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17"/>
          <p:cNvSpPr txBox="1">
            <a:spLocks noGrp="1"/>
          </p:cNvSpPr>
          <p:nvPr>
            <p:ph type="title"/>
          </p:nvPr>
        </p:nvSpPr>
        <p:spPr>
          <a:xfrm>
            <a:off x="739775" y="829627"/>
            <a:ext cx="4139087" cy="664211"/>
          </a:xfrm>
          <a:prstGeom prst="rect"/>
        </p:spPr>
        <p:txBody>
          <a:bodyPr bIns="0" lIns="0" rIns="0" rtlCol="0" tIns="16510" vert="horz" wrap="square">
            <a:spAutoFit/>
          </a:bodyPr>
          <a:p>
            <a:pPr marL="12700">
              <a:lnSpc>
                <a:spcPct val="100000"/>
              </a:lnSpc>
              <a:spcBef>
                <a:spcPts val="130"/>
              </a:spcBef>
            </a:pPr>
            <a:r>
              <a:rPr dirty="0" sz="4250" spc="5">
                <a:solidFill>
                  <a:srgbClr val="FF0000"/>
                </a:solidFill>
                <a:latin typeface="Dancing Script"/>
                <a:cs typeface="Noto Naskh Arabic UI"/>
              </a:rPr>
              <a:t>PROJECT</a:t>
            </a:r>
            <a:r>
              <a:rPr dirty="0" sz="4250" spc="-85">
                <a:solidFill>
                  <a:srgbClr val="FF0000"/>
                </a:solidFill>
                <a:latin typeface="Dancing Script"/>
                <a:cs typeface="Noto Naskh Arabic UI"/>
              </a:rPr>
              <a:t> </a:t>
            </a:r>
            <a:r>
              <a:rPr dirty="0" sz="4250" spc="25">
                <a:solidFill>
                  <a:srgbClr val="FF0000"/>
                </a:solidFill>
                <a:latin typeface="Dancing Script"/>
                <a:cs typeface="Noto Naskh Arabic UI"/>
              </a:rPr>
              <a:t>TITLE</a:t>
            </a:r>
            <a:endParaRPr sz="4250">
              <a:solidFill>
                <a:srgbClr val="FF0000"/>
              </a:solidFill>
              <a:latin typeface="Dancing Script"/>
              <a:cs typeface="Noto Naskh Arabic UI"/>
            </a:endParaRPr>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1" name="TextBox 22"/>
          <p:cNvSpPr txBox="1"/>
          <p:nvPr/>
        </p:nvSpPr>
        <p:spPr>
          <a:xfrm>
            <a:off x="1383894" y="2549525"/>
            <a:ext cx="8593228" cy="1767840"/>
          </a:xfrm>
          <a:prstGeom prst="rect"/>
          <a:noFill/>
        </p:spPr>
        <p:txBody>
          <a:bodyPr rtlCol="0" wrap="square">
            <a:spAutoFit/>
          </a:bodyPr>
          <a:p>
            <a:r>
              <a:rPr b="1" dirty="0" sz="4400" lang="en-US">
                <a:solidFill>
                  <a:srgbClr val="00B0F0"/>
                </a:solidFill>
                <a:latin typeface="Coming Soon"/>
                <a:cs typeface="Droid Sans Mono"/>
              </a:rPr>
              <a:t>Employee Performance Analysis using Excel</a:t>
            </a:r>
            <a:endParaRPr dirty="0" sz="2800" lang="en-IN">
              <a:solidFill>
                <a:srgbClr val="00B0F0"/>
              </a:solidFill>
              <a:latin typeface="Coming Soon"/>
              <a:cs typeface="Droid San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E73B50"/>
        </a:solidFill>
      </p:bgPr>
    </p:bg>
    <p:spTree>
      <p:nvGrpSpPr>
        <p:cNvPr id="33" name=""/>
        <p:cNvGrpSpPr/>
        <p:nvPr/>
      </p:nvGrpSpPr>
      <p:grpSpPr>
        <a:xfrm>
          <a:off x="0" y="0"/>
          <a:ext cx="0" cy="0"/>
          <a:chOff x="0" y="0"/>
          <a:chExt cx="0" cy="0"/>
        </a:xfrm>
      </p:grpSpPr>
      <p:sp>
        <p:nvSpPr>
          <p:cNvPr id="104865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6" name="object 21"/>
          <p:cNvSpPr txBox="1">
            <a:spLocks noGrp="1"/>
          </p:cNvSpPr>
          <p:nvPr>
            <p:ph type="title"/>
          </p:nvPr>
        </p:nvSpPr>
        <p:spPr>
          <a:xfrm>
            <a:off x="739775" y="445388"/>
            <a:ext cx="2357120" cy="686435"/>
          </a:xfrm>
          <a:prstGeom prst="rect"/>
        </p:spPr>
        <p:txBody>
          <a:bodyPr bIns="0" lIns="0" rIns="0" rtlCol="0" tIns="13335" vert="horz" wrap="square">
            <a:spAutoFit/>
          </a:bodyPr>
          <a:p>
            <a:pPr marL="12700">
              <a:lnSpc>
                <a:spcPct val="100000"/>
              </a:lnSpc>
              <a:spcBef>
                <a:spcPts val="105"/>
              </a:spcBef>
            </a:pPr>
            <a:r>
              <a:rPr dirty="0" spc="25">
                <a:latin typeface="Cutive Mono"/>
              </a:rPr>
              <a:t>A</a:t>
            </a:r>
            <a:r>
              <a:rPr dirty="0" spc="-5">
                <a:latin typeface="Cutive Mono"/>
              </a:rPr>
              <a:t>G</a:t>
            </a:r>
            <a:r>
              <a:rPr dirty="0" spc="-35">
                <a:latin typeface="Cutive Mono"/>
              </a:rPr>
              <a:t>E</a:t>
            </a:r>
            <a:r>
              <a:rPr dirty="0" spc="15">
                <a:latin typeface="Cutive Mono"/>
              </a:rPr>
              <a:t>N</a:t>
            </a:r>
            <a:r>
              <a:rPr dirty="0">
                <a:latin typeface="Cutive Mono"/>
              </a:rPr>
              <a:t>DA</a:t>
            </a:r>
            <a:endParaRPr dirty="0">
              <a:latin typeface="Cutive Mono"/>
            </a:endParaRPr>
          </a:p>
        </p:txBody>
      </p:sp>
      <p:sp>
        <p:nvSpPr>
          <p:cNvPr id="104866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8" name="TextBox 22"/>
          <p:cNvSpPr txBox="1"/>
          <p:nvPr/>
        </p:nvSpPr>
        <p:spPr>
          <a:xfrm>
            <a:off x="2509807" y="1041533"/>
            <a:ext cx="5029200" cy="4841240"/>
          </a:xfrm>
          <a:prstGeom prst="rect"/>
          <a:noFill/>
        </p:spPr>
        <p:txBody>
          <a:bodyPr rtlCol="0" wrap="square">
            <a:spAutoFit/>
          </a:bodyPr>
          <a:p>
            <a:pPr algn="l"/>
            <a:endParaRPr b="0" dirty="0" sz="2800" i="0" lang="en-US">
              <a:solidFill>
                <a:srgbClr val="002060"/>
              </a:solidFill>
              <a:effectLst/>
              <a:latin typeface="MiClock Extralight"/>
              <a:cs typeface="Droid Sans Mono"/>
            </a:endParaRPr>
          </a:p>
          <a:p>
            <a:pPr algn="l">
              <a:buFont typeface="+mj-lt"/>
              <a:buAutoNum type="arabicPeriod"/>
            </a:pPr>
            <a:r>
              <a:rPr b="0" dirty="0" sz="2800" i="0" lang="en-US">
                <a:solidFill>
                  <a:srgbClr val="002060"/>
                </a:solidFill>
                <a:effectLst/>
                <a:latin typeface="MiClock Extralight"/>
                <a:cs typeface="Droid Sans Mono"/>
              </a:rPr>
              <a:t>Problem Statement</a:t>
            </a:r>
            <a:endParaRPr b="0" dirty="0" sz="2800" i="0" lang="en-US">
              <a:solidFill>
                <a:srgbClr val="002060"/>
              </a:solidFill>
              <a:effectLst/>
              <a:latin typeface="MiClock Extralight"/>
              <a:cs typeface="Droid Sans Mono"/>
            </a:endParaRPr>
          </a:p>
          <a:p>
            <a:pPr algn="l">
              <a:buFont typeface="+mj-lt"/>
              <a:buAutoNum type="arabicPeriod"/>
            </a:pPr>
            <a:r>
              <a:rPr b="0" dirty="0" sz="2800" i="0" lang="en-US">
                <a:solidFill>
                  <a:srgbClr val="002060"/>
                </a:solidFill>
                <a:effectLst/>
                <a:latin typeface="MiClock Extralight"/>
                <a:cs typeface="Droid Sans Mono"/>
              </a:rPr>
              <a:t>Project Overview</a:t>
            </a:r>
            <a:endParaRPr b="0" dirty="0" sz="2800" i="0" lang="en-US">
              <a:solidFill>
                <a:srgbClr val="002060"/>
              </a:solidFill>
              <a:effectLst/>
              <a:latin typeface="MiClock Extralight"/>
              <a:cs typeface="Droid Sans Mono"/>
            </a:endParaRPr>
          </a:p>
          <a:p>
            <a:pPr algn="l">
              <a:buFont typeface="+mj-lt"/>
              <a:buAutoNum type="arabicPeriod"/>
            </a:pPr>
            <a:r>
              <a:rPr b="0" dirty="0" sz="2800" i="0" lang="en-US">
                <a:solidFill>
                  <a:srgbClr val="002060"/>
                </a:solidFill>
                <a:effectLst/>
                <a:latin typeface="MiClock Extralight"/>
                <a:cs typeface="Droid Sans Mono"/>
              </a:rPr>
              <a:t>End Users</a:t>
            </a:r>
            <a:endParaRPr b="0" dirty="0" sz="2800" i="0" lang="en-US">
              <a:solidFill>
                <a:srgbClr val="002060"/>
              </a:solidFill>
              <a:effectLst/>
              <a:latin typeface="MiClock Extralight"/>
              <a:cs typeface="Droid Sans Mono"/>
            </a:endParaRPr>
          </a:p>
          <a:p>
            <a:pPr algn="l">
              <a:buFont typeface="+mj-lt"/>
              <a:buAutoNum type="arabicPeriod"/>
            </a:pPr>
            <a:r>
              <a:rPr b="0" dirty="0" sz="2800" i="0" lang="en-US">
                <a:solidFill>
                  <a:srgbClr val="002060"/>
                </a:solidFill>
                <a:effectLst/>
                <a:latin typeface="MiClock Extralight"/>
                <a:cs typeface="Droid Sans Mono"/>
              </a:rPr>
              <a:t>Our Solution and Proposition</a:t>
            </a:r>
            <a:endParaRPr b="0" dirty="0" sz="2800" i="0" lang="en-US">
              <a:solidFill>
                <a:srgbClr val="002060"/>
              </a:solidFill>
              <a:effectLst/>
              <a:latin typeface="MiClock Extralight"/>
              <a:cs typeface="Droid Sans Mono"/>
            </a:endParaRPr>
          </a:p>
          <a:p>
            <a:pPr algn="l">
              <a:buFont typeface="+mj-lt"/>
              <a:buAutoNum type="arabicPeriod"/>
            </a:pPr>
            <a:r>
              <a:rPr dirty="0" sz="2800" lang="en-US">
                <a:solidFill>
                  <a:srgbClr val="002060"/>
                </a:solidFill>
                <a:latin typeface="MiClock Extralight"/>
                <a:cs typeface="Droid Sans Mono"/>
              </a:rPr>
              <a:t>Dataset Description</a:t>
            </a:r>
            <a:endParaRPr b="0" dirty="0" sz="2800" i="0" lang="en-US">
              <a:solidFill>
                <a:srgbClr val="002060"/>
              </a:solidFill>
              <a:effectLst/>
              <a:latin typeface="MiClock Extralight"/>
              <a:cs typeface="Droid Sans Mono"/>
            </a:endParaRPr>
          </a:p>
          <a:p>
            <a:pPr algn="l">
              <a:buFont typeface="+mj-lt"/>
              <a:buAutoNum type="arabicPeriod"/>
            </a:pPr>
            <a:r>
              <a:rPr b="0" dirty="0" sz="2800" i="0" lang="en-US">
                <a:solidFill>
                  <a:srgbClr val="002060"/>
                </a:solidFill>
                <a:effectLst/>
                <a:latin typeface="MiClock Extralight"/>
                <a:cs typeface="Droid Sans Mono"/>
              </a:rPr>
              <a:t>Modelling Approach</a:t>
            </a:r>
            <a:endParaRPr b="0" dirty="0" sz="2800" i="0" lang="en-US">
              <a:solidFill>
                <a:srgbClr val="002060"/>
              </a:solidFill>
              <a:effectLst/>
              <a:latin typeface="MiClock Extralight"/>
              <a:cs typeface="Droid Sans Mono"/>
            </a:endParaRPr>
          </a:p>
          <a:p>
            <a:pPr algn="l">
              <a:buFont typeface="+mj-lt"/>
              <a:buAutoNum type="arabicPeriod"/>
            </a:pPr>
            <a:r>
              <a:rPr b="0" dirty="0" sz="2800" i="0" lang="en-US">
                <a:solidFill>
                  <a:srgbClr val="002060"/>
                </a:solidFill>
                <a:effectLst/>
                <a:latin typeface="MiClock Extralight"/>
                <a:cs typeface="Droid Sans Mono"/>
              </a:rPr>
              <a:t>Results and </a:t>
            </a:r>
            <a:r>
              <a:rPr dirty="0" sz="2800" lang="en-US">
                <a:solidFill>
                  <a:srgbClr val="002060"/>
                </a:solidFill>
                <a:latin typeface="MiClock Extralight"/>
                <a:cs typeface="Droid Sans Mono"/>
              </a:rPr>
              <a:t>Discussion</a:t>
            </a:r>
            <a:endParaRPr b="0" dirty="0" sz="2800" i="0" lang="en-US">
              <a:solidFill>
                <a:srgbClr val="002060"/>
              </a:solidFill>
              <a:effectLst/>
              <a:latin typeface="MiClock Extralight"/>
              <a:cs typeface="Droid Sans Mono"/>
            </a:endParaRPr>
          </a:p>
          <a:p>
            <a:pPr algn="l">
              <a:buFont typeface="+mj-lt"/>
              <a:buAutoNum type="arabicPeriod"/>
            </a:pPr>
            <a:r>
              <a:rPr b="0" dirty="0" sz="2800" i="0" lang="en-US">
                <a:solidFill>
                  <a:srgbClr val="002060"/>
                </a:solidFill>
                <a:effectLst/>
                <a:latin typeface="MiClock Extralight"/>
                <a:cs typeface="Droid Sans Mono"/>
              </a:rPr>
              <a:t>Conclusion</a:t>
            </a:r>
            <a:endParaRPr b="0" dirty="0" sz="2800" i="0" lang="en-US">
              <a:solidFill>
                <a:srgbClr val="002060"/>
              </a:solidFill>
              <a:effectLst/>
              <a:latin typeface="MiClock Extralight"/>
              <a:cs typeface="Droid Sans Mono"/>
            </a:endParaRPr>
          </a:p>
          <a:p>
            <a:endParaRPr dirty="0" sz="2800" lang="en-IN">
              <a:solidFill>
                <a:srgbClr val="002060"/>
              </a:solidFill>
              <a:latin typeface="MiClock Extralight"/>
              <a:cs typeface="Droid Sans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1" name="object 7"/>
          <p:cNvSpPr txBox="1">
            <a:spLocks noGrp="1"/>
          </p:cNvSpPr>
          <p:nvPr>
            <p:ph type="title"/>
          </p:nvPr>
        </p:nvSpPr>
        <p:spPr>
          <a:xfrm>
            <a:off x="249121" y="838987"/>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3" name=""/>
          <p:cNvSpPr txBox="1"/>
          <p:nvPr/>
        </p:nvSpPr>
        <p:spPr>
          <a:xfrm>
            <a:off x="1762116" y="5145404"/>
            <a:ext cx="6349789" cy="1348741"/>
          </a:xfrm>
          <a:prstGeom prst="rect"/>
        </p:spPr>
        <p:txBody>
          <a:bodyPr rtlCol="0" wrap="square">
            <a:spAutoFit/>
          </a:bodyPr>
          <a:p>
            <a:r>
              <a:rPr sz="2800" lang="en-IN">
                <a:solidFill>
                  <a:srgbClr val="000000"/>
                </a:solidFill>
              </a:rPr>
              <a:t>Motivation: Regular feedback can motivate employees by recognizing their achievements and setting clear goals.</a:t>
            </a:r>
            <a:endParaRPr sz="2800" lang="en-IN">
              <a:solidFill>
                <a:srgbClr val="000000"/>
              </a:solidFill>
            </a:endParaRPr>
          </a:p>
        </p:txBody>
      </p:sp>
      <p:sp>
        <p:nvSpPr>
          <p:cNvPr id="1048674" name=""/>
          <p:cNvSpPr txBox="1"/>
          <p:nvPr/>
        </p:nvSpPr>
        <p:spPr>
          <a:xfrm>
            <a:off x="1747836" y="3583645"/>
            <a:ext cx="5959822" cy="1348740"/>
          </a:xfrm>
          <a:prstGeom prst="rect"/>
        </p:spPr>
        <p:txBody>
          <a:bodyPr rtlCol="0" wrap="square">
            <a:spAutoFit/>
          </a:bodyPr>
          <a:p>
            <a:r>
              <a:rPr sz="2800" lang="en-US">
                <a:solidFill>
                  <a:srgbClr val="000000"/>
                </a:solidFill>
              </a:rPr>
              <a:t>Productivity: By understanding performance levels, organizations can improve overall productivity and efficiency.</a:t>
            </a:r>
            <a:endParaRPr sz="2800" lang="en-IN">
              <a:solidFill>
                <a:srgbClr val="000000"/>
              </a:solidFill>
            </a:endParaRPr>
          </a:p>
        </p:txBody>
      </p:sp>
      <p:sp>
        <p:nvSpPr>
          <p:cNvPr id="1048675" name=""/>
          <p:cNvSpPr txBox="1"/>
          <p:nvPr/>
        </p:nvSpPr>
        <p:spPr>
          <a:xfrm>
            <a:off x="1762117" y="2041720"/>
            <a:ext cx="6498894" cy="1348740"/>
          </a:xfrm>
          <a:prstGeom prst="rect"/>
        </p:spPr>
        <p:txBody>
          <a:bodyPr rtlCol="0" wrap="square">
            <a:spAutoFit/>
          </a:bodyPr>
          <a:p>
            <a:r>
              <a:rPr sz="2800" lang="en-US">
                <a:solidFill>
                  <a:srgbClr val="000000"/>
                </a:solidFill>
              </a:rPr>
              <a:t>Improvement: It helps identify strengths and areas for development, enabling targeted training and development initiatives.</a:t>
            </a:r>
            <a:endParaRPr sz="2800" lang="en-IN">
              <a:solidFill>
                <a:srgbClr val="000000"/>
              </a:solidFill>
            </a:endParaRPr>
          </a:p>
        </p:txBody>
      </p:sp>
      <p:sp>
        <p:nvSpPr>
          <p:cNvPr id="1048676" name=""/>
          <p:cNvSpPr txBox="1"/>
          <p:nvPr/>
        </p:nvSpPr>
        <p:spPr>
          <a:xfrm>
            <a:off x="1369217" y="2041720"/>
            <a:ext cx="4000000" cy="510540"/>
          </a:xfrm>
          <a:prstGeom prst="rect"/>
        </p:spPr>
        <p:txBody>
          <a:bodyPr rtlCol="0" wrap="square">
            <a:spAutoFit/>
          </a:bodyPr>
          <a:p>
            <a:r>
              <a:rPr altLang="en-US" sz="2800" lang="en-IN">
                <a:solidFill>
                  <a:srgbClr val="000000"/>
                </a:solidFill>
              </a:rPr>
              <a:t>✧</a:t>
            </a:r>
            <a:endParaRPr sz="2800" lang="en-IN">
              <a:solidFill>
                <a:srgbClr val="000000"/>
              </a:solidFill>
            </a:endParaRPr>
          </a:p>
        </p:txBody>
      </p:sp>
      <p:sp>
        <p:nvSpPr>
          <p:cNvPr id="1048677" name=""/>
          <p:cNvSpPr txBox="1"/>
          <p:nvPr/>
        </p:nvSpPr>
        <p:spPr>
          <a:xfrm>
            <a:off x="1369216" y="3583646"/>
            <a:ext cx="4000000" cy="510540"/>
          </a:xfrm>
          <a:prstGeom prst="rect"/>
        </p:spPr>
        <p:txBody>
          <a:bodyPr rtlCol="0" wrap="square">
            <a:spAutoFit/>
          </a:bodyPr>
          <a:p>
            <a:r>
              <a:rPr altLang="en-US" sz="2800" lang="en-IN">
                <a:solidFill>
                  <a:srgbClr val="000000"/>
                </a:solidFill>
              </a:rPr>
              <a:t>✧</a:t>
            </a:r>
            <a:endParaRPr sz="2800" lang="en-IN">
              <a:solidFill>
                <a:srgbClr val="000000"/>
              </a:solidFill>
            </a:endParaRPr>
          </a:p>
        </p:txBody>
      </p:sp>
      <p:sp>
        <p:nvSpPr>
          <p:cNvPr id="1048678" name=""/>
          <p:cNvSpPr txBox="1"/>
          <p:nvPr/>
        </p:nvSpPr>
        <p:spPr>
          <a:xfrm>
            <a:off x="1369217" y="5145403"/>
            <a:ext cx="4000000" cy="510540"/>
          </a:xfrm>
          <a:prstGeom prst="rect"/>
        </p:spPr>
        <p:txBody>
          <a:bodyPr rtlCol="0" wrap="square">
            <a:spAutoFit/>
          </a:bodyPr>
          <a:p>
            <a:r>
              <a:rPr altLang="en-US" sz="2800" lang="en-IN">
                <a:solidFill>
                  <a:srgbClr val="000000"/>
                </a:solidFill>
              </a:rPr>
              <a: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85" name=""/>
          <p:cNvSpPr txBox="1"/>
          <p:nvPr/>
        </p:nvSpPr>
        <p:spPr>
          <a:xfrm>
            <a:off x="1313587" y="2246312"/>
            <a:ext cx="7278826" cy="2606041"/>
          </a:xfrm>
          <a:prstGeom prst="rect"/>
        </p:spPr>
        <p:txBody>
          <a:bodyPr rtlCol="0" wrap="square">
            <a:spAutoFit/>
          </a:bodyPr>
          <a:p>
            <a:r>
              <a:rPr sz="2800" lang="en-US">
                <a:solidFill>
                  <a:srgbClr val="000000"/>
                </a:solidFill>
              </a:rPr>
              <a:t>Employee performance analysis is the process of evaluating and assessing an employee's work activities, achievements, and overall contribution to the organization. It involves examining various performance metrics such as productivity, quality of work, punctuality, and teamwork.</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40" name=""/>
        <p:cNvGrpSpPr/>
        <p:nvPr/>
      </p:nvGrpSpPr>
      <p:grpSpPr>
        <a:xfrm>
          <a:off x="0" y="0"/>
          <a:ext cx="0" cy="0"/>
          <a:chOff x="0" y="0"/>
          <a:chExt cx="0" cy="0"/>
        </a:xfrm>
      </p:grpSpPr>
      <p:sp>
        <p:nvSpPr>
          <p:cNvPr id="104868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9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91" name=""/>
          <p:cNvSpPr txBox="1"/>
          <p:nvPr/>
        </p:nvSpPr>
        <p:spPr>
          <a:xfrm>
            <a:off x="2301006" y="2338874"/>
            <a:ext cx="4000000" cy="1031239"/>
          </a:xfrm>
          <a:prstGeom prst="rect"/>
        </p:spPr>
        <p:txBody>
          <a:bodyPr rtlCol="0" wrap="square">
            <a:spAutoFit/>
          </a:bodyPr>
          <a:p>
            <a:r>
              <a:rPr sz="2800" lang="en-US">
                <a:solidFill>
                  <a:srgbClr val="000000"/>
                </a:solidFill>
                <a:latin typeface="AndroidClock"/>
                <a:cs typeface="Droid Sans Mono"/>
              </a:rPr>
              <a:t>E</a:t>
            </a:r>
            <a:r>
              <a:rPr sz="2800" lang="en-US">
                <a:solidFill>
                  <a:srgbClr val="000000"/>
                </a:solidFill>
                <a:latin typeface="AndroidClock"/>
                <a:cs typeface="Droid Sans Mono"/>
              </a:rPr>
              <a:t>m</a:t>
            </a:r>
            <a:r>
              <a:rPr sz="2800" lang="en-US">
                <a:solidFill>
                  <a:srgbClr val="000000"/>
                </a:solidFill>
                <a:latin typeface="AndroidClock"/>
                <a:cs typeface="Droid Sans Mono"/>
              </a:rPr>
              <a:t>p</a:t>
            </a:r>
            <a:r>
              <a:rPr sz="2800" lang="en-US">
                <a:solidFill>
                  <a:srgbClr val="000000"/>
                </a:solidFill>
                <a:latin typeface="AndroidClock"/>
                <a:cs typeface="Droid Sans Mono"/>
              </a:rPr>
              <a:t>loyee</a:t>
            </a:r>
            <a:r>
              <a:rPr sz="2800" lang="en-US">
                <a:solidFill>
                  <a:srgbClr val="000000"/>
                </a:solidFill>
                <a:latin typeface="AndroidClock"/>
                <a:cs typeface="Droid Sans Mono"/>
              </a:rPr>
              <a:t>s</a:t>
            </a:r>
            <a:endParaRPr sz="2800" lang="en-IN">
              <a:solidFill>
                <a:srgbClr val="000000"/>
              </a:solidFill>
              <a:latin typeface="AndroidClock"/>
              <a:cs typeface="Droid Sans Mono"/>
            </a:endParaRPr>
          </a:p>
          <a:p>
            <a:endParaRPr sz="2800" lang="en-IN">
              <a:solidFill>
                <a:srgbClr val="000000"/>
              </a:solidFill>
              <a:latin typeface="AndroidClock"/>
              <a:cs typeface="Droid Sans Mono"/>
            </a:endParaRPr>
          </a:p>
        </p:txBody>
      </p:sp>
      <p:sp>
        <p:nvSpPr>
          <p:cNvPr id="1048692" name=""/>
          <p:cNvSpPr txBox="1"/>
          <p:nvPr/>
        </p:nvSpPr>
        <p:spPr>
          <a:xfrm>
            <a:off x="2301005" y="3114843"/>
            <a:ext cx="4000000" cy="561340"/>
          </a:xfrm>
          <a:prstGeom prst="rect"/>
        </p:spPr>
        <p:txBody>
          <a:bodyPr rtlCol="0" wrap="square">
            <a:spAutoFit/>
          </a:bodyPr>
          <a:p>
            <a:r>
              <a:rPr b="0" sz="2800" lang="en-US">
                <a:solidFill>
                  <a:srgbClr val="000000"/>
                </a:solidFill>
                <a:latin typeface="AndroidClock"/>
              </a:rPr>
              <a:t>E</a:t>
            </a:r>
            <a:r>
              <a:rPr b="0" sz="2800" lang="en-US">
                <a:solidFill>
                  <a:srgbClr val="000000"/>
                </a:solidFill>
                <a:latin typeface="AndroidClock"/>
              </a:rPr>
              <a:t>m</a:t>
            </a:r>
            <a:r>
              <a:rPr b="0" sz="2800" lang="en-US">
                <a:solidFill>
                  <a:srgbClr val="000000"/>
                </a:solidFill>
                <a:latin typeface="AndroidClock"/>
              </a:rPr>
              <a:t>p</a:t>
            </a:r>
            <a:r>
              <a:rPr b="0" sz="2800" lang="en-US">
                <a:solidFill>
                  <a:srgbClr val="000000"/>
                </a:solidFill>
                <a:latin typeface="AndroidClock"/>
              </a:rPr>
              <a:t>l</a:t>
            </a:r>
            <a:r>
              <a:rPr b="0" sz="2800" lang="en-US">
                <a:solidFill>
                  <a:srgbClr val="000000"/>
                </a:solidFill>
                <a:latin typeface="AndroidClock"/>
              </a:rPr>
              <a:t>o</a:t>
            </a:r>
            <a:r>
              <a:rPr b="0" sz="2800" lang="en-US">
                <a:solidFill>
                  <a:srgbClr val="000000"/>
                </a:solidFill>
                <a:latin typeface="AndroidClock"/>
              </a:rPr>
              <a:t>y</a:t>
            </a:r>
            <a:r>
              <a:rPr b="0" sz="2800" lang="en-US">
                <a:solidFill>
                  <a:srgbClr val="000000"/>
                </a:solidFill>
                <a:latin typeface="AndroidClock"/>
              </a:rPr>
              <a:t>e</a:t>
            </a:r>
            <a:r>
              <a:rPr b="0" sz="2800" lang="en-US">
                <a:solidFill>
                  <a:srgbClr val="000000"/>
                </a:solidFill>
                <a:latin typeface="AndroidClock"/>
              </a:rPr>
              <a:t>r</a:t>
            </a:r>
            <a:r>
              <a:rPr b="0" sz="2800" lang="en-US">
                <a:solidFill>
                  <a:srgbClr val="000000"/>
                </a:solidFill>
                <a:latin typeface="AndroidClock"/>
              </a:rPr>
              <a:t>s</a:t>
            </a:r>
            <a:endParaRPr b="0" sz="2800" lang="en-IN">
              <a:solidFill>
                <a:srgbClr val="000000"/>
              </a:solidFill>
              <a:latin typeface="AndroidClock"/>
            </a:endParaRPr>
          </a:p>
        </p:txBody>
      </p:sp>
      <p:sp>
        <p:nvSpPr>
          <p:cNvPr id="1048693" name=""/>
          <p:cNvSpPr txBox="1"/>
          <p:nvPr/>
        </p:nvSpPr>
        <p:spPr>
          <a:xfrm>
            <a:off x="2301006" y="3709753"/>
            <a:ext cx="4000000" cy="561340"/>
          </a:xfrm>
          <a:prstGeom prst="rect"/>
        </p:spPr>
        <p:txBody>
          <a:bodyPr rtlCol="0" wrap="square">
            <a:spAutoFit/>
          </a:bodyPr>
          <a:p>
            <a:r>
              <a:rPr b="0" sz="2800" lang="en-US">
                <a:solidFill>
                  <a:srgbClr val="000000"/>
                </a:solidFill>
                <a:latin typeface="AndroidClock"/>
              </a:rPr>
              <a:t>B</a:t>
            </a:r>
            <a:r>
              <a:rPr b="0" sz="2800" lang="en-US">
                <a:solidFill>
                  <a:srgbClr val="000000"/>
                </a:solidFill>
                <a:latin typeface="AndroidClock"/>
              </a:rPr>
              <a:t>o</a:t>
            </a:r>
            <a:r>
              <a:rPr b="0" sz="2800" lang="en-US">
                <a:solidFill>
                  <a:srgbClr val="000000"/>
                </a:solidFill>
                <a:latin typeface="AndroidClock"/>
              </a:rPr>
              <a:t>r</a:t>
            </a:r>
            <a:r>
              <a:rPr b="0" sz="2800" lang="en-US">
                <a:solidFill>
                  <a:srgbClr val="000000"/>
                </a:solidFill>
                <a:latin typeface="AndroidClock"/>
              </a:rPr>
              <a:t>d</a:t>
            </a:r>
            <a:r>
              <a:rPr b="0" sz="2800" lang="en-US">
                <a:solidFill>
                  <a:srgbClr val="000000"/>
                </a:solidFill>
                <a:latin typeface="AndroidClock"/>
              </a:rPr>
              <a:t> </a:t>
            </a:r>
            <a:r>
              <a:rPr b="0" sz="2800" lang="en-US">
                <a:solidFill>
                  <a:srgbClr val="000000"/>
                </a:solidFill>
                <a:latin typeface="AndroidClock"/>
              </a:rPr>
              <a:t>m</a:t>
            </a:r>
            <a:r>
              <a:rPr b="0" sz="2800" lang="en-US">
                <a:solidFill>
                  <a:srgbClr val="000000"/>
                </a:solidFill>
                <a:latin typeface="AndroidClock"/>
              </a:rPr>
              <a:t>e</a:t>
            </a:r>
            <a:r>
              <a:rPr b="0" sz="2800" lang="en-US">
                <a:solidFill>
                  <a:srgbClr val="000000"/>
                </a:solidFill>
                <a:latin typeface="AndroidClock"/>
              </a:rPr>
              <a:t>m</a:t>
            </a:r>
            <a:r>
              <a:rPr b="0" sz="2800" lang="en-US">
                <a:solidFill>
                  <a:srgbClr val="000000"/>
                </a:solidFill>
                <a:latin typeface="AndroidClock"/>
              </a:rPr>
              <a:t>bers</a:t>
            </a:r>
            <a:endParaRPr b="0" sz="2800" lang="en-IN">
              <a:solidFill>
                <a:srgbClr val="000000"/>
              </a:solidFill>
              <a:latin typeface="AndroidClock"/>
            </a:endParaRPr>
          </a:p>
        </p:txBody>
      </p:sp>
      <p:sp>
        <p:nvSpPr>
          <p:cNvPr id="1048694" name=""/>
          <p:cNvSpPr txBox="1"/>
          <p:nvPr/>
        </p:nvSpPr>
        <p:spPr>
          <a:xfrm>
            <a:off x="2301005" y="4395194"/>
            <a:ext cx="4460672" cy="561339"/>
          </a:xfrm>
          <a:prstGeom prst="rect"/>
        </p:spPr>
        <p:txBody>
          <a:bodyPr rtlCol="0" wrap="square">
            <a:spAutoFit/>
          </a:bodyPr>
          <a:p>
            <a:r>
              <a:rPr sz="2800" lang="en-US">
                <a:solidFill>
                  <a:srgbClr val="000000"/>
                </a:solidFill>
                <a:latin typeface="AndroidClock"/>
              </a:rPr>
              <a:t>M</a:t>
            </a:r>
            <a:r>
              <a:rPr sz="2800" lang="en-US">
                <a:solidFill>
                  <a:srgbClr val="000000"/>
                </a:solidFill>
                <a:latin typeface="AndroidClock"/>
              </a:rPr>
              <a:t>a</a:t>
            </a:r>
            <a:r>
              <a:rPr sz="2800" lang="en-US">
                <a:solidFill>
                  <a:srgbClr val="000000"/>
                </a:solidFill>
                <a:latin typeface="AndroidClock"/>
              </a:rPr>
              <a:t>n</a:t>
            </a:r>
            <a:r>
              <a:rPr sz="2800" lang="en-US">
                <a:solidFill>
                  <a:srgbClr val="000000"/>
                </a:solidFill>
                <a:latin typeface="AndroidClock"/>
              </a:rPr>
              <a:t>a</a:t>
            </a:r>
            <a:r>
              <a:rPr sz="2800" lang="en-US">
                <a:solidFill>
                  <a:srgbClr val="000000"/>
                </a:solidFill>
                <a:latin typeface="AndroidClock"/>
              </a:rPr>
              <a:t>g</a:t>
            </a:r>
            <a:r>
              <a:rPr sz="2800" lang="en-US">
                <a:solidFill>
                  <a:srgbClr val="000000"/>
                </a:solidFill>
                <a:latin typeface="AndroidClock"/>
              </a:rPr>
              <a:t>e</a:t>
            </a:r>
            <a:r>
              <a:rPr sz="2800" lang="en-US">
                <a:solidFill>
                  <a:srgbClr val="000000"/>
                </a:solidFill>
                <a:latin typeface="AndroidClock"/>
              </a:rPr>
              <a:t>r</a:t>
            </a:r>
            <a:r>
              <a:rPr sz="2800" lang="en-US">
                <a:solidFill>
                  <a:srgbClr val="000000"/>
                </a:solidFill>
                <a:latin typeface="AndroidClock"/>
              </a:rPr>
              <a:t>s</a:t>
            </a:r>
            <a:endParaRPr sz="2800" lang="en-IN">
              <a:solidFill>
                <a:srgbClr val="000000"/>
              </a:solidFill>
              <a:latin typeface="AndroidClock"/>
            </a:endParaRPr>
          </a:p>
        </p:txBody>
      </p:sp>
      <p:sp>
        <p:nvSpPr>
          <p:cNvPr id="1048695" name=""/>
          <p:cNvSpPr txBox="1"/>
          <p:nvPr/>
        </p:nvSpPr>
        <p:spPr>
          <a:xfrm>
            <a:off x="2301005" y="5029833"/>
            <a:ext cx="4000000" cy="561341"/>
          </a:xfrm>
          <a:prstGeom prst="rect"/>
        </p:spPr>
        <p:txBody>
          <a:bodyPr rtlCol="0" wrap="square">
            <a:spAutoFit/>
          </a:bodyPr>
          <a:p>
            <a:r>
              <a:rPr sz="2800" lang="en-US">
                <a:solidFill>
                  <a:srgbClr val="000000"/>
                </a:solidFill>
                <a:latin typeface="AndroidClock"/>
              </a:rPr>
              <a:t>H</a:t>
            </a:r>
            <a:r>
              <a:rPr sz="2800" lang="en-US">
                <a:solidFill>
                  <a:srgbClr val="000000"/>
                </a:solidFill>
                <a:latin typeface="AndroidClock"/>
              </a:rPr>
              <a:t>R</a:t>
            </a:r>
            <a:endParaRPr sz="2800" lang="en-IN">
              <a:solidFill>
                <a:srgbClr val="000000"/>
              </a:solidFill>
              <a:latin typeface="AndroidClock"/>
            </a:endParaRPr>
          </a:p>
        </p:txBody>
      </p:sp>
      <p:sp>
        <p:nvSpPr>
          <p:cNvPr id="1048696" name=""/>
          <p:cNvSpPr txBox="1"/>
          <p:nvPr/>
        </p:nvSpPr>
        <p:spPr>
          <a:xfrm>
            <a:off x="1814511" y="2338874"/>
            <a:ext cx="4000000" cy="510540"/>
          </a:xfrm>
          <a:prstGeom prst="rect"/>
        </p:spPr>
        <p:txBody>
          <a:bodyPr rtlCol="0" wrap="square">
            <a:spAutoFit/>
          </a:bodyPr>
          <a:p>
            <a:r>
              <a:rPr altLang="en-US" sz="2800" lang="en-IN">
                <a:solidFill>
                  <a:srgbClr val="000000"/>
                </a:solidFill>
              </a:rPr>
              <a:t>✯⁠</a:t>
            </a:r>
            <a:endParaRPr sz="2800" lang="en-IN">
              <a:solidFill>
                <a:srgbClr val="000000"/>
              </a:solidFill>
            </a:endParaRPr>
          </a:p>
        </p:txBody>
      </p:sp>
      <p:sp>
        <p:nvSpPr>
          <p:cNvPr id="1048697" name=""/>
          <p:cNvSpPr txBox="1"/>
          <p:nvPr/>
        </p:nvSpPr>
        <p:spPr>
          <a:xfrm>
            <a:off x="1814510" y="3112221"/>
            <a:ext cx="4000000" cy="510540"/>
          </a:xfrm>
          <a:prstGeom prst="rect"/>
        </p:spPr>
        <p:txBody>
          <a:bodyPr rtlCol="0" wrap="square">
            <a:spAutoFit/>
          </a:bodyPr>
          <a:p>
            <a:r>
              <a:rPr altLang="en-US" sz="2800" lang="en-IN">
                <a:solidFill>
                  <a:srgbClr val="000000"/>
                </a:solidFill>
              </a:rPr>
              <a:t>✯⁠</a:t>
            </a:r>
            <a:endParaRPr sz="2800" lang="en-IN">
              <a:solidFill>
                <a:srgbClr val="000000"/>
              </a:solidFill>
            </a:endParaRPr>
          </a:p>
        </p:txBody>
      </p:sp>
      <p:sp>
        <p:nvSpPr>
          <p:cNvPr id="1048698" name=""/>
          <p:cNvSpPr txBox="1"/>
          <p:nvPr/>
        </p:nvSpPr>
        <p:spPr>
          <a:xfrm>
            <a:off x="1814511" y="3709752"/>
            <a:ext cx="2706831" cy="510540"/>
          </a:xfrm>
          <a:prstGeom prst="rect"/>
        </p:spPr>
        <p:txBody>
          <a:bodyPr rtlCol="0" wrap="square">
            <a:spAutoFit/>
          </a:bodyPr>
          <a:p>
            <a:r>
              <a:rPr altLang="en-US" sz="2800" lang="en-IN">
                <a:solidFill>
                  <a:srgbClr val="000000"/>
                </a:solidFill>
              </a:rPr>
              <a:t>✯⁠</a:t>
            </a:r>
            <a:endParaRPr sz="2800" lang="en-IN">
              <a:solidFill>
                <a:srgbClr val="000000"/>
              </a:solidFill>
            </a:endParaRPr>
          </a:p>
        </p:txBody>
      </p:sp>
      <p:sp>
        <p:nvSpPr>
          <p:cNvPr id="1048699" name=""/>
          <p:cNvSpPr txBox="1"/>
          <p:nvPr/>
        </p:nvSpPr>
        <p:spPr>
          <a:xfrm>
            <a:off x="1814510" y="5029833"/>
            <a:ext cx="3396422" cy="510540"/>
          </a:xfrm>
          <a:prstGeom prst="rect"/>
        </p:spPr>
        <p:txBody>
          <a:bodyPr rtlCol="0" wrap="square">
            <a:spAutoFit/>
          </a:bodyPr>
          <a:p>
            <a:r>
              <a:rPr altLang="en-US" sz="2800" lang="en-IN">
                <a:solidFill>
                  <a:srgbClr val="000000"/>
                </a:solidFill>
              </a:rPr>
              <a:t>✯⁠</a:t>
            </a:r>
            <a:endParaRPr sz="2800" lang="en-IN">
              <a:solidFill>
                <a:srgbClr val="000000"/>
              </a:solidFill>
            </a:endParaRPr>
          </a:p>
        </p:txBody>
      </p:sp>
      <p:sp>
        <p:nvSpPr>
          <p:cNvPr id="1048700" name=""/>
          <p:cNvSpPr txBox="1"/>
          <p:nvPr/>
        </p:nvSpPr>
        <p:spPr>
          <a:xfrm>
            <a:off x="1814510" y="4452152"/>
            <a:ext cx="4000000" cy="510540"/>
          </a:xfrm>
          <a:prstGeom prst="rect"/>
        </p:spPr>
        <p:txBody>
          <a:bodyPr rtlCol="0" wrap="square">
            <a:spAutoFit/>
          </a:bodyPr>
          <a:p>
            <a:r>
              <a:rPr altLang="en-US" sz="2800" lang="en-IN">
                <a:solidFill>
                  <a:srgbClr val="000000"/>
                </a:solidFill>
              </a:rPr>
              <a: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41"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3154358" cy="4338180"/>
          </a:xfrm>
          <a:prstGeom prst="rect"/>
        </p:spPr>
      </p:pic>
      <p:sp>
        <p:nvSpPr>
          <p:cNvPr id="10487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0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70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3728971" y="2019299"/>
            <a:ext cx="6362738" cy="1031240"/>
          </a:xfrm>
          <a:prstGeom prst="rect"/>
        </p:spPr>
        <p:txBody>
          <a:bodyPr rtlCol="0" wrap="square">
            <a:spAutoFit/>
          </a:bodyPr>
          <a:p>
            <a:r>
              <a:rPr sz="2800" lang="en-US">
                <a:solidFill>
                  <a:srgbClr val="000000"/>
                </a:solidFill>
                <a:latin typeface="AndroidClock"/>
              </a:rPr>
              <a:t>Conditional formatting - Missing valaues identifying data</a:t>
            </a:r>
            <a:endParaRPr sz="2800" lang="en-IN">
              <a:solidFill>
                <a:srgbClr val="000000"/>
              </a:solidFill>
              <a:latin typeface="AndroidClock"/>
            </a:endParaRPr>
          </a:p>
        </p:txBody>
      </p:sp>
      <p:sp>
        <p:nvSpPr>
          <p:cNvPr id="1048707" name=""/>
          <p:cNvSpPr txBox="1"/>
          <p:nvPr/>
        </p:nvSpPr>
        <p:spPr>
          <a:xfrm>
            <a:off x="3728971" y="3175317"/>
            <a:ext cx="4596419" cy="1031240"/>
          </a:xfrm>
          <a:prstGeom prst="rect"/>
        </p:spPr>
        <p:txBody>
          <a:bodyPr rtlCol="0" wrap="square">
            <a:spAutoFit/>
          </a:bodyPr>
          <a:p>
            <a:r>
              <a:rPr sz="2800" lang="en-US">
                <a:solidFill>
                  <a:srgbClr val="000000"/>
                </a:solidFill>
                <a:latin typeface="AndroidClock"/>
              </a:rPr>
              <a:t>Filters - Missing values in removing </a:t>
            </a:r>
            <a:endParaRPr sz="2800" lang="en-IN">
              <a:solidFill>
                <a:srgbClr val="000000"/>
              </a:solidFill>
              <a:latin typeface="AndroidClock"/>
            </a:endParaRPr>
          </a:p>
        </p:txBody>
      </p:sp>
      <p:sp>
        <p:nvSpPr>
          <p:cNvPr id="1048708" name=""/>
          <p:cNvSpPr txBox="1"/>
          <p:nvPr/>
        </p:nvSpPr>
        <p:spPr>
          <a:xfrm>
            <a:off x="3797789" y="4131625"/>
            <a:ext cx="5146961" cy="1031240"/>
          </a:xfrm>
          <a:prstGeom prst="rect"/>
        </p:spPr>
        <p:txBody>
          <a:bodyPr rtlCol="0" wrap="square">
            <a:spAutoFit/>
          </a:bodyPr>
          <a:p>
            <a:r>
              <a:rPr sz="2800" lang="en-US">
                <a:solidFill>
                  <a:srgbClr val="000000"/>
                </a:solidFill>
                <a:latin typeface="AndroidClock"/>
              </a:rPr>
              <a:t>Formula - employees working status in identified</a:t>
            </a:r>
            <a:endParaRPr sz="2800" lang="en-IN">
              <a:solidFill>
                <a:srgbClr val="000000"/>
              </a:solidFill>
              <a:latin typeface="AndroidClock"/>
            </a:endParaRPr>
          </a:p>
        </p:txBody>
      </p:sp>
      <p:sp>
        <p:nvSpPr>
          <p:cNvPr id="1048709" name=""/>
          <p:cNvSpPr txBox="1"/>
          <p:nvPr/>
        </p:nvSpPr>
        <p:spPr>
          <a:xfrm>
            <a:off x="3797790" y="5362574"/>
            <a:ext cx="4000000" cy="561340"/>
          </a:xfrm>
          <a:prstGeom prst="rect"/>
        </p:spPr>
        <p:txBody>
          <a:bodyPr rtlCol="0" wrap="square">
            <a:spAutoFit/>
          </a:bodyPr>
          <a:p>
            <a:r>
              <a:rPr sz="2800" lang="en-US">
                <a:solidFill>
                  <a:srgbClr val="000000"/>
                </a:solidFill>
                <a:latin typeface="AndroidClock"/>
              </a:rPr>
              <a:t>P</a:t>
            </a:r>
            <a:r>
              <a:rPr sz="2800" lang="en-US">
                <a:solidFill>
                  <a:srgbClr val="000000"/>
                </a:solidFill>
                <a:latin typeface="AndroidClock"/>
              </a:rPr>
              <a:t>i</a:t>
            </a:r>
            <a:r>
              <a:rPr sz="2800" lang="en-US">
                <a:solidFill>
                  <a:srgbClr val="000000"/>
                </a:solidFill>
                <a:latin typeface="AndroidClock"/>
              </a:rPr>
              <a:t>v</a:t>
            </a:r>
            <a:r>
              <a:rPr sz="2800" lang="en-US">
                <a:solidFill>
                  <a:srgbClr val="000000"/>
                </a:solidFill>
                <a:latin typeface="AndroidClock"/>
              </a:rPr>
              <a:t>ot</a:t>
            </a:r>
            <a:r>
              <a:rPr sz="2800" lang="en-US">
                <a:solidFill>
                  <a:srgbClr val="000000"/>
                </a:solidFill>
                <a:latin typeface="AndroidClock"/>
              </a:rPr>
              <a:t> </a:t>
            </a:r>
            <a:r>
              <a:rPr sz="2800" lang="en-US">
                <a:solidFill>
                  <a:srgbClr val="000000"/>
                </a:solidFill>
                <a:latin typeface="AndroidClock"/>
              </a:rPr>
              <a:t>t</a:t>
            </a:r>
            <a:r>
              <a:rPr sz="2800" lang="en-US">
                <a:solidFill>
                  <a:srgbClr val="000000"/>
                </a:solidFill>
                <a:latin typeface="AndroidClock"/>
              </a:rPr>
              <a:t>a</a:t>
            </a:r>
            <a:r>
              <a:rPr sz="2800" lang="en-US">
                <a:solidFill>
                  <a:srgbClr val="000000"/>
                </a:solidFill>
                <a:latin typeface="AndroidClock"/>
              </a:rPr>
              <a:t>b</a:t>
            </a:r>
            <a:r>
              <a:rPr sz="2800" lang="en-US">
                <a:solidFill>
                  <a:srgbClr val="000000"/>
                </a:solidFill>
                <a:latin typeface="AndroidClock"/>
              </a:rPr>
              <a:t>l</a:t>
            </a:r>
            <a:r>
              <a:rPr sz="2800" lang="en-US">
                <a:solidFill>
                  <a:srgbClr val="000000"/>
                </a:solidFill>
                <a:latin typeface="AndroidClock"/>
              </a:rPr>
              <a:t>e</a:t>
            </a:r>
            <a:r>
              <a:rPr sz="2800" lang="en-US">
                <a:solidFill>
                  <a:srgbClr val="000000"/>
                </a:solidFill>
                <a:latin typeface="AndroidClock"/>
              </a:rPr>
              <a:t> </a:t>
            </a:r>
            <a:r>
              <a:rPr sz="2800" lang="en-US">
                <a:solidFill>
                  <a:srgbClr val="000000"/>
                </a:solidFill>
                <a:latin typeface="AndroidClock"/>
              </a:rPr>
              <a:t>-</a:t>
            </a:r>
            <a:r>
              <a:rPr sz="2800" lang="en-US">
                <a:solidFill>
                  <a:srgbClr val="000000"/>
                </a:solidFill>
                <a:latin typeface="AndroidClock"/>
              </a:rPr>
              <a:t>S</a:t>
            </a:r>
            <a:r>
              <a:rPr sz="2800" lang="en-US">
                <a:solidFill>
                  <a:srgbClr val="000000"/>
                </a:solidFill>
                <a:latin typeface="AndroidClock"/>
              </a:rPr>
              <a:t>u</a:t>
            </a:r>
            <a:r>
              <a:rPr sz="2800" lang="en-US">
                <a:solidFill>
                  <a:srgbClr val="000000"/>
                </a:solidFill>
                <a:latin typeface="AndroidClock"/>
              </a:rPr>
              <a:t>m</a:t>
            </a:r>
            <a:r>
              <a:rPr sz="2800" lang="en-US">
                <a:solidFill>
                  <a:srgbClr val="000000"/>
                </a:solidFill>
                <a:latin typeface="AndroidClock"/>
              </a:rPr>
              <a:t>m</a:t>
            </a:r>
            <a:r>
              <a:rPr sz="2800" lang="en-US">
                <a:solidFill>
                  <a:srgbClr val="000000"/>
                </a:solidFill>
                <a:latin typeface="AndroidClock"/>
              </a:rPr>
              <a:t>a</a:t>
            </a:r>
            <a:r>
              <a:rPr sz="2800" lang="en-US">
                <a:solidFill>
                  <a:srgbClr val="000000"/>
                </a:solidFill>
                <a:latin typeface="AndroidClock"/>
              </a:rPr>
              <a:t>ry</a:t>
            </a:r>
            <a:endParaRPr sz="2800" lang="en-IN">
              <a:solidFill>
                <a:srgbClr val="000000"/>
              </a:solidFill>
              <a:latin typeface="AndroidClock"/>
            </a:endParaRPr>
          </a:p>
        </p:txBody>
      </p:sp>
      <p:sp>
        <p:nvSpPr>
          <p:cNvPr id="1048710" name=""/>
          <p:cNvSpPr txBox="1"/>
          <p:nvPr/>
        </p:nvSpPr>
        <p:spPr>
          <a:xfrm>
            <a:off x="3797789" y="5977253"/>
            <a:ext cx="4940508" cy="561340"/>
          </a:xfrm>
          <a:prstGeom prst="rect"/>
        </p:spPr>
        <p:txBody>
          <a:bodyPr rtlCol="0" wrap="square">
            <a:spAutoFit/>
          </a:bodyPr>
          <a:p>
            <a:r>
              <a:rPr sz="2800" lang="en-US">
                <a:solidFill>
                  <a:srgbClr val="000000"/>
                </a:solidFill>
                <a:latin typeface="AndroidClock"/>
              </a:rPr>
              <a:t>G</a:t>
            </a:r>
            <a:r>
              <a:rPr sz="2800" lang="en-US">
                <a:solidFill>
                  <a:srgbClr val="000000"/>
                </a:solidFill>
                <a:latin typeface="AndroidClock"/>
              </a:rPr>
              <a:t>r</a:t>
            </a:r>
            <a:r>
              <a:rPr sz="2800" lang="en-US">
                <a:solidFill>
                  <a:srgbClr val="000000"/>
                </a:solidFill>
                <a:latin typeface="AndroidClock"/>
              </a:rPr>
              <a:t>a</a:t>
            </a:r>
            <a:r>
              <a:rPr sz="2800" lang="en-US">
                <a:solidFill>
                  <a:srgbClr val="000000"/>
                </a:solidFill>
                <a:latin typeface="AndroidClock"/>
              </a:rPr>
              <a:t>p</a:t>
            </a:r>
            <a:r>
              <a:rPr sz="2800" lang="en-US">
                <a:solidFill>
                  <a:srgbClr val="000000"/>
                </a:solidFill>
                <a:latin typeface="AndroidClock"/>
              </a:rPr>
              <a:t>h</a:t>
            </a:r>
            <a:r>
              <a:rPr sz="2800" lang="en-US">
                <a:solidFill>
                  <a:srgbClr val="000000"/>
                </a:solidFill>
                <a:latin typeface="AndroidClock"/>
              </a:rPr>
              <a:t> </a:t>
            </a:r>
            <a:r>
              <a:rPr sz="2800" lang="en-US">
                <a:solidFill>
                  <a:srgbClr val="000000"/>
                </a:solidFill>
                <a:latin typeface="AndroidClock"/>
              </a:rPr>
              <a:t>-</a:t>
            </a:r>
            <a:r>
              <a:rPr sz="2800" lang="en-US">
                <a:solidFill>
                  <a:srgbClr val="000000"/>
                </a:solidFill>
                <a:latin typeface="AndroidClock"/>
              </a:rPr>
              <a:t>d</a:t>
            </a:r>
            <a:r>
              <a:rPr sz="2800" lang="en-US">
                <a:solidFill>
                  <a:srgbClr val="000000"/>
                </a:solidFill>
                <a:latin typeface="AndroidClock"/>
              </a:rPr>
              <a:t>a</a:t>
            </a:r>
            <a:r>
              <a:rPr sz="2800" lang="en-US">
                <a:solidFill>
                  <a:srgbClr val="000000"/>
                </a:solidFill>
                <a:latin typeface="AndroidClock"/>
              </a:rPr>
              <a:t>t</a:t>
            </a:r>
            <a:r>
              <a:rPr sz="2800" lang="en-US">
                <a:solidFill>
                  <a:srgbClr val="000000"/>
                </a:solidFill>
                <a:latin typeface="AndroidClock"/>
              </a:rPr>
              <a:t>a</a:t>
            </a:r>
            <a:r>
              <a:rPr sz="2800" lang="en-US">
                <a:solidFill>
                  <a:srgbClr val="000000"/>
                </a:solidFill>
                <a:latin typeface="AndroidClock"/>
              </a:rPr>
              <a:t> </a:t>
            </a:r>
            <a:r>
              <a:rPr sz="2800" lang="en-US">
                <a:solidFill>
                  <a:srgbClr val="000000"/>
                </a:solidFill>
                <a:latin typeface="AndroidClock"/>
              </a:rPr>
              <a:t>v</a:t>
            </a:r>
            <a:r>
              <a:rPr sz="2800" lang="en-US">
                <a:solidFill>
                  <a:srgbClr val="000000"/>
                </a:solidFill>
                <a:latin typeface="AndroidClock"/>
              </a:rPr>
              <a:t>i</a:t>
            </a:r>
            <a:r>
              <a:rPr sz="2800" lang="en-US">
                <a:solidFill>
                  <a:srgbClr val="000000"/>
                </a:solidFill>
                <a:latin typeface="AndroidClock"/>
              </a:rPr>
              <a:t>s</a:t>
            </a:r>
            <a:r>
              <a:rPr sz="2800" lang="en-US">
                <a:solidFill>
                  <a:srgbClr val="000000"/>
                </a:solidFill>
                <a:latin typeface="AndroidClock"/>
              </a:rPr>
              <a:t>u</a:t>
            </a:r>
            <a:r>
              <a:rPr sz="2800" lang="en-US">
                <a:solidFill>
                  <a:srgbClr val="000000"/>
                </a:solidFill>
                <a:latin typeface="AndroidClock"/>
              </a:rPr>
              <a:t>a</a:t>
            </a:r>
            <a:r>
              <a:rPr sz="2800" lang="en-US">
                <a:solidFill>
                  <a:srgbClr val="000000"/>
                </a:solidFill>
                <a:latin typeface="AndroidClock"/>
              </a:rPr>
              <a:t>l</a:t>
            </a:r>
            <a:r>
              <a:rPr sz="2800" lang="en-US">
                <a:solidFill>
                  <a:srgbClr val="000000"/>
                </a:solidFill>
                <a:latin typeface="AndroidClock"/>
              </a:rPr>
              <a:t>i</a:t>
            </a:r>
            <a:r>
              <a:rPr sz="2800" lang="en-US">
                <a:solidFill>
                  <a:srgbClr val="000000"/>
                </a:solidFill>
                <a:latin typeface="AndroidClock"/>
              </a:rPr>
              <a:t>zation</a:t>
            </a:r>
            <a:endParaRPr sz="2800" lang="en-IN">
              <a:solidFill>
                <a:srgbClr val="000000"/>
              </a:solidFill>
              <a:latin typeface="AndroidCloc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26" name=""/>
        <p:cNvGrpSpPr/>
        <p:nvPr/>
      </p:nvGrpSpPr>
      <p:grpSpPr>
        <a:xfrm>
          <a:off x="0" y="0"/>
          <a:ext cx="0" cy="0"/>
          <a:chOff x="0" y="0"/>
          <a:chExt cx="0" cy="0"/>
        </a:xfrm>
      </p:grpSpPr>
      <p:sp>
        <p:nvSpPr>
          <p:cNvPr id="1048622" name="Title 1"/>
          <p:cNvSpPr>
            <a:spLocks noGrp="1"/>
          </p:cNvSpPr>
          <p:nvPr>
            <p:ph type="title"/>
          </p:nvPr>
        </p:nvSpPr>
        <p:spPr>
          <a:xfrm>
            <a:off x="755332" y="385444"/>
            <a:ext cx="10681335" cy="723901"/>
          </a:xfrm>
        </p:spPr>
        <p:txBody>
          <a:bodyPr/>
          <a:p>
            <a:r>
              <a:rPr dirty="0" lang="en-IN"/>
              <a:t>Dataset Description</a:t>
            </a:r>
          </a:p>
        </p:txBody>
      </p:sp>
      <p:sp>
        <p:nvSpPr>
          <p:cNvPr id="1048623" name=""/>
          <p:cNvSpPr txBox="1"/>
          <p:nvPr/>
        </p:nvSpPr>
        <p:spPr>
          <a:xfrm>
            <a:off x="1703008" y="1851209"/>
            <a:ext cx="6252297" cy="3025140"/>
          </a:xfrm>
          <a:prstGeom prst="rect"/>
        </p:spPr>
        <p:txBody>
          <a:bodyPr rtlCol="0" wrap="square">
            <a:spAutoFit/>
          </a:bodyPr>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o</a:t>
            </a:r>
            <a:r>
              <a:rPr b="1" sz="2800" lang="en-US">
                <a:solidFill>
                  <a:srgbClr val="000000"/>
                </a:solidFill>
              </a:rPr>
              <a:t>o</a:t>
            </a:r>
            <a:r>
              <a:rPr b="1" sz="2800" lang="en-US">
                <a:solidFill>
                  <a:srgbClr val="000000"/>
                </a:solidFill>
              </a:rPr>
              <a:t>gle</a:t>
            </a:r>
            <a:endParaRPr b="1" sz="2800" lang="en-IN">
              <a:solidFill>
                <a:srgbClr val="000000"/>
              </a:solidFill>
            </a:endParaRPr>
          </a:p>
          <a:p>
            <a:r>
              <a:rPr b="1" sz="2800" lang="en-US">
                <a:solidFill>
                  <a:srgbClr val="000000"/>
                </a:solidFill>
              </a:rPr>
              <a:t>9</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a:t>
            </a:r>
            <a:r>
              <a:rPr b="1" sz="2800" lang="en-US">
                <a:solidFill>
                  <a:srgbClr val="000000"/>
                </a:solidFill>
              </a:rPr>
              <a:t>r</a:t>
            </a:r>
            <a:r>
              <a:rPr b="1" sz="2800" lang="en-US">
                <a:solidFill>
                  <a:srgbClr val="000000"/>
                </a:solidFill>
              </a:rPr>
              <a:t>e</a:t>
            </a:r>
            <a:r>
              <a:rPr b="1" sz="2800" lang="en-US">
                <a:solidFill>
                  <a:srgbClr val="000000"/>
                </a:solidFill>
              </a:rPr>
              <a:t>s</a:t>
            </a:r>
            <a:endParaRPr b="1" sz="2800" lang="en-IN">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 </a:t>
            </a:r>
            <a:r>
              <a:rPr b="1" sz="2800" lang="en-US">
                <a:solidFill>
                  <a:srgbClr val="000000"/>
                </a:solidFill>
              </a:rPr>
              <a:t>id</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numerical</a:t>
            </a:r>
            <a:r>
              <a:rPr b="1" sz="2800" lang="en-US">
                <a:solidFill>
                  <a:srgbClr val="000000"/>
                </a:solidFill>
              </a:rPr>
              <a:t>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endParaRPr b="1" sz="2800" lang="en-IN">
              <a:solidFill>
                <a:srgbClr val="000000"/>
              </a:solidFill>
            </a:endParaRPr>
          </a:p>
          <a:p>
            <a:r>
              <a:rPr b="1" sz="2800" lang="en-US">
                <a:solidFill>
                  <a:srgbClr val="000000"/>
                </a:solidFill>
              </a:rPr>
              <a:t>N</a:t>
            </a:r>
            <a:r>
              <a:rPr b="1" sz="2800" lang="en-US">
                <a:solidFill>
                  <a:srgbClr val="000000"/>
                </a:solidFill>
              </a:rPr>
              <a:t>a</a:t>
            </a:r>
            <a:r>
              <a:rPr b="1" sz="2800" lang="en-US">
                <a:solidFill>
                  <a:srgbClr val="000000"/>
                </a:solidFill>
              </a:rPr>
              <a:t>m</a:t>
            </a:r>
            <a:r>
              <a:rPr b="1" sz="2800" lang="en-US">
                <a:solidFill>
                  <a:srgbClr val="000000"/>
                </a:solidFill>
              </a:rPr>
              <a:t>e</a:t>
            </a:r>
            <a:r>
              <a:rPr b="1" sz="2800" lang="en-US">
                <a:solidFill>
                  <a:srgbClr val="000000"/>
                </a:solidFill>
              </a:rPr>
              <a:t>-</a:t>
            </a:r>
            <a:r>
              <a:rPr b="1" sz="2800" lang="en-US">
                <a:solidFill>
                  <a:srgbClr val="000000"/>
                </a:solidFill>
              </a:rPr>
              <a:t> </a:t>
            </a:r>
            <a:r>
              <a:rPr b="1" sz="2800" lang="en-US">
                <a:solidFill>
                  <a:srgbClr val="000000"/>
                </a:solidFill>
              </a:rPr>
              <a:t>T</a:t>
            </a:r>
            <a:r>
              <a:rPr b="1" sz="2800" lang="en-US">
                <a:solidFill>
                  <a:srgbClr val="000000"/>
                </a:solidFill>
              </a:rPr>
              <a:t>e</a:t>
            </a:r>
            <a:r>
              <a:rPr b="1" sz="2800" lang="en-US">
                <a:solidFill>
                  <a:srgbClr val="000000"/>
                </a:solidFill>
              </a:rPr>
              <a:t>x</a:t>
            </a:r>
            <a:r>
              <a:rPr b="1" sz="2800" lang="en-US">
                <a:solidFill>
                  <a:srgbClr val="000000"/>
                </a:solidFill>
              </a:rPr>
              <a:t>t</a:t>
            </a:r>
            <a:endParaRPr b="1" sz="2800" lang="en-IN">
              <a:solidFill>
                <a:srgbClr val="000000"/>
              </a:solidFill>
            </a:endParaRPr>
          </a:p>
          <a:p>
            <a:r>
              <a:rPr b="1" sz="2800" lang="en-US">
                <a:solidFill>
                  <a:srgbClr val="000000"/>
                </a:solidFill>
              </a:rPr>
              <a:t>G</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er</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a</a:t>
            </a:r>
            <a:r>
              <a:rPr b="1" sz="2800" lang="en-US">
                <a:solidFill>
                  <a:srgbClr val="000000"/>
                </a:solidFill>
              </a:rPr>
              <a:t>l</a:t>
            </a:r>
            <a:r>
              <a:rPr b="1" sz="2800" lang="en-US">
                <a:solidFill>
                  <a:srgbClr val="000000"/>
                </a:solidFill>
              </a:rPr>
              <a:t>e</a:t>
            </a:r>
            <a:r>
              <a:rPr b="1" sz="2800" lang="en-US">
                <a:solidFill>
                  <a:srgbClr val="000000"/>
                </a:solidFill>
              </a:rPr>
              <a:t>.</a:t>
            </a:r>
            <a:r>
              <a:rPr b="1" sz="2800" lang="en-US">
                <a:solidFill>
                  <a:srgbClr val="000000"/>
                </a:solidFill>
              </a:rPr>
              <a:t>,</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m</a:t>
            </a:r>
            <a:r>
              <a:rPr b="1" sz="2800" lang="en-US">
                <a:solidFill>
                  <a:srgbClr val="000000"/>
                </a:solidFill>
              </a:rPr>
              <a:t>a</a:t>
            </a:r>
            <a:r>
              <a:rPr b="1" sz="2800" lang="en-US">
                <a:solidFill>
                  <a:srgbClr val="000000"/>
                </a:solidFill>
              </a:rPr>
              <a:t>l</a:t>
            </a:r>
            <a:r>
              <a:rPr b="1" sz="2800" lang="en-US">
                <a:solidFill>
                  <a:srgbClr val="000000"/>
                </a:solidFill>
              </a:rPr>
              <a:t>e</a:t>
            </a:r>
            <a:endParaRPr b="1" sz="2800" lang="en-IN">
              <a:solidFill>
                <a:srgbClr val="000000"/>
              </a:solidFill>
            </a:endParaRPr>
          </a:p>
          <a:p>
            <a:r>
              <a:rPr b="1" sz="2800" lang="en-US">
                <a:solidFill>
                  <a:srgbClr val="000000"/>
                </a:solidFill>
              </a:rPr>
              <a:t>L</a:t>
            </a:r>
            <a:r>
              <a:rPr b="1" sz="2800" lang="en-US">
                <a:solidFill>
                  <a:srgbClr val="000000"/>
                </a:solidFill>
              </a:rPr>
              <a:t>o</a:t>
            </a:r>
            <a:r>
              <a:rPr b="1" sz="2800" lang="en-US">
                <a:solidFill>
                  <a:srgbClr val="000000"/>
                </a:solidFill>
              </a:rPr>
              <a:t>c</a:t>
            </a:r>
            <a:r>
              <a:rPr b="1" sz="2800" lang="en-US">
                <a:solidFill>
                  <a:srgbClr val="000000"/>
                </a:solidFill>
              </a:rPr>
              <a:t>a</a:t>
            </a:r>
            <a:r>
              <a:rPr b="1" sz="2800" lang="en-US">
                <a:solidFill>
                  <a:srgbClr val="000000"/>
                </a:solidFill>
              </a:rPr>
              <a:t>t</a:t>
            </a:r>
            <a:r>
              <a:rPr b="1" sz="2800" lang="en-US">
                <a:solidFill>
                  <a:srgbClr val="000000"/>
                </a:solidFill>
              </a:rPr>
              <a:t>ion</a:t>
            </a:r>
            <a:r>
              <a:rPr b="1" sz="2800" lang="en-US">
                <a:solidFill>
                  <a:srgbClr val="000000"/>
                </a:solidFill>
              </a:rPr>
              <a:t> </a:t>
            </a:r>
            <a:r>
              <a:rPr b="1" sz="2800" lang="en-US">
                <a:solidFill>
                  <a:srgbClr val="000000"/>
                </a:solidFill>
              </a:rPr>
              <a:t>-</a:t>
            </a:r>
            <a:r>
              <a:rPr b="1" sz="2800" lang="en-US">
                <a:solidFill>
                  <a:srgbClr val="000000"/>
                </a:solidFill>
              </a:rPr>
              <a:t>T</a:t>
            </a:r>
            <a:r>
              <a:rPr b="1" sz="2800" lang="en-US">
                <a:solidFill>
                  <a:srgbClr val="000000"/>
                </a:solidFill>
              </a:rPr>
              <a:t>e</a:t>
            </a:r>
            <a:r>
              <a:rPr b="1" sz="2800" lang="en-US">
                <a:solidFill>
                  <a:srgbClr val="000000"/>
                </a:solidFill>
              </a:rPr>
              <a:t>x</a:t>
            </a:r>
            <a:r>
              <a:rPr b="1" sz="2800" lang="en-US">
                <a:solidFill>
                  <a:srgbClr val="000000"/>
                </a:solidFill>
              </a:rPr>
              <a:t>t</a:t>
            </a:r>
            <a:endParaRPr b="1" sz="2800" lang="en-IN">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a:t>
            </a:r>
            <a:r>
              <a:rPr b="1" sz="2800" lang="en-US">
                <a:solidFill>
                  <a:srgbClr val="000000"/>
                </a:solidFill>
              </a:rPr>
              <a:t> </a:t>
            </a:r>
            <a:r>
              <a:rPr b="1" sz="2800" lang="en-US">
                <a:solidFill>
                  <a:srgbClr val="000000"/>
                </a:solidFill>
              </a:rPr>
              <a:t>w</a:t>
            </a:r>
            <a:r>
              <a:rPr b="1" sz="2800" lang="en-US">
                <a:solidFill>
                  <a:srgbClr val="000000"/>
                </a:solidFill>
              </a:rPr>
              <a:t>o</a:t>
            </a:r>
            <a:r>
              <a:rPr b="1" sz="2800" lang="en-US">
                <a:solidFill>
                  <a:srgbClr val="000000"/>
                </a:solidFill>
              </a:rPr>
              <a:t>r</a:t>
            </a:r>
            <a:r>
              <a:rPr b="1" sz="2800" lang="en-US">
                <a:solidFill>
                  <a:srgbClr val="000000"/>
                </a:solidFill>
              </a:rPr>
              <a:t>king</a:t>
            </a:r>
            <a:r>
              <a:rPr b="1" sz="2800" lang="en-US">
                <a:solidFill>
                  <a:srgbClr val="000000"/>
                </a:solidFill>
              </a:rPr>
              <a:t> </a:t>
            </a:r>
            <a:r>
              <a:rPr b="1" sz="2800" lang="en-US">
                <a:solidFill>
                  <a:srgbClr val="000000"/>
                </a:solidFill>
              </a:rPr>
              <a:t>s</a:t>
            </a:r>
            <a:r>
              <a:rPr b="1" sz="2800" lang="en-US">
                <a:solidFill>
                  <a:srgbClr val="000000"/>
                </a:solidFill>
              </a:rPr>
              <a:t>t</a:t>
            </a:r>
            <a:r>
              <a:rPr b="1" sz="2800" lang="en-US">
                <a:solidFill>
                  <a:srgbClr val="000000"/>
                </a:solidFill>
              </a:rPr>
              <a:t>a</a:t>
            </a:r>
            <a:r>
              <a:rPr b="1" sz="2800" lang="en-US">
                <a:solidFill>
                  <a:srgbClr val="000000"/>
                </a:solidFill>
              </a:rPr>
              <a:t>t</a:t>
            </a:r>
            <a:r>
              <a:rPr b="1" sz="2800" lang="en-US">
                <a:solidFill>
                  <a:srgbClr val="000000"/>
                </a:solidFill>
              </a:rPr>
              <a:t>u</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T</a:t>
            </a:r>
            <a:r>
              <a:rPr b="1" sz="2800" lang="en-US">
                <a:solidFill>
                  <a:srgbClr val="000000"/>
                </a:solidFill>
              </a:rPr>
              <a:t>e</a:t>
            </a:r>
            <a:r>
              <a:rPr b="1" sz="2800" lang="en-US">
                <a:solidFill>
                  <a:srgbClr val="000000"/>
                </a:solidFill>
              </a:rPr>
              <a:t>x</a:t>
            </a:r>
            <a:r>
              <a:rPr b="1" sz="2800" lang="en-US">
                <a:solidFill>
                  <a:srgbClr val="000000"/>
                </a:solidFill>
              </a:rPr>
              <a:t>t</a:t>
            </a:r>
            <a:r>
              <a:rPr b="1" sz="2800" lang="en-US">
                <a:solidFill>
                  <a:srgbClr val="000000"/>
                </a:solidFill>
              </a:rPr>
              <a:t> </a:t>
            </a:r>
            <a:endParaRPr b="1" sz="2800" lang="en-IN">
              <a:solidFill>
                <a:srgbClr val="000000"/>
              </a:solidFill>
            </a:endParaRPr>
          </a:p>
        </p:txBody>
      </p:sp>
      <p:sp>
        <p:nvSpPr>
          <p:cNvPr id="1048624" name=""/>
          <p:cNvSpPr txBox="1"/>
          <p:nvPr/>
        </p:nvSpPr>
        <p:spPr>
          <a:xfrm>
            <a:off x="1422177" y="1851209"/>
            <a:ext cx="4000000" cy="510540"/>
          </a:xfrm>
          <a:prstGeom prst="rect"/>
        </p:spPr>
        <p:txBody>
          <a:bodyPr rtlCol="0" wrap="square">
            <a:spAutoFit/>
          </a:bodyPr>
          <a:p>
            <a:r>
              <a:rPr sz="2800" lang="en-US">
                <a:solidFill>
                  <a:srgbClr val="000000"/>
                </a:solidFill>
              </a:rPr>
              <a:t>*</a:t>
            </a:r>
            <a:endParaRPr sz="2800" lang="en-IN">
              <a:solidFill>
                <a:srgbClr val="000000"/>
              </a:solidFill>
            </a:endParaRPr>
          </a:p>
        </p:txBody>
      </p:sp>
      <p:sp>
        <p:nvSpPr>
          <p:cNvPr id="1048625" name=""/>
          <p:cNvSpPr txBox="1"/>
          <p:nvPr/>
        </p:nvSpPr>
        <p:spPr>
          <a:xfrm>
            <a:off x="1422176" y="2361748"/>
            <a:ext cx="4000000" cy="510540"/>
          </a:xfrm>
          <a:prstGeom prst="rect"/>
        </p:spPr>
        <p:txBody>
          <a:bodyPr rtlCol="0" wrap="square">
            <a:spAutoFit/>
          </a:bodyPr>
          <a:p>
            <a:r>
              <a:rPr sz="2800" lang="en-US">
                <a:solidFill>
                  <a:srgbClr val="000000"/>
                </a:solidFill>
              </a:rPr>
              <a:t>*</a:t>
            </a:r>
            <a:endParaRPr sz="2800" lang="en-IN">
              <a:solidFill>
                <a:srgbClr val="000000"/>
              </a:solidFill>
            </a:endParaRPr>
          </a:p>
        </p:txBody>
      </p:sp>
      <p:sp>
        <p:nvSpPr>
          <p:cNvPr id="1048626" name=""/>
          <p:cNvSpPr txBox="1"/>
          <p:nvPr/>
        </p:nvSpPr>
        <p:spPr>
          <a:xfrm>
            <a:off x="1422176" y="2737576"/>
            <a:ext cx="4000000" cy="510540"/>
          </a:xfrm>
          <a:prstGeom prst="rect"/>
        </p:spPr>
        <p:txBody>
          <a:bodyPr rtlCol="0" wrap="square">
            <a:spAutoFit/>
          </a:bodyPr>
          <a:p>
            <a:r>
              <a:rPr sz="2800" lang="en-US">
                <a:solidFill>
                  <a:srgbClr val="000000"/>
                </a:solidFill>
              </a:rPr>
              <a:t>*</a:t>
            </a:r>
            <a:endParaRPr sz="2800" lang="en-IN">
              <a:solidFill>
                <a:srgbClr val="000000"/>
              </a:solidFill>
            </a:endParaRPr>
          </a:p>
        </p:txBody>
      </p:sp>
      <p:sp>
        <p:nvSpPr>
          <p:cNvPr id="1048627" name=""/>
          <p:cNvSpPr txBox="1"/>
          <p:nvPr/>
        </p:nvSpPr>
        <p:spPr>
          <a:xfrm>
            <a:off x="1422177" y="3173730"/>
            <a:ext cx="3300353" cy="510540"/>
          </a:xfrm>
          <a:prstGeom prst="rect"/>
        </p:spPr>
        <p:txBody>
          <a:bodyPr rtlCol="0" wrap="square">
            <a:spAutoFit/>
          </a:bodyPr>
          <a:p>
            <a:r>
              <a:rPr sz="2800" lang="en-US">
                <a:solidFill>
                  <a:srgbClr val="000000"/>
                </a:solidFill>
              </a:rPr>
              <a:t>*</a:t>
            </a:r>
            <a:endParaRPr sz="2800" lang="en-IN">
              <a:solidFill>
                <a:srgbClr val="000000"/>
              </a:solidFill>
            </a:endParaRPr>
          </a:p>
        </p:txBody>
      </p:sp>
      <p:sp>
        <p:nvSpPr>
          <p:cNvPr id="1048628" name=""/>
          <p:cNvSpPr txBox="1"/>
          <p:nvPr/>
        </p:nvSpPr>
        <p:spPr>
          <a:xfrm>
            <a:off x="1422177" y="3985712"/>
            <a:ext cx="4000000" cy="510540"/>
          </a:xfrm>
          <a:prstGeom prst="rect"/>
        </p:spPr>
        <p:txBody>
          <a:bodyPr rtlCol="0" wrap="square">
            <a:spAutoFit/>
          </a:bodyPr>
          <a:p>
            <a:r>
              <a:rPr sz="2800" lang="en-US">
                <a:solidFill>
                  <a:srgbClr val="000000"/>
                </a:solidFill>
              </a:rPr>
              <a:t>*</a:t>
            </a:r>
            <a:endParaRPr sz="2800" lang="en-IN">
              <a:solidFill>
                <a:srgbClr val="000000"/>
              </a:solidFill>
            </a:endParaRPr>
          </a:p>
        </p:txBody>
      </p:sp>
      <p:sp>
        <p:nvSpPr>
          <p:cNvPr id="1048629" name=""/>
          <p:cNvSpPr txBox="1"/>
          <p:nvPr/>
        </p:nvSpPr>
        <p:spPr>
          <a:xfrm>
            <a:off x="1422177" y="4365809"/>
            <a:ext cx="4000000" cy="510540"/>
          </a:xfrm>
          <a:prstGeom prst="rect"/>
        </p:spPr>
        <p:txBody>
          <a:bodyPr rtlCol="0" wrap="square">
            <a:spAutoFit/>
          </a:bodyPr>
          <a:p>
            <a:r>
              <a:rPr sz="2800" lang="en-US">
                <a:solidFill>
                  <a:srgbClr val="000000"/>
                </a:solidFill>
              </a:rPr>
              <a:t>*</a:t>
            </a:r>
            <a:endParaRPr sz="2800" lang="en-IN">
              <a:solidFill>
                <a:srgbClr val="000000"/>
              </a:solidFill>
            </a:endParaRPr>
          </a:p>
        </p:txBody>
      </p:sp>
      <p:sp>
        <p:nvSpPr>
          <p:cNvPr id="1048630" name=""/>
          <p:cNvSpPr txBox="1"/>
          <p:nvPr/>
        </p:nvSpPr>
        <p:spPr>
          <a:xfrm>
            <a:off x="1422176" y="3514499"/>
            <a:ext cx="4852833" cy="510540"/>
          </a:xfrm>
          <a:prstGeom prst="rect"/>
        </p:spPr>
        <p:txBody>
          <a:bodyPr rtlCol="0" wrap="square">
            <a:spAutoFit/>
          </a:bodyPr>
          <a:p>
            <a:r>
              <a:rPr sz="2800" lang="en-US">
                <a:solidFill>
                  <a:srgbClr val="000000"/>
                </a:solidFill>
              </a:rPr>
              <a: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73B50"/>
        </a:solidFill>
      </p:bgPr>
    </p:bg>
    <p:spTree>
      <p:nvGrpSpPr>
        <p:cNvPr id="25" name=""/>
        <p:cNvGrpSpPr/>
        <p:nvPr/>
      </p:nvGrpSpPr>
      <p:grpSpPr>
        <a:xfrm>
          <a:off x="0" y="0"/>
          <a:ext cx="0" cy="0"/>
          <a:chOff x="0" y="0"/>
          <a:chExt cx="0" cy="0"/>
        </a:xfrm>
      </p:grpSpPr>
      <p:sp>
        <p:nvSpPr>
          <p:cNvPr id="104861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20" name="TextBox 8"/>
          <p:cNvSpPr txBox="1"/>
          <p:nvPr/>
        </p:nvSpPr>
        <p:spPr>
          <a:xfrm>
            <a:off x="1048131" y="1864041"/>
            <a:ext cx="8534018" cy="1348739"/>
          </a:xfrm>
          <a:prstGeom prst="rect"/>
          <a:noFill/>
        </p:spPr>
        <p:txBody>
          <a:bodyPr rtlCol="0" wrap="square">
            <a:spAutoFit/>
          </a:bodyPr>
          <a:p>
            <a:pPr algn="l">
              <a:buFont typeface="Arial" panose="020B0604020202020204" pitchFamily="34" charset="0"/>
              <a:buChar char="•"/>
            </a:pPr>
            <a:endParaRPr b="1" dirty="0" sz="2800" i="0" lang="en-US">
              <a:solidFill>
                <a:srgbClr val="00B0F0"/>
              </a:solidFill>
              <a:effectLst/>
              <a:latin typeface="Times New Roman" panose="02020603050405020304" pitchFamily="18" charset="0"/>
              <a:cs typeface="Times New Roman" panose="02020603050405020304" pitchFamily="18" charset="0"/>
            </a:endParaRPr>
          </a:p>
          <a:p>
            <a:r>
              <a:rPr b="1" dirty="0" sz="2800" lang="en-US">
                <a:solidFill>
                  <a:srgbClr val="00B0F0"/>
                </a:solidFill>
                <a:latin typeface="Times New Roman" panose="02020603050405020304" pitchFamily="18" charset="0"/>
                <a:cs typeface="Times New Roman" panose="02020603050405020304" pitchFamily="18" charset="0"/>
              </a:rPr>
              <a:t>=IFS(E2&gt;=100000,"VERY HIGH",E2&gt;=75000,"HIGH",E2&gt;=55000,"MEDIUM",TRUE,"LOW") </a:t>
            </a:r>
            <a:endParaRPr b="1" dirty="0" sz="2800" lang="en-IN">
              <a:solidFill>
                <a:srgbClr val="00B0F0"/>
              </a:solidFill>
              <a:latin typeface="Times New Roman" panose="02020603050405020304" pitchFamily="18" charset="0"/>
              <a:cs typeface="Times New Roman" panose="02020603050405020304" pitchFamily="18" charset="0"/>
            </a:endParaRPr>
          </a:p>
        </p:txBody>
      </p:sp>
      <p:sp>
        <p:nvSpPr>
          <p:cNvPr id="1048621" name=""/>
          <p:cNvSpPr txBox="1"/>
          <p:nvPr/>
        </p:nvSpPr>
        <p:spPr>
          <a:xfrm>
            <a:off x="533649" y="2283140"/>
            <a:ext cx="4000000" cy="510540"/>
          </a:xfrm>
          <a:prstGeom prst="rect"/>
        </p:spPr>
        <p:txBody>
          <a:bodyPr rtlCol="0" wrap="square">
            <a:spAutoFit/>
          </a:bodyPr>
          <a:p>
            <a:r>
              <a:rPr altLang="en-US" sz="2800" lang="en-IN">
                <a:solidFill>
                  <a:srgbClr val="FF0000"/>
                </a:solidFill>
              </a:rPr>
              <a:t>☆</a:t>
            </a:r>
            <a:endParaRPr sz="2800" lang="en-IN">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2024-03-24T14:07:22Z</dcterms:created>
  <dcterms:modified xsi:type="dcterms:W3CDTF">2024-09-04T14:13:04Z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01c60200d9854bfcb903914fb670554a</vt:lpwstr>
  </property>
</Properties>
</file>