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P.Santhoshima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422200179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B.Com(ISM)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C.S.I.Ewart women’s Christian College melrosapuram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59AAB-E35D-65D8-7569-8D9B002CEEBF}"/>
              </a:ext>
            </a:extLst>
          </p:cNvPr>
          <p:cNvSpPr txBox="1"/>
          <p:nvPr/>
        </p:nvSpPr>
        <p:spPr>
          <a:xfrm>
            <a:off x="510526" y="1805917"/>
            <a:ext cx="7147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The end users of employee performance analysis using Excel can include: </a:t>
            </a:r>
          </a:p>
          <a:p>
            <a:pPr 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HR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HR professionals can use Excel to 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Google Sans"/>
              </a:rPr>
              <a:t>analyze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 employee performance data, identify patterns, and develop insights to help inform business decisions.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Managers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Managers can use Excel to add comments and ratings to employee performance reviews, and change the status of the review to allow the employee to see and discuss it.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Employees can receive performance reviews from their managers, and can work towards goals set by themselves and their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Santhoshi San</cp:lastModifiedBy>
  <cp:revision>17</cp:revision>
  <dcterms:created xsi:type="dcterms:W3CDTF">2024-03-29T15:07:22Z</dcterms:created>
  <dcterms:modified xsi:type="dcterms:W3CDTF">2024-09-10T02:23:25Z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