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BMW Global Sales Analysis (2010–2024)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Big Data Analytics Mini Project</a:t>
            </a:r>
          </a:p>
          <a:p>
            <a:r>
              <a:rPr sz="1600"/>
              <a:t>Presented by: T.Santhoshi</a:t>
            </a:r>
          </a:p>
          <a:p/>
          <a:p>
            <a:r>
              <a:rPr sz="1600"/>
              <a:t>This presentation provides an analytical overview of BMW's global sales trends over 15 years, highlighting key performance metrics, regional distribution, model-wise sales, pricing strategies, and the growing adoption of electric vehicles.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Source: Kaggle</a:t>
            </a:r>
          </a:p>
          <a:p>
            <a:r>
              <a:rPr sz="1600"/>
              <a:t>Link: https://www.kaggle.com/datasets/ahmadrazakashif/bmw-worldwide-sales-records-20102024</a:t>
            </a:r>
          </a:p>
          <a:p/>
          <a:p>
            <a:r>
              <a:rPr sz="1600"/>
              <a:t>Coverage: The dataset includes global BMW sales data from 2010 to 2024, detailing units sold, sales prices, engine and fuel types, across multiple regions.</a:t>
            </a:r>
          </a:p>
          <a:p/>
          <a:p>
            <a:r>
              <a:rPr sz="1600"/>
              <a:t>Key Variables:</a:t>
            </a:r>
          </a:p>
          <a:p>
            <a:r>
              <a:rPr sz="1600"/>
              <a:t>- Year</a:t>
            </a:r>
          </a:p>
          <a:p>
            <a:r>
              <a:rPr sz="1600"/>
              <a:t>- Region</a:t>
            </a:r>
          </a:p>
          <a:p>
            <a:r>
              <a:rPr sz="1600"/>
              <a:t>- Model</a:t>
            </a:r>
          </a:p>
          <a:p>
            <a:r>
              <a:rPr sz="1600"/>
              <a:t>- Units Sold</a:t>
            </a:r>
          </a:p>
          <a:p>
            <a:r>
              <a:rPr sz="1600"/>
              <a:t>- Price</a:t>
            </a:r>
          </a:p>
          <a:p>
            <a:r>
              <a:rPr sz="1600"/>
              <a:t>- Engine Type</a:t>
            </a:r>
          </a:p>
          <a:p>
            <a:r>
              <a:rPr sz="1600"/>
              <a:t>- Fuel 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Sales Trend (2010–2024)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Analysis of global sales over the years shows fluctuations with peaks in specific years due to new model launches and market demand.</a:t>
            </a:r>
          </a:p>
          <a:p/>
          <a:p>
            <a:r>
              <a:rPr sz="1600"/>
              <a:t>Insights:</a:t>
            </a:r>
          </a:p>
          <a:p>
            <a:r>
              <a:rPr sz="1600"/>
              <a:t>- Sales increased significantly after the launch of new SUV models.</a:t>
            </a:r>
          </a:p>
          <a:p>
            <a:r>
              <a:rPr sz="1600"/>
              <a:t>- Temporary declines observed due to global economic slowdowns or supply chain issues.</a:t>
            </a:r>
          </a:p>
          <a:p>
            <a:r>
              <a:rPr sz="1600"/>
              <a:t>- Overall, a positive upward trend is evident from 2010 to 2024.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Regional sales analysis highlights the contribution of different continents to BMW's total sales.</a:t>
            </a:r>
          </a:p>
          <a:p/>
          <a:p>
            <a:r>
              <a:rPr sz="1600"/>
              <a:t>Insights:</a:t>
            </a:r>
          </a:p>
          <a:p>
            <a:r>
              <a:rPr sz="1600"/>
              <a:t>- Europe remains the largest market for BMW.</a:t>
            </a:r>
          </a:p>
          <a:p>
            <a:r>
              <a:rPr sz="1600"/>
              <a:t>- North America shows steady growth.</a:t>
            </a:r>
          </a:p>
          <a:p>
            <a:r>
              <a:rPr sz="1600"/>
              <a:t>- Emerging markets in Asia-Pacific show rapid adoption, particularly in EV segments.</a:t>
            </a:r>
          </a:p>
          <a:p>
            <a:r>
              <a:rPr sz="1600"/>
              <a:t>- Africa and South America contribute minimally to overall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Model-wise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A comparison of sales across various BMW models identifies the top-performing series.</a:t>
            </a:r>
          </a:p>
          <a:p/>
          <a:p>
            <a:r>
              <a:rPr sz="1600"/>
              <a:t>Insights:</a:t>
            </a:r>
          </a:p>
          <a:p>
            <a:r>
              <a:rPr sz="1600"/>
              <a:t>- SUVs like X3, X5 dominate overall sales.</a:t>
            </a:r>
          </a:p>
          <a:p>
            <a:r>
              <a:rPr sz="1600"/>
              <a:t>- Series 3 and 5 maintain strong demand in sedans.</a:t>
            </a:r>
          </a:p>
          <a:p>
            <a:r>
              <a:rPr sz="1600"/>
              <a:t>- Electric models such as i4 and iX are gaining momentum.</a:t>
            </a:r>
          </a:p>
          <a:p>
            <a:r>
              <a:rPr sz="1600"/>
              <a:t>- Understanding model popularity helps BMW strategize production and marketing.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vs. Units Sold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Correlation between pricing and sales volume is essential to understand market elasticity.</a:t>
            </a:r>
          </a:p>
          <a:p/>
          <a:p>
            <a:r>
              <a:rPr sz="1600"/>
              <a:t>Insights:</a:t>
            </a:r>
          </a:p>
          <a:p>
            <a:r>
              <a:rPr sz="1600"/>
              <a:t>- Premium models with higher prices have lower sales volume but higher revenue per unit.</a:t>
            </a:r>
          </a:p>
          <a:p>
            <a:r>
              <a:rPr sz="1600"/>
              <a:t>- Mid-range models achieve higher volume sales.</a:t>
            </a:r>
          </a:p>
          <a:p>
            <a:r>
              <a:rPr sz="1600"/>
              <a:t>- Pricing strategies impact sales differently across regions and customer segments.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Vehicle (EV) Sales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EV sales have shown significant growth in recent years.</a:t>
            </a:r>
          </a:p>
          <a:p/>
          <a:p>
            <a:r>
              <a:rPr sz="1600"/>
              <a:t>Insights:</a:t>
            </a:r>
          </a:p>
          <a:p>
            <a:r>
              <a:rPr sz="1600"/>
              <a:t>- BMW's EV adoption aligns with global trends towards sustainability.</a:t>
            </a:r>
          </a:p>
          <a:p>
            <a:r>
              <a:rPr sz="1600"/>
              <a:t>- EV sales are particularly strong in Europe.</a:t>
            </a:r>
          </a:p>
          <a:p>
            <a:r>
              <a:rPr sz="1600"/>
              <a:t>- Forecast indicates continued growth in EV demand in coming years.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Summary of Key Findings:</a:t>
            </a:r>
          </a:p>
          <a:p>
            <a:r>
              <a:rPr sz="1600"/>
              <a:t>- Overall positive global sales trend.</a:t>
            </a:r>
          </a:p>
          <a:p>
            <a:r>
              <a:rPr sz="1600"/>
              <a:t>- Europe and North America are major markets.</a:t>
            </a:r>
          </a:p>
          <a:p>
            <a:r>
              <a:rPr sz="1600"/>
              <a:t>- SUV models lead in sales volume.</a:t>
            </a:r>
          </a:p>
          <a:p>
            <a:r>
              <a:rPr sz="1600"/>
              <a:t>- EV adoption is rapidly increasing.</a:t>
            </a:r>
          </a:p>
          <a:p/>
          <a:p>
            <a:r>
              <a:rPr sz="1600"/>
              <a:t>Future Outlook:</a:t>
            </a:r>
          </a:p>
          <a:p>
            <a:r>
              <a:rPr sz="1600"/>
              <a:t>- Expansion in emerging markets.</a:t>
            </a:r>
          </a:p>
          <a:p>
            <a:r>
              <a:rPr sz="1600"/>
              <a:t>- Increased focus on EV production.</a:t>
            </a:r>
          </a:p>
          <a:p>
            <a:r>
              <a:rPr sz="1600"/>
              <a:t>- Market strategies should consider pricing elasticity and regional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