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304" r:id="rId4"/>
    <p:sldId id="258" r:id="rId5"/>
    <p:sldId id="305" r:id="rId6"/>
    <p:sldId id="306" r:id="rId7"/>
    <p:sldId id="307" r:id="rId8"/>
    <p:sldId id="308" r:id="rId9"/>
    <p:sldId id="309" r:id="rId10"/>
    <p:sldId id="315" r:id="rId11"/>
    <p:sldId id="314" r:id="rId12"/>
    <p:sldId id="316" r:id="rId13"/>
    <p:sldId id="310" r:id="rId14"/>
    <p:sldId id="317" r:id="rId15"/>
    <p:sldId id="311" r:id="rId16"/>
  </p:sldIdLst>
  <p:sldSz cx="9144000" cy="5143500" type="screen16x9"/>
  <p:notesSz cx="6858000" cy="9144000"/>
  <p:embeddedFontLst>
    <p:embeddedFont>
      <p:font typeface="Patrick Hand" panose="020F0502020204030204" pitchFamily="2" charset="0"/>
      <p:regular r:id="rId18"/>
    </p:embeddedFont>
    <p:embeddedFont>
      <p:font typeface="Roboto" panose="02000000000000000000" pitchFamily="2" charset="0"/>
      <p:regular r:id="rId19"/>
      <p:bold r:id="rId20"/>
      <p:italic r:id="rId21"/>
      <p:boldItalic r:id="rId22"/>
    </p:embeddedFont>
    <p:embeddedFont>
      <p:font typeface="Roboto Condensed Light" panose="02000000000000000000" pitchFamily="2" charset="0"/>
      <p:regular r:id="rId23"/>
      <p:italic r:id="rId24"/>
    </p:embeddedFont>
    <p:embeddedFont>
      <p:font typeface="Teko"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B9DB"/>
    <a:srgbClr val="3CA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5CABBE-9989-4443-9158-431327DA87D4}">
  <a:tblStyle styleId="{D35CABBE-9989-4443-9158-431327DA87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i Indrakanti" userId="93579b859eb1095b" providerId="LiveId" clId="{60E37E0F-C8AA-4E96-A493-0B5A70ACC920}"/>
    <pc:docChg chg="custSel modSld">
      <pc:chgData name="Santhoshi Indrakanti" userId="93579b859eb1095b" providerId="LiveId" clId="{60E37E0F-C8AA-4E96-A493-0B5A70ACC920}" dt="2023-10-09T15:25:30.796" v="0" actId="33524"/>
      <pc:docMkLst>
        <pc:docMk/>
      </pc:docMkLst>
      <pc:sldChg chg="modSp mod">
        <pc:chgData name="Santhoshi Indrakanti" userId="93579b859eb1095b" providerId="LiveId" clId="{60E37E0F-C8AA-4E96-A493-0B5A70ACC920}" dt="2023-10-09T15:25:30.796" v="0" actId="33524"/>
        <pc:sldMkLst>
          <pc:docMk/>
          <pc:sldMk cId="3416481041" sldId="305"/>
        </pc:sldMkLst>
        <pc:spChg chg="mod">
          <ac:chgData name="Santhoshi Indrakanti" userId="93579b859eb1095b" providerId="LiveId" clId="{60E37E0F-C8AA-4E96-A493-0B5A70ACC920}" dt="2023-10-09T15:25:30.796" v="0" actId="33524"/>
          <ac:spMkLst>
            <pc:docMk/>
            <pc:sldMk cId="3416481041" sldId="305"/>
            <ac:spMk id="5" creationId="{45115B75-4204-785E-2E19-3CC7D7CE6A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748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60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9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3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95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38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0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56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13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82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72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56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35"/>
          <p:cNvGrpSpPr/>
          <p:nvPr/>
        </p:nvGrpSpPr>
        <p:grpSpPr>
          <a:xfrm>
            <a:off x="7052711" y="924888"/>
            <a:ext cx="1618869" cy="2490583"/>
            <a:chOff x="7052711" y="924888"/>
            <a:chExt cx="1618869" cy="2490583"/>
          </a:xfrm>
        </p:grpSpPr>
        <p:sp>
          <p:nvSpPr>
            <p:cNvPr id="184" name="Google Shape;184;p35"/>
            <p:cNvSpPr/>
            <p:nvPr/>
          </p:nvSpPr>
          <p:spPr>
            <a:xfrm>
              <a:off x="7052711" y="1913995"/>
              <a:ext cx="413837" cy="1501476"/>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7094604" y="1991135"/>
              <a:ext cx="55186" cy="1187937"/>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7187408" y="2046319"/>
              <a:ext cx="54593" cy="1184851"/>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7279620" y="2098299"/>
              <a:ext cx="52219" cy="1185445"/>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7369339" y="2150991"/>
              <a:ext cx="54711" cy="1184851"/>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7466416" y="1913995"/>
              <a:ext cx="416804" cy="1501476"/>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7511275" y="2150991"/>
              <a:ext cx="52813" cy="1184851"/>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7601113" y="2098299"/>
              <a:ext cx="55186" cy="1185445"/>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7693324" y="2046319"/>
              <a:ext cx="55186" cy="1184851"/>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7786010" y="1991135"/>
              <a:ext cx="54593" cy="1187937"/>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7052711" y="1674508"/>
              <a:ext cx="830523" cy="47897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7396990" y="2003714"/>
              <a:ext cx="146688" cy="85209"/>
            </a:xfrm>
            <a:custGeom>
              <a:avLst/>
              <a:gdLst/>
              <a:ahLst/>
              <a:cxnLst/>
              <a:rect l="l" t="t" r="r" b="b"/>
              <a:pathLst>
                <a:path w="1236" h="718" extrusionOk="0">
                  <a:moveTo>
                    <a:pt x="605" y="1"/>
                  </a:moveTo>
                  <a:lnTo>
                    <a:pt x="0" y="359"/>
                  </a:lnTo>
                  <a:lnTo>
                    <a:pt x="605" y="717"/>
                  </a:lnTo>
                  <a:lnTo>
                    <a:pt x="1236" y="359"/>
                  </a:lnTo>
                  <a:lnTo>
                    <a:pt x="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7414317" y="1721741"/>
              <a:ext cx="109660" cy="62423"/>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7414317" y="1751766"/>
              <a:ext cx="54593" cy="6230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7468789" y="1751766"/>
              <a:ext cx="55186" cy="6230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7339432" y="1764345"/>
              <a:ext cx="109660" cy="6230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7339432" y="1794252"/>
              <a:ext cx="54593" cy="6230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7393905" y="1794252"/>
              <a:ext cx="55186" cy="6230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7264667" y="1806831"/>
              <a:ext cx="109660" cy="6230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7264667" y="1839111"/>
              <a:ext cx="54593" cy="60050"/>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7319139" y="1839111"/>
              <a:ext cx="55186" cy="60050"/>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7052711" y="924888"/>
              <a:ext cx="830523" cy="1229829"/>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rot="10800000">
              <a:off x="7536406" y="2356366"/>
              <a:ext cx="1135174" cy="846034"/>
            </a:xfrm>
            <a:custGeom>
              <a:avLst/>
              <a:gdLst/>
              <a:ahLst/>
              <a:cxnLst/>
              <a:rect l="l" t="t" r="r" b="b"/>
              <a:pathLst>
                <a:path w="9565" h="7129" extrusionOk="0">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5"/>
          <p:cNvGrpSpPr/>
          <p:nvPr/>
        </p:nvGrpSpPr>
        <p:grpSpPr>
          <a:xfrm>
            <a:off x="6298006" y="709120"/>
            <a:ext cx="671254" cy="1964378"/>
            <a:chOff x="6298006" y="709120"/>
            <a:chExt cx="671254" cy="1964378"/>
          </a:xfrm>
        </p:grpSpPr>
        <p:sp>
          <p:nvSpPr>
            <p:cNvPr id="208" name="Google Shape;208;p35"/>
            <p:cNvSpPr/>
            <p:nvPr/>
          </p:nvSpPr>
          <p:spPr>
            <a:xfrm>
              <a:off x="6717051" y="1700600"/>
              <a:ext cx="252195" cy="972898"/>
            </a:xfrm>
            <a:custGeom>
              <a:avLst/>
              <a:gdLst/>
              <a:ahLst/>
              <a:cxnLst/>
              <a:rect l="l" t="t" r="r" b="b"/>
              <a:pathLst>
                <a:path w="2125" h="8198" extrusionOk="0">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6819468" y="1817852"/>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6754197" y="1855591"/>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6886520" y="1780825"/>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6819468" y="1939969"/>
              <a:ext cx="47353" cy="122947"/>
            </a:xfrm>
            <a:custGeom>
              <a:avLst/>
              <a:gdLst/>
              <a:ahLst/>
              <a:cxnLst/>
              <a:rect l="l" t="t" r="r" b="b"/>
              <a:pathLst>
                <a:path w="399" h="1036" extrusionOk="0">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6754197" y="1977708"/>
              <a:ext cx="47947" cy="122235"/>
            </a:xfrm>
            <a:custGeom>
              <a:avLst/>
              <a:gdLst/>
              <a:ahLst/>
              <a:cxnLst/>
              <a:rect l="l" t="t" r="r" b="b"/>
              <a:pathLst>
                <a:path w="404" h="1030" extrusionOk="0">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6886520" y="1902942"/>
              <a:ext cx="44980" cy="122235"/>
            </a:xfrm>
            <a:custGeom>
              <a:avLst/>
              <a:gdLst/>
              <a:ahLst/>
              <a:cxnLst/>
              <a:rect l="l" t="t" r="r" b="b"/>
              <a:pathLst>
                <a:path w="379" h="1030" extrusionOk="0">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6819468" y="2059713"/>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6754197" y="2097452"/>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6886520" y="2022686"/>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6819468" y="2182542"/>
              <a:ext cx="47353" cy="124609"/>
            </a:xfrm>
            <a:custGeom>
              <a:avLst/>
              <a:gdLst/>
              <a:ahLst/>
              <a:cxnLst/>
              <a:rect l="l" t="t" r="r" b="b"/>
              <a:pathLst>
                <a:path w="399" h="1050" extrusionOk="0">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6754197" y="2219569"/>
              <a:ext cx="47947" cy="124727"/>
            </a:xfrm>
            <a:custGeom>
              <a:avLst/>
              <a:gdLst/>
              <a:ahLst/>
              <a:cxnLst/>
              <a:rect l="l" t="t" r="r" b="b"/>
              <a:pathLst>
                <a:path w="404" h="1051" extrusionOk="0">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6886520" y="2144804"/>
              <a:ext cx="44980" cy="122235"/>
            </a:xfrm>
            <a:custGeom>
              <a:avLst/>
              <a:gdLst/>
              <a:ahLst/>
              <a:cxnLst/>
              <a:rect l="l" t="t" r="r" b="b"/>
              <a:pathLst>
                <a:path w="379" h="1030" extrusionOk="0">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6819468" y="2302168"/>
              <a:ext cx="47353" cy="124727"/>
            </a:xfrm>
            <a:custGeom>
              <a:avLst/>
              <a:gdLst/>
              <a:ahLst/>
              <a:cxnLst/>
              <a:rect l="l" t="t" r="r" b="b"/>
              <a:pathLst>
                <a:path w="399" h="1051" extrusionOk="0">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6754197" y="2341687"/>
              <a:ext cx="47947" cy="122235"/>
            </a:xfrm>
            <a:custGeom>
              <a:avLst/>
              <a:gdLst/>
              <a:ahLst/>
              <a:cxnLst/>
              <a:rect l="l" t="t" r="r" b="b"/>
              <a:pathLst>
                <a:path w="404" h="1030" extrusionOk="0">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6886520" y="2264547"/>
              <a:ext cx="44980" cy="124609"/>
            </a:xfrm>
            <a:custGeom>
              <a:avLst/>
              <a:gdLst/>
              <a:ahLst/>
              <a:cxnLst/>
              <a:rect l="l" t="t" r="r" b="b"/>
              <a:pathLst>
                <a:path w="379" h="1050" extrusionOk="0">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6819468" y="2424285"/>
              <a:ext cx="47353" cy="124727"/>
            </a:xfrm>
            <a:custGeom>
              <a:avLst/>
              <a:gdLst/>
              <a:ahLst/>
              <a:cxnLst/>
              <a:rect l="l" t="t" r="r" b="b"/>
              <a:pathLst>
                <a:path w="399" h="1051" extrusionOk="0">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6754197" y="2461430"/>
              <a:ext cx="47947" cy="125321"/>
            </a:xfrm>
            <a:custGeom>
              <a:avLst/>
              <a:gdLst/>
              <a:ahLst/>
              <a:cxnLst/>
              <a:rect l="l" t="t" r="r" b="b"/>
              <a:pathLst>
                <a:path w="404" h="1056" extrusionOk="0">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6886520" y="2386665"/>
              <a:ext cx="44980" cy="125202"/>
            </a:xfrm>
            <a:custGeom>
              <a:avLst/>
              <a:gdLst/>
              <a:ahLst/>
              <a:cxnLst/>
              <a:rect l="l" t="t" r="r" b="b"/>
              <a:pathLst>
                <a:path w="379" h="1055" extrusionOk="0">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6302753" y="1606015"/>
              <a:ext cx="414431" cy="1067482"/>
            </a:xfrm>
            <a:custGeom>
              <a:avLst/>
              <a:gdLst/>
              <a:ahLst/>
              <a:cxnLst/>
              <a:rect l="l" t="t" r="r" b="b"/>
              <a:pathLst>
                <a:path w="3492" h="8995" extrusionOk="0">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6552447" y="1808358"/>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6487769" y="1770619"/>
              <a:ext cx="44980" cy="124609"/>
            </a:xfrm>
            <a:custGeom>
              <a:avLst/>
              <a:gdLst/>
              <a:ahLst/>
              <a:cxnLst/>
              <a:rect l="l" t="t" r="r" b="b"/>
              <a:pathLst>
                <a:path w="379" h="1050" extrusionOk="0">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6617126" y="1845385"/>
              <a:ext cx="47353" cy="124727"/>
            </a:xfrm>
            <a:custGeom>
              <a:avLst/>
              <a:gdLst/>
              <a:ahLst/>
              <a:cxnLst/>
              <a:rect l="l" t="t" r="r" b="b"/>
              <a:pathLst>
                <a:path w="399" h="1051"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6552447" y="1930475"/>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6487769" y="1892736"/>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6617126" y="1967621"/>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6552447" y="2052592"/>
              <a:ext cx="47353" cy="122235"/>
            </a:xfrm>
            <a:custGeom>
              <a:avLst/>
              <a:gdLst/>
              <a:ahLst/>
              <a:cxnLst/>
              <a:rect l="l" t="t" r="r" b="b"/>
              <a:pathLst>
                <a:path w="399" h="1030" extrusionOk="0">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6487769" y="2012480"/>
              <a:ext cx="44980" cy="125202"/>
            </a:xfrm>
            <a:custGeom>
              <a:avLst/>
              <a:gdLst/>
              <a:ahLst/>
              <a:cxnLst/>
              <a:rect l="l" t="t" r="r" b="b"/>
              <a:pathLst>
                <a:path w="379" h="1055" extrusionOk="0">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6617126" y="2089738"/>
              <a:ext cx="47353" cy="122829"/>
            </a:xfrm>
            <a:custGeom>
              <a:avLst/>
              <a:gdLst/>
              <a:ahLst/>
              <a:cxnLst/>
              <a:rect l="l" t="t" r="r" b="b"/>
              <a:pathLst>
                <a:path w="399" h="1035" extrusionOk="0">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6552447" y="2172336"/>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6487769" y="2134597"/>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6617126" y="2209482"/>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6552447" y="2294454"/>
              <a:ext cx="47353" cy="122235"/>
            </a:xfrm>
            <a:custGeom>
              <a:avLst/>
              <a:gdLst/>
              <a:ahLst/>
              <a:cxnLst/>
              <a:rect l="l" t="t" r="r" b="b"/>
              <a:pathLst>
                <a:path w="399" h="1030" extrusionOk="0">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6487769" y="2257308"/>
              <a:ext cx="44980" cy="122235"/>
            </a:xfrm>
            <a:custGeom>
              <a:avLst/>
              <a:gdLst/>
              <a:ahLst/>
              <a:cxnLst/>
              <a:rect l="l" t="t" r="r" b="b"/>
              <a:pathLst>
                <a:path w="379" h="1030" extrusionOk="0">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6617126" y="2332193"/>
              <a:ext cx="47353" cy="122235"/>
            </a:xfrm>
            <a:custGeom>
              <a:avLst/>
              <a:gdLst/>
              <a:ahLst/>
              <a:cxnLst/>
              <a:rect l="l" t="t" r="r" b="b"/>
              <a:pathLst>
                <a:path w="399" h="1030" extrusionOk="0">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6552447" y="2414198"/>
              <a:ext cx="47353" cy="124609"/>
            </a:xfrm>
            <a:custGeom>
              <a:avLst/>
              <a:gdLst/>
              <a:ahLst/>
              <a:cxnLst/>
              <a:rect l="l" t="t" r="r" b="b"/>
              <a:pathLst>
                <a:path w="399" h="1050" extrusionOk="0">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6487769" y="2377052"/>
              <a:ext cx="44980" cy="124609"/>
            </a:xfrm>
            <a:custGeom>
              <a:avLst/>
              <a:gdLst/>
              <a:ahLst/>
              <a:cxnLst/>
              <a:rect l="l" t="t" r="r" b="b"/>
              <a:pathLst>
                <a:path w="379" h="1050" extrusionOk="0">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6617126" y="2451936"/>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6420123" y="1733473"/>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6355445" y="1695734"/>
              <a:ext cx="47472" cy="124727"/>
            </a:xfrm>
            <a:custGeom>
              <a:avLst/>
              <a:gdLst/>
              <a:ahLst/>
              <a:cxnLst/>
              <a:rect l="l" t="t" r="r" b="b"/>
              <a:pathLst>
                <a:path w="400" h="1051"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6420123" y="1855591"/>
              <a:ext cx="47353" cy="122235"/>
            </a:xfrm>
            <a:custGeom>
              <a:avLst/>
              <a:gdLst/>
              <a:ahLst/>
              <a:cxnLst/>
              <a:rect l="l" t="t" r="r" b="b"/>
              <a:pathLst>
                <a:path w="399" h="1030" extrusionOk="0">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6355445" y="1817852"/>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6420123" y="1975334"/>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6355445" y="1937596"/>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6420123" y="2097452"/>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6355445" y="2059713"/>
              <a:ext cx="47472" cy="122947"/>
            </a:xfrm>
            <a:custGeom>
              <a:avLst/>
              <a:gdLst/>
              <a:ahLst/>
              <a:cxnLst/>
              <a:rect l="l" t="t" r="r" b="b"/>
              <a:pathLst>
                <a:path w="400" h="1036" extrusionOk="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6420123" y="2217196"/>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6355445" y="2179457"/>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6420123" y="2339313"/>
              <a:ext cx="47353" cy="124609"/>
            </a:xfrm>
            <a:custGeom>
              <a:avLst/>
              <a:gdLst/>
              <a:ahLst/>
              <a:cxnLst/>
              <a:rect l="l" t="t" r="r" b="b"/>
              <a:pathLst>
                <a:path w="399" h="1050"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6355445" y="2302168"/>
              <a:ext cx="47472" cy="124727"/>
            </a:xfrm>
            <a:custGeom>
              <a:avLst/>
              <a:gdLst/>
              <a:ahLst/>
              <a:cxnLst/>
              <a:rect l="l" t="t" r="r" b="b"/>
              <a:pathLst>
                <a:path w="400" h="1051" extrusionOk="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6302753" y="1461112"/>
              <a:ext cx="666507" cy="384388"/>
            </a:xfrm>
            <a:custGeom>
              <a:avLst/>
              <a:gdLst/>
              <a:ahLst/>
              <a:cxnLst/>
              <a:rect l="l" t="t" r="r" b="b"/>
              <a:pathLst>
                <a:path w="5616" h="3239" extrusionOk="0">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6387844" y="1580856"/>
              <a:ext cx="129955" cy="74884"/>
            </a:xfrm>
            <a:custGeom>
              <a:avLst/>
              <a:gdLst/>
              <a:ahLst/>
              <a:cxnLst/>
              <a:rect l="l" t="t" r="r" b="b"/>
              <a:pathLst>
                <a:path w="1095" h="631" extrusionOk="0">
                  <a:moveTo>
                    <a:pt x="378" y="0"/>
                  </a:moveTo>
                  <a:lnTo>
                    <a:pt x="0" y="232"/>
                  </a:lnTo>
                  <a:lnTo>
                    <a:pt x="716" y="631"/>
                  </a:lnTo>
                  <a:lnTo>
                    <a:pt x="1095" y="424"/>
                  </a:lnTo>
                  <a:lnTo>
                    <a:pt x="37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6709218" y="1646128"/>
              <a:ext cx="162354" cy="92329"/>
            </a:xfrm>
            <a:custGeom>
              <a:avLst/>
              <a:gdLst/>
              <a:ahLst/>
              <a:cxnLst/>
              <a:rect l="l" t="t" r="r" b="b"/>
              <a:pathLst>
                <a:path w="1368" h="778" extrusionOk="0">
                  <a:moveTo>
                    <a:pt x="677" y="0"/>
                  </a:moveTo>
                  <a:lnTo>
                    <a:pt x="1" y="378"/>
                  </a:lnTo>
                  <a:lnTo>
                    <a:pt x="697" y="777"/>
                  </a:lnTo>
                  <a:lnTo>
                    <a:pt x="1368" y="399"/>
                  </a:lnTo>
                  <a:lnTo>
                    <a:pt x="677"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6298006" y="709120"/>
              <a:ext cx="668880" cy="1135245"/>
            </a:xfrm>
            <a:custGeom>
              <a:avLst/>
              <a:gdLst/>
              <a:ahLst/>
              <a:cxnLst/>
              <a:rect l="l" t="t" r="r" b="b"/>
              <a:pathLst>
                <a:path w="5636" h="9566" extrusionOk="0">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35"/>
          <p:cNvGrpSpPr/>
          <p:nvPr/>
        </p:nvGrpSpPr>
        <p:grpSpPr>
          <a:xfrm>
            <a:off x="6221345" y="2313221"/>
            <a:ext cx="890323" cy="1309462"/>
            <a:chOff x="6221345" y="2313221"/>
            <a:chExt cx="890323" cy="1309462"/>
          </a:xfrm>
        </p:grpSpPr>
        <p:sp>
          <p:nvSpPr>
            <p:cNvPr id="263" name="Google Shape;263;p35"/>
            <p:cNvSpPr/>
            <p:nvPr/>
          </p:nvSpPr>
          <p:spPr>
            <a:xfrm>
              <a:off x="6221345" y="2313221"/>
              <a:ext cx="446712" cy="309030"/>
            </a:xfrm>
            <a:custGeom>
              <a:avLst/>
              <a:gdLst/>
              <a:ahLst/>
              <a:cxnLst/>
              <a:rect l="l" t="t" r="r" b="b"/>
              <a:pathLst>
                <a:path w="3764" h="2604" extrusionOk="0">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6221345" y="2430591"/>
              <a:ext cx="446712" cy="309030"/>
            </a:xfrm>
            <a:custGeom>
              <a:avLst/>
              <a:gdLst/>
              <a:ahLst/>
              <a:cxnLst/>
              <a:rect l="l" t="t" r="r" b="b"/>
              <a:pathLst>
                <a:path w="3764" h="2604" extrusionOk="0">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6221345" y="2547368"/>
              <a:ext cx="446712" cy="309623"/>
            </a:xfrm>
            <a:custGeom>
              <a:avLst/>
              <a:gdLst/>
              <a:ahLst/>
              <a:cxnLst/>
              <a:rect l="l" t="t" r="r" b="b"/>
              <a:pathLst>
                <a:path w="3764" h="2609" extrusionOk="0">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6221345" y="2664620"/>
              <a:ext cx="446712" cy="309623"/>
            </a:xfrm>
            <a:custGeom>
              <a:avLst/>
              <a:gdLst/>
              <a:ahLst/>
              <a:cxnLst/>
              <a:rect l="l" t="t" r="r" b="b"/>
              <a:pathLst>
                <a:path w="3764" h="2609" extrusionOk="0">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6221345" y="2781990"/>
              <a:ext cx="446712" cy="309623"/>
            </a:xfrm>
            <a:custGeom>
              <a:avLst/>
              <a:gdLst/>
              <a:ahLst/>
              <a:cxnLst/>
              <a:rect l="l" t="t" r="r" b="b"/>
              <a:pathLst>
                <a:path w="3764" h="2609" extrusionOk="0">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6221345" y="2899360"/>
              <a:ext cx="446712" cy="306656"/>
            </a:xfrm>
            <a:custGeom>
              <a:avLst/>
              <a:gdLst/>
              <a:ahLst/>
              <a:cxnLst/>
              <a:rect l="l" t="t" r="r" b="b"/>
              <a:pathLst>
                <a:path w="3764" h="2584"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6221345" y="3016731"/>
              <a:ext cx="446712" cy="306538"/>
            </a:xfrm>
            <a:custGeom>
              <a:avLst/>
              <a:gdLst/>
              <a:ahLst/>
              <a:cxnLst/>
              <a:rect l="l" t="t" r="r" b="b"/>
              <a:pathLst>
                <a:path w="3764" h="2583"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6251251" y="2555082"/>
              <a:ext cx="416804" cy="1067600"/>
            </a:xfrm>
            <a:custGeom>
              <a:avLst/>
              <a:gdLst/>
              <a:ahLst/>
              <a:cxnLst/>
              <a:rect l="l" t="t" r="r" b="b"/>
              <a:pathLst>
                <a:path w="3512" h="8996" extrusionOk="0">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6221345" y="2570035"/>
              <a:ext cx="446712" cy="309623"/>
            </a:xfrm>
            <a:custGeom>
              <a:avLst/>
              <a:gdLst/>
              <a:ahLst/>
              <a:cxnLst/>
              <a:rect l="l" t="t" r="r" b="b"/>
              <a:pathLst>
                <a:path w="3764" h="2609" extrusionOk="0">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6221345" y="2687405"/>
              <a:ext cx="446712" cy="309030"/>
            </a:xfrm>
            <a:custGeom>
              <a:avLst/>
              <a:gdLst/>
              <a:ahLst/>
              <a:cxnLst/>
              <a:rect l="l" t="t" r="r" b="b"/>
              <a:pathLst>
                <a:path w="3764" h="2604" extrusionOk="0">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6221345" y="2804776"/>
              <a:ext cx="446712" cy="309030"/>
            </a:xfrm>
            <a:custGeom>
              <a:avLst/>
              <a:gdLst/>
              <a:ahLst/>
              <a:cxnLst/>
              <a:rect l="l" t="t" r="r" b="b"/>
              <a:pathLst>
                <a:path w="3764" h="2604" extrusionOk="0">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6221345" y="2921553"/>
              <a:ext cx="446712" cy="309623"/>
            </a:xfrm>
            <a:custGeom>
              <a:avLst/>
              <a:gdLst/>
              <a:ahLst/>
              <a:cxnLst/>
              <a:rect l="l" t="t" r="r" b="b"/>
              <a:pathLst>
                <a:path w="3764" h="2609" extrusionOk="0">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6221345" y="3038804"/>
              <a:ext cx="446712" cy="309623"/>
            </a:xfrm>
            <a:custGeom>
              <a:avLst/>
              <a:gdLst/>
              <a:ahLst/>
              <a:cxnLst/>
              <a:rect l="l" t="t" r="r" b="b"/>
              <a:pathLst>
                <a:path w="3764" h="2609" extrusionOk="0">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221345" y="3156175"/>
              <a:ext cx="446712" cy="309623"/>
            </a:xfrm>
            <a:custGeom>
              <a:avLst/>
              <a:gdLst/>
              <a:ahLst/>
              <a:cxnLst/>
              <a:rect l="l" t="t" r="r" b="b"/>
              <a:pathLst>
                <a:path w="3764" h="2609" extrusionOk="0">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6221345" y="3273545"/>
              <a:ext cx="446712" cy="309623"/>
            </a:xfrm>
            <a:custGeom>
              <a:avLst/>
              <a:gdLst/>
              <a:ahLst/>
              <a:cxnLst/>
              <a:rect l="l" t="t" r="r" b="b"/>
              <a:pathLst>
                <a:path w="3764" h="2609" extrusionOk="0">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6667923" y="2313221"/>
              <a:ext cx="443745" cy="309030"/>
            </a:xfrm>
            <a:custGeom>
              <a:avLst/>
              <a:gdLst/>
              <a:ahLst/>
              <a:cxnLst/>
              <a:rect l="l" t="t" r="r" b="b"/>
              <a:pathLst>
                <a:path w="3739" h="2604" extrusionOk="0">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6667923" y="2430591"/>
              <a:ext cx="443745" cy="309030"/>
            </a:xfrm>
            <a:custGeom>
              <a:avLst/>
              <a:gdLst/>
              <a:ahLst/>
              <a:cxnLst/>
              <a:rect l="l" t="t" r="r" b="b"/>
              <a:pathLst>
                <a:path w="3739" h="2604" extrusionOk="0">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6667923" y="2547368"/>
              <a:ext cx="443745" cy="309623"/>
            </a:xfrm>
            <a:custGeom>
              <a:avLst/>
              <a:gdLst/>
              <a:ahLst/>
              <a:cxnLst/>
              <a:rect l="l" t="t" r="r" b="b"/>
              <a:pathLst>
                <a:path w="3739" h="2609" extrusionOk="0">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6667923" y="2664620"/>
              <a:ext cx="443745" cy="309623"/>
            </a:xfrm>
            <a:custGeom>
              <a:avLst/>
              <a:gdLst/>
              <a:ahLst/>
              <a:cxnLst/>
              <a:rect l="l" t="t" r="r" b="b"/>
              <a:pathLst>
                <a:path w="3739" h="2609" extrusionOk="0">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6667923" y="2781990"/>
              <a:ext cx="443745" cy="309623"/>
            </a:xfrm>
            <a:custGeom>
              <a:avLst/>
              <a:gdLst/>
              <a:ahLst/>
              <a:cxnLst/>
              <a:rect l="l" t="t" r="r" b="b"/>
              <a:pathLst>
                <a:path w="3739" h="2609" extrusionOk="0">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667923" y="2899360"/>
              <a:ext cx="443745" cy="306656"/>
            </a:xfrm>
            <a:custGeom>
              <a:avLst/>
              <a:gdLst/>
              <a:ahLst/>
              <a:cxnLst/>
              <a:rect l="l" t="t" r="r" b="b"/>
              <a:pathLst>
                <a:path w="3739" h="2584"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667923" y="3016731"/>
              <a:ext cx="443745" cy="306538"/>
            </a:xfrm>
            <a:custGeom>
              <a:avLst/>
              <a:gdLst/>
              <a:ahLst/>
              <a:cxnLst/>
              <a:rect l="l" t="t" r="r" b="b"/>
              <a:pathLst>
                <a:path w="3739" h="2583"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67923" y="2555082"/>
              <a:ext cx="413837" cy="1067600"/>
            </a:xfrm>
            <a:custGeom>
              <a:avLst/>
              <a:gdLst/>
              <a:ahLst/>
              <a:cxnLst/>
              <a:rect l="l" t="t" r="r" b="b"/>
              <a:pathLst>
                <a:path w="3487" h="8996" extrusionOk="0">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67923" y="2570035"/>
              <a:ext cx="443745" cy="309623"/>
            </a:xfrm>
            <a:custGeom>
              <a:avLst/>
              <a:gdLst/>
              <a:ahLst/>
              <a:cxnLst/>
              <a:rect l="l" t="t" r="r" b="b"/>
              <a:pathLst>
                <a:path w="3739" h="2609" extrusionOk="0">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667923" y="2687405"/>
              <a:ext cx="443745" cy="309030"/>
            </a:xfrm>
            <a:custGeom>
              <a:avLst/>
              <a:gdLst/>
              <a:ahLst/>
              <a:cxnLst/>
              <a:rect l="l" t="t" r="r" b="b"/>
              <a:pathLst>
                <a:path w="3739" h="2604" extrusionOk="0">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667923" y="2804776"/>
              <a:ext cx="443745" cy="309030"/>
            </a:xfrm>
            <a:custGeom>
              <a:avLst/>
              <a:gdLst/>
              <a:ahLst/>
              <a:cxnLst/>
              <a:rect l="l" t="t" r="r" b="b"/>
              <a:pathLst>
                <a:path w="3739" h="2604" extrusionOk="0">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6667923" y="2921553"/>
              <a:ext cx="443745" cy="309623"/>
            </a:xfrm>
            <a:custGeom>
              <a:avLst/>
              <a:gdLst/>
              <a:ahLst/>
              <a:cxnLst/>
              <a:rect l="l" t="t" r="r" b="b"/>
              <a:pathLst>
                <a:path w="3739" h="2609" extrusionOk="0">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6667923" y="3038804"/>
              <a:ext cx="443745" cy="309623"/>
            </a:xfrm>
            <a:custGeom>
              <a:avLst/>
              <a:gdLst/>
              <a:ahLst/>
              <a:cxnLst/>
              <a:rect l="l" t="t" r="r" b="b"/>
              <a:pathLst>
                <a:path w="3739" h="2609" extrusionOk="0">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667923" y="3156175"/>
              <a:ext cx="443745" cy="309623"/>
            </a:xfrm>
            <a:custGeom>
              <a:avLst/>
              <a:gdLst/>
              <a:ahLst/>
              <a:cxnLst/>
              <a:rect l="l" t="t" r="r" b="b"/>
              <a:pathLst>
                <a:path w="3739" h="2609" extrusionOk="0">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667923" y="3273545"/>
              <a:ext cx="443745" cy="309623"/>
            </a:xfrm>
            <a:custGeom>
              <a:avLst/>
              <a:gdLst/>
              <a:ahLst/>
              <a:cxnLst/>
              <a:rect l="l" t="t" r="r" b="b"/>
              <a:pathLst>
                <a:path w="3739" h="2609" extrusionOk="0">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251251" y="2315713"/>
              <a:ext cx="830523" cy="478972"/>
            </a:xfrm>
            <a:custGeom>
              <a:avLst/>
              <a:gdLst/>
              <a:ahLst/>
              <a:cxnLst/>
              <a:rect l="l" t="t" r="r" b="b"/>
              <a:pathLst>
                <a:path w="6998" h="4036" extrusionOk="0">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6358416" y="2512596"/>
              <a:ext cx="147401" cy="85090"/>
            </a:xfrm>
            <a:custGeom>
              <a:avLst/>
              <a:gdLst/>
              <a:ahLst/>
              <a:cxnLst/>
              <a:rect l="l" t="t" r="r" b="b"/>
              <a:pathLst>
                <a:path w="1242" h="717" extrusionOk="0">
                  <a:moveTo>
                    <a:pt x="631" y="1"/>
                  </a:moveTo>
                  <a:lnTo>
                    <a:pt x="0" y="359"/>
                  </a:lnTo>
                  <a:lnTo>
                    <a:pt x="631" y="717"/>
                  </a:lnTo>
                  <a:lnTo>
                    <a:pt x="1241" y="359"/>
                  </a:lnTo>
                  <a:lnTo>
                    <a:pt x="63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5"/>
          <p:cNvGrpSpPr/>
          <p:nvPr/>
        </p:nvGrpSpPr>
        <p:grpSpPr>
          <a:xfrm>
            <a:off x="6969250" y="1975629"/>
            <a:ext cx="665913" cy="1967345"/>
            <a:chOff x="6969250" y="1975629"/>
            <a:chExt cx="665913" cy="1967345"/>
          </a:xfrm>
        </p:grpSpPr>
        <p:sp>
          <p:nvSpPr>
            <p:cNvPr id="296" name="Google Shape;296;p35"/>
            <p:cNvSpPr/>
            <p:nvPr/>
          </p:nvSpPr>
          <p:spPr>
            <a:xfrm>
              <a:off x="6969250" y="2872999"/>
              <a:ext cx="414431" cy="1069974"/>
            </a:xfrm>
            <a:custGeom>
              <a:avLst/>
              <a:gdLst/>
              <a:ahLst/>
              <a:cxnLst/>
              <a:rect l="l" t="t" r="r" b="b"/>
              <a:pathLst>
                <a:path w="3492" h="9016" extrusionOk="0">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969250" y="2907771"/>
              <a:ext cx="414431" cy="289211"/>
            </a:xfrm>
            <a:custGeom>
              <a:avLst/>
              <a:gdLst/>
              <a:ahLst/>
              <a:cxnLst/>
              <a:rect l="l" t="t" r="r" b="b"/>
              <a:pathLst>
                <a:path w="3492" h="2437" extrusionOk="0">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6969250" y="3025023"/>
              <a:ext cx="414431" cy="289330"/>
            </a:xfrm>
            <a:custGeom>
              <a:avLst/>
              <a:gdLst/>
              <a:ahLst/>
              <a:cxnLst/>
              <a:rect l="l" t="t" r="r" b="b"/>
              <a:pathLst>
                <a:path w="3492" h="2438" extrusionOk="0">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969250" y="3142393"/>
              <a:ext cx="414431" cy="289330"/>
            </a:xfrm>
            <a:custGeom>
              <a:avLst/>
              <a:gdLst/>
              <a:ahLst/>
              <a:cxnLst/>
              <a:rect l="l" t="t" r="r" b="b"/>
              <a:pathLst>
                <a:path w="3492" h="2438" extrusionOk="0">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969250" y="3256797"/>
              <a:ext cx="414431" cy="292178"/>
            </a:xfrm>
            <a:custGeom>
              <a:avLst/>
              <a:gdLst/>
              <a:ahLst/>
              <a:cxnLst/>
              <a:rect l="l" t="t" r="r" b="b"/>
              <a:pathLst>
                <a:path w="3492" h="2462" extrusionOk="0">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969250" y="3374049"/>
              <a:ext cx="414431" cy="292297"/>
            </a:xfrm>
            <a:custGeom>
              <a:avLst/>
              <a:gdLst/>
              <a:ahLst/>
              <a:cxnLst/>
              <a:rect l="l" t="t" r="r" b="b"/>
              <a:pathLst>
                <a:path w="3492" h="2463" extrusionOk="0">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969250" y="3491419"/>
              <a:ext cx="414431" cy="291703"/>
            </a:xfrm>
            <a:custGeom>
              <a:avLst/>
              <a:gdLst/>
              <a:ahLst/>
              <a:cxnLst/>
              <a:rect l="l" t="t" r="r" b="b"/>
              <a:pathLst>
                <a:path w="3492" h="2458" extrusionOk="0">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969250" y="3608789"/>
              <a:ext cx="414431" cy="291584"/>
            </a:xfrm>
            <a:custGeom>
              <a:avLst/>
              <a:gdLst/>
              <a:ahLst/>
              <a:cxnLst/>
              <a:rect l="l" t="t" r="r" b="b"/>
              <a:pathLst>
                <a:path w="3492" h="2457" extrusionOk="0">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7383548" y="2967584"/>
              <a:ext cx="251602" cy="975390"/>
            </a:xfrm>
            <a:custGeom>
              <a:avLst/>
              <a:gdLst/>
              <a:ahLst/>
              <a:cxnLst/>
              <a:rect l="l" t="t" r="r" b="b"/>
              <a:pathLst>
                <a:path w="2120" h="8219" extrusionOk="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7383548" y="2999983"/>
              <a:ext cx="251602" cy="197001"/>
            </a:xfrm>
            <a:custGeom>
              <a:avLst/>
              <a:gdLst/>
              <a:ahLst/>
              <a:cxnLst/>
              <a:rect l="l" t="t" r="r" b="b"/>
              <a:pathLst>
                <a:path w="2120" h="1660" extrusionOk="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7383548" y="3117234"/>
              <a:ext cx="251602" cy="197119"/>
            </a:xfrm>
            <a:custGeom>
              <a:avLst/>
              <a:gdLst/>
              <a:ahLst/>
              <a:cxnLst/>
              <a:rect l="l" t="t" r="r" b="b"/>
              <a:pathLst>
                <a:path w="2120" h="1661" extrusionOk="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7383548" y="3234605"/>
              <a:ext cx="251602" cy="197119"/>
            </a:xfrm>
            <a:custGeom>
              <a:avLst/>
              <a:gdLst/>
              <a:ahLst/>
              <a:cxnLst/>
              <a:rect l="l" t="t" r="r" b="b"/>
              <a:pathLst>
                <a:path w="2120" h="1661" extrusionOk="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7383548" y="3351975"/>
              <a:ext cx="251602" cy="197000"/>
            </a:xfrm>
            <a:custGeom>
              <a:avLst/>
              <a:gdLst/>
              <a:ahLst/>
              <a:cxnLst/>
              <a:rect l="l" t="t" r="r" b="b"/>
              <a:pathLst>
                <a:path w="2120" h="1660" extrusionOk="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7383548" y="3468633"/>
              <a:ext cx="251602" cy="197713"/>
            </a:xfrm>
            <a:custGeom>
              <a:avLst/>
              <a:gdLst/>
              <a:ahLst/>
              <a:cxnLst/>
              <a:rect l="l" t="t" r="r" b="b"/>
              <a:pathLst>
                <a:path w="2120" h="1666" extrusionOk="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7383548" y="3586004"/>
              <a:ext cx="251602" cy="197119"/>
            </a:xfrm>
            <a:custGeom>
              <a:avLst/>
              <a:gdLst/>
              <a:ahLst/>
              <a:cxnLst/>
              <a:rect l="l" t="t" r="r" b="b"/>
              <a:pathLst>
                <a:path w="2120" h="1661" extrusionOk="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7383548" y="3703374"/>
              <a:ext cx="251602" cy="197000"/>
            </a:xfrm>
            <a:custGeom>
              <a:avLst/>
              <a:gdLst/>
              <a:ahLst/>
              <a:cxnLst/>
              <a:rect l="l" t="t" r="r" b="b"/>
              <a:pathLst>
                <a:path w="2120" h="1660" extrusionOk="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969250" y="2728096"/>
              <a:ext cx="665913" cy="384507"/>
            </a:xfrm>
            <a:custGeom>
              <a:avLst/>
              <a:gdLst/>
              <a:ahLst/>
              <a:cxnLst/>
              <a:rect l="l" t="t" r="r" b="b"/>
              <a:pathLst>
                <a:path w="5611" h="3240" extrusionOk="0">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7054341" y="2828140"/>
              <a:ext cx="167101" cy="94703"/>
            </a:xfrm>
            <a:custGeom>
              <a:avLst/>
              <a:gdLst/>
              <a:ahLst/>
              <a:cxnLst/>
              <a:rect l="l" t="t" r="r" b="b"/>
              <a:pathLst>
                <a:path w="1408" h="798" extrusionOk="0">
                  <a:moveTo>
                    <a:pt x="711" y="0"/>
                  </a:moveTo>
                  <a:lnTo>
                    <a:pt x="0" y="399"/>
                  </a:lnTo>
                  <a:lnTo>
                    <a:pt x="711" y="797"/>
                  </a:lnTo>
                  <a:lnTo>
                    <a:pt x="1407" y="399"/>
                  </a:lnTo>
                  <a:lnTo>
                    <a:pt x="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969250" y="1975629"/>
              <a:ext cx="665913" cy="1135126"/>
            </a:xfrm>
            <a:custGeom>
              <a:avLst/>
              <a:gdLst/>
              <a:ahLst/>
              <a:cxnLst/>
              <a:rect l="l" t="t" r="r" b="b"/>
              <a:pathLst>
                <a:path w="5611" h="9565" extrusionOk="0">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35"/>
          <p:cNvGrpSpPr/>
          <p:nvPr/>
        </p:nvGrpSpPr>
        <p:grpSpPr>
          <a:xfrm>
            <a:off x="6221355" y="1286663"/>
            <a:ext cx="830511" cy="1509774"/>
            <a:chOff x="6221355" y="1286663"/>
            <a:chExt cx="830511" cy="1509774"/>
          </a:xfrm>
        </p:grpSpPr>
        <p:sp>
          <p:nvSpPr>
            <p:cNvPr id="316" name="Google Shape;316;p35"/>
            <p:cNvSpPr/>
            <p:nvPr/>
          </p:nvSpPr>
          <p:spPr>
            <a:xfrm>
              <a:off x="6560175" y="1910288"/>
              <a:ext cx="491691" cy="668140"/>
            </a:xfrm>
            <a:custGeom>
              <a:avLst/>
              <a:gdLst/>
              <a:ahLst/>
              <a:cxnLst/>
              <a:rect l="l" t="t" r="r" b="b"/>
              <a:pathLst>
                <a:path w="4143" h="5630" extrusionOk="0">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555428" y="1917646"/>
              <a:ext cx="483858" cy="660308"/>
            </a:xfrm>
            <a:custGeom>
              <a:avLst/>
              <a:gdLst/>
              <a:ahLst/>
              <a:cxnLst/>
              <a:rect l="l" t="t" r="r" b="b"/>
              <a:pathLst>
                <a:path w="4077" h="5564" extrusionOk="0">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6578214" y="1955147"/>
              <a:ext cx="438879" cy="585068"/>
            </a:xfrm>
            <a:custGeom>
              <a:avLst/>
              <a:gdLst/>
              <a:ahLst/>
              <a:cxnLst/>
              <a:rect l="l" t="t" r="r" b="b"/>
              <a:pathLst>
                <a:path w="3698" h="4930" extrusionOk="0">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6864935" y="2144317"/>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6600288" y="1992293"/>
              <a:ext cx="247448" cy="152141"/>
            </a:xfrm>
            <a:custGeom>
              <a:avLst/>
              <a:gdLst/>
              <a:ahLst/>
              <a:cxnLst/>
              <a:rect l="l" t="t" r="r" b="b"/>
              <a:pathLst>
                <a:path w="2085" h="1282" extrusionOk="0">
                  <a:moveTo>
                    <a:pt x="1" y="0"/>
                  </a:moveTo>
                  <a:lnTo>
                    <a:pt x="1" y="81"/>
                  </a:lnTo>
                  <a:lnTo>
                    <a:pt x="2084" y="1282"/>
                  </a:lnTo>
                  <a:lnTo>
                    <a:pt x="2084" y="119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6600288" y="2011993"/>
              <a:ext cx="117493" cy="77376"/>
            </a:xfrm>
            <a:custGeom>
              <a:avLst/>
              <a:gdLst/>
              <a:ahLst/>
              <a:cxnLst/>
              <a:rect l="l" t="t" r="r" b="b"/>
              <a:pathLst>
                <a:path w="990" h="652" extrusionOk="0">
                  <a:moveTo>
                    <a:pt x="1" y="1"/>
                  </a:moveTo>
                  <a:lnTo>
                    <a:pt x="1" y="87"/>
                  </a:lnTo>
                  <a:lnTo>
                    <a:pt x="990" y="652"/>
                  </a:lnTo>
                  <a:lnTo>
                    <a:pt x="990" y="56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6600288" y="2251481"/>
              <a:ext cx="247448" cy="152141"/>
            </a:xfrm>
            <a:custGeom>
              <a:avLst/>
              <a:gdLst/>
              <a:ahLst/>
              <a:cxnLst/>
              <a:rect l="l" t="t" r="r" b="b"/>
              <a:pathLst>
                <a:path w="2085" h="1282" extrusionOk="0">
                  <a:moveTo>
                    <a:pt x="1" y="1"/>
                  </a:moveTo>
                  <a:lnTo>
                    <a:pt x="1" y="86"/>
                  </a:lnTo>
                  <a:lnTo>
                    <a:pt x="2084" y="1282"/>
                  </a:lnTo>
                  <a:lnTo>
                    <a:pt x="2084" y="11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6655353" y="2303579"/>
              <a:ext cx="192380" cy="122829"/>
            </a:xfrm>
            <a:custGeom>
              <a:avLst/>
              <a:gdLst/>
              <a:ahLst/>
              <a:cxnLst/>
              <a:rect l="l" t="t" r="r" b="b"/>
              <a:pathLst>
                <a:path w="1621" h="1035" extrusionOk="0">
                  <a:moveTo>
                    <a:pt x="1" y="1"/>
                  </a:moveTo>
                  <a:lnTo>
                    <a:pt x="1" y="86"/>
                  </a:lnTo>
                  <a:lnTo>
                    <a:pt x="1620" y="1035"/>
                  </a:lnTo>
                  <a:lnTo>
                    <a:pt x="1620" y="94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6600288" y="2034185"/>
              <a:ext cx="89959" cy="63016"/>
            </a:xfrm>
            <a:custGeom>
              <a:avLst/>
              <a:gdLst/>
              <a:ahLst/>
              <a:cxnLst/>
              <a:rect l="l" t="t" r="r" b="b"/>
              <a:pathLst>
                <a:path w="758" h="531" extrusionOk="0">
                  <a:moveTo>
                    <a:pt x="1" y="0"/>
                  </a:moveTo>
                  <a:lnTo>
                    <a:pt x="1" y="86"/>
                  </a:lnTo>
                  <a:lnTo>
                    <a:pt x="757" y="530"/>
                  </a:lnTo>
                  <a:lnTo>
                    <a:pt x="757" y="4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64935" y="2216827"/>
              <a:ext cx="124614" cy="82123"/>
            </a:xfrm>
            <a:custGeom>
              <a:avLst/>
              <a:gdLst/>
              <a:ahLst/>
              <a:cxnLst/>
              <a:rect l="l" t="t" r="r" b="b"/>
              <a:pathLst>
                <a:path w="1050" h="692" extrusionOk="0">
                  <a:moveTo>
                    <a:pt x="0" y="0"/>
                  </a:moveTo>
                  <a:lnTo>
                    <a:pt x="0" y="81"/>
                  </a:lnTo>
                  <a:lnTo>
                    <a:pt x="1050" y="691"/>
                  </a:lnTo>
                  <a:lnTo>
                    <a:pt x="1050" y="60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6924748" y="2273673"/>
              <a:ext cx="64799" cy="47945"/>
            </a:xfrm>
            <a:custGeom>
              <a:avLst/>
              <a:gdLst/>
              <a:ahLst/>
              <a:cxnLst/>
              <a:rect l="l" t="t" r="r" b="b"/>
              <a:pathLst>
                <a:path w="546" h="404" extrusionOk="0">
                  <a:moveTo>
                    <a:pt x="1" y="0"/>
                  </a:moveTo>
                  <a:lnTo>
                    <a:pt x="1" y="86"/>
                  </a:lnTo>
                  <a:lnTo>
                    <a:pt x="546" y="404"/>
                  </a:lnTo>
                  <a:lnTo>
                    <a:pt x="546" y="31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6864935" y="2258720"/>
              <a:ext cx="124614" cy="82716"/>
            </a:xfrm>
            <a:custGeom>
              <a:avLst/>
              <a:gdLst/>
              <a:ahLst/>
              <a:cxnLst/>
              <a:rect l="l" t="t" r="r" b="b"/>
              <a:pathLst>
                <a:path w="1050" h="697" extrusionOk="0">
                  <a:moveTo>
                    <a:pt x="0" y="0"/>
                  </a:moveTo>
                  <a:lnTo>
                    <a:pt x="0" y="86"/>
                  </a:lnTo>
                  <a:lnTo>
                    <a:pt x="1050" y="696"/>
                  </a:lnTo>
                  <a:lnTo>
                    <a:pt x="1050" y="61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6884635" y="2293967"/>
              <a:ext cx="104913" cy="69544"/>
            </a:xfrm>
            <a:custGeom>
              <a:avLst/>
              <a:gdLst/>
              <a:ahLst/>
              <a:cxnLst/>
              <a:rect l="l" t="t" r="r" b="b"/>
              <a:pathLst>
                <a:path w="884" h="586" extrusionOk="0">
                  <a:moveTo>
                    <a:pt x="1" y="1"/>
                  </a:moveTo>
                  <a:lnTo>
                    <a:pt x="1" y="82"/>
                  </a:lnTo>
                  <a:lnTo>
                    <a:pt x="884" y="586"/>
                  </a:lnTo>
                  <a:lnTo>
                    <a:pt x="884" y="5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600288" y="2064092"/>
              <a:ext cx="184547" cy="117488"/>
            </a:xfrm>
            <a:custGeom>
              <a:avLst/>
              <a:gdLst/>
              <a:ahLst/>
              <a:cxnLst/>
              <a:rect l="l" t="t" r="r" b="b"/>
              <a:pathLst>
                <a:path w="1555" h="990" extrusionOk="0">
                  <a:moveTo>
                    <a:pt x="1" y="1"/>
                  </a:moveTo>
                  <a:lnTo>
                    <a:pt x="1" y="86"/>
                  </a:lnTo>
                  <a:lnTo>
                    <a:pt x="1555" y="989"/>
                  </a:lnTo>
                  <a:lnTo>
                    <a:pt x="1555" y="9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690125" y="2136603"/>
              <a:ext cx="94707" cy="67763"/>
            </a:xfrm>
            <a:custGeom>
              <a:avLst/>
              <a:gdLst/>
              <a:ahLst/>
              <a:cxnLst/>
              <a:rect l="l" t="t" r="r" b="b"/>
              <a:pathLst>
                <a:path w="798" h="571" extrusionOk="0">
                  <a:moveTo>
                    <a:pt x="0" y="0"/>
                  </a:moveTo>
                  <a:lnTo>
                    <a:pt x="0" y="86"/>
                  </a:lnTo>
                  <a:lnTo>
                    <a:pt x="798" y="570"/>
                  </a:lnTo>
                  <a:lnTo>
                    <a:pt x="798" y="4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600288" y="2106578"/>
              <a:ext cx="184547" cy="117488"/>
            </a:xfrm>
            <a:custGeom>
              <a:avLst/>
              <a:gdLst/>
              <a:ahLst/>
              <a:cxnLst/>
              <a:rect l="l" t="t" r="r" b="b"/>
              <a:pathLst>
                <a:path w="1555" h="990" extrusionOk="0">
                  <a:moveTo>
                    <a:pt x="1" y="1"/>
                  </a:moveTo>
                  <a:lnTo>
                    <a:pt x="1" y="87"/>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632686" y="2146690"/>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864935" y="2308920"/>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864935" y="2381431"/>
              <a:ext cx="124614" cy="82123"/>
            </a:xfrm>
            <a:custGeom>
              <a:avLst/>
              <a:gdLst/>
              <a:ahLst/>
              <a:cxnLst/>
              <a:rect l="l" t="t" r="r" b="b"/>
              <a:pathLst>
                <a:path w="1050" h="692" extrusionOk="0">
                  <a:moveTo>
                    <a:pt x="0" y="0"/>
                  </a:moveTo>
                  <a:lnTo>
                    <a:pt x="0" y="81"/>
                  </a:lnTo>
                  <a:lnTo>
                    <a:pt x="1050" y="691"/>
                  </a:lnTo>
                  <a:lnTo>
                    <a:pt x="1050" y="60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6864935" y="2403504"/>
              <a:ext cx="124614" cy="82835"/>
            </a:xfrm>
            <a:custGeom>
              <a:avLst/>
              <a:gdLst/>
              <a:ahLst/>
              <a:cxnLst/>
              <a:rect l="l" t="t" r="r" b="b"/>
              <a:pathLst>
                <a:path w="1050" h="698" extrusionOk="0">
                  <a:moveTo>
                    <a:pt x="0" y="1"/>
                  </a:moveTo>
                  <a:lnTo>
                    <a:pt x="0" y="87"/>
                  </a:lnTo>
                  <a:lnTo>
                    <a:pt x="1050" y="697"/>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6904454" y="2448483"/>
              <a:ext cx="85094" cy="57557"/>
            </a:xfrm>
            <a:custGeom>
              <a:avLst/>
              <a:gdLst/>
              <a:ahLst/>
              <a:cxnLst/>
              <a:rect l="l" t="t" r="r" b="b"/>
              <a:pathLst>
                <a:path w="717" h="485" extrusionOk="0">
                  <a:moveTo>
                    <a:pt x="0" y="0"/>
                  </a:moveTo>
                  <a:lnTo>
                    <a:pt x="0" y="86"/>
                  </a:lnTo>
                  <a:lnTo>
                    <a:pt x="717" y="485"/>
                  </a:lnTo>
                  <a:lnTo>
                    <a:pt x="717" y="3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6799663" y="2190719"/>
              <a:ext cx="50439" cy="63728"/>
            </a:xfrm>
            <a:custGeom>
              <a:avLst/>
              <a:gdLst/>
              <a:ahLst/>
              <a:cxnLst/>
              <a:rect l="l" t="t" r="r" b="b"/>
              <a:pathLst>
                <a:path w="425" h="537" extrusionOk="0">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6600288" y="2159270"/>
              <a:ext cx="184547" cy="117488"/>
            </a:xfrm>
            <a:custGeom>
              <a:avLst/>
              <a:gdLst/>
              <a:ahLst/>
              <a:cxnLst/>
              <a:rect l="l" t="t" r="r" b="b"/>
              <a:pathLst>
                <a:path w="1555" h="990" extrusionOk="0">
                  <a:moveTo>
                    <a:pt x="1" y="1"/>
                  </a:moveTo>
                  <a:lnTo>
                    <a:pt x="1" y="81"/>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6690125" y="2231781"/>
              <a:ext cx="94707" cy="64678"/>
            </a:xfrm>
            <a:custGeom>
              <a:avLst/>
              <a:gdLst/>
              <a:ahLst/>
              <a:cxnLst/>
              <a:rect l="l" t="t" r="r" b="b"/>
              <a:pathLst>
                <a:path w="798" h="545" extrusionOk="0">
                  <a:moveTo>
                    <a:pt x="0" y="0"/>
                  </a:moveTo>
                  <a:lnTo>
                    <a:pt x="0" y="81"/>
                  </a:lnTo>
                  <a:lnTo>
                    <a:pt x="798" y="545"/>
                  </a:lnTo>
                  <a:lnTo>
                    <a:pt x="798" y="4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6600288" y="2201756"/>
              <a:ext cx="184547" cy="116895"/>
            </a:xfrm>
            <a:custGeom>
              <a:avLst/>
              <a:gdLst/>
              <a:ahLst/>
              <a:cxnLst/>
              <a:rect l="l" t="t" r="r" b="b"/>
              <a:pathLst>
                <a:path w="1555" h="985" extrusionOk="0">
                  <a:moveTo>
                    <a:pt x="1" y="1"/>
                  </a:moveTo>
                  <a:lnTo>
                    <a:pt x="1" y="82"/>
                  </a:lnTo>
                  <a:lnTo>
                    <a:pt x="1555" y="985"/>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6632686" y="2241275"/>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6799663" y="2284235"/>
              <a:ext cx="50439" cy="64203"/>
            </a:xfrm>
            <a:custGeom>
              <a:avLst/>
              <a:gdLst/>
              <a:ahLst/>
              <a:cxnLst/>
              <a:rect l="l" t="t" r="r" b="b"/>
              <a:pathLst>
                <a:path w="425" h="541" extrusionOk="0">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6223728" y="2329925"/>
              <a:ext cx="808329" cy="466511"/>
            </a:xfrm>
            <a:custGeom>
              <a:avLst/>
              <a:gdLst/>
              <a:ahLst/>
              <a:cxnLst/>
              <a:rect l="l" t="t" r="r" b="b"/>
              <a:pathLst>
                <a:path w="6811" h="3931" extrusionOk="0">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221355" y="2310463"/>
              <a:ext cx="813195" cy="466511"/>
            </a:xfrm>
            <a:custGeom>
              <a:avLst/>
              <a:gdLst/>
              <a:ahLst/>
              <a:cxnLst/>
              <a:rect l="l" t="t" r="r" b="b"/>
              <a:pathLst>
                <a:path w="6852" h="3931" extrusionOk="0">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6371005" y="2334554"/>
              <a:ext cx="620934" cy="357093"/>
            </a:xfrm>
            <a:custGeom>
              <a:avLst/>
              <a:gdLst/>
              <a:ahLst/>
              <a:cxnLst/>
              <a:rect l="l" t="t" r="r" b="b"/>
              <a:pathLst>
                <a:path w="5232" h="3009" extrusionOk="0">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6410525" y="2539507"/>
              <a:ext cx="227628" cy="128169"/>
            </a:xfrm>
            <a:custGeom>
              <a:avLst/>
              <a:gdLst/>
              <a:ahLst/>
              <a:cxnLst/>
              <a:rect l="l" t="t" r="r" b="b"/>
              <a:pathLst>
                <a:path w="1918" h="1080" extrusionOk="0">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6917034" y="2563954"/>
              <a:ext cx="59933" cy="33704"/>
            </a:xfrm>
            <a:custGeom>
              <a:avLst/>
              <a:gdLst/>
              <a:ahLst/>
              <a:cxnLst/>
              <a:rect l="l" t="t" r="r" b="b"/>
              <a:pathLst>
                <a:path w="505" h="284" extrusionOk="0">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6869682" y="2536421"/>
              <a:ext cx="60052" cy="33704"/>
            </a:xfrm>
            <a:custGeom>
              <a:avLst/>
              <a:gdLst/>
              <a:ahLst/>
              <a:cxnLst/>
              <a:rect l="l" t="t" r="r" b="b"/>
              <a:pathLst>
                <a:path w="506" h="284" extrusionOk="0">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6820076" y="2508888"/>
              <a:ext cx="62307" cy="33704"/>
            </a:xfrm>
            <a:custGeom>
              <a:avLst/>
              <a:gdLst/>
              <a:ahLst/>
              <a:cxnLst/>
              <a:rect l="l" t="t" r="r" b="b"/>
              <a:pathLst>
                <a:path w="525" h="284" extrusionOk="0">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772724" y="2481356"/>
              <a:ext cx="62426" cy="34060"/>
            </a:xfrm>
            <a:custGeom>
              <a:avLst/>
              <a:gdLst/>
              <a:ahLst/>
              <a:cxnLst/>
              <a:rect l="l" t="t" r="r" b="b"/>
              <a:pathLst>
                <a:path w="526" h="287" extrusionOk="0">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6724897" y="2453230"/>
              <a:ext cx="59933" cy="34890"/>
            </a:xfrm>
            <a:custGeom>
              <a:avLst/>
              <a:gdLst/>
              <a:ahLst/>
              <a:cxnLst/>
              <a:rect l="l" t="t" r="r" b="b"/>
              <a:pathLst>
                <a:path w="505" h="294" extrusionOk="0">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6677546" y="2426290"/>
              <a:ext cx="59933" cy="34297"/>
            </a:xfrm>
            <a:custGeom>
              <a:avLst/>
              <a:gdLst/>
              <a:ahLst/>
              <a:cxnLst/>
              <a:rect l="l" t="t" r="r" b="b"/>
              <a:pathLst>
                <a:path w="505" h="289" extrusionOk="0">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6630313" y="2398757"/>
              <a:ext cx="59933" cy="34297"/>
            </a:xfrm>
            <a:custGeom>
              <a:avLst/>
              <a:gdLst/>
              <a:ahLst/>
              <a:cxnLst/>
              <a:rect l="l" t="t" r="r" b="b"/>
              <a:pathLst>
                <a:path w="505" h="289" extrusionOk="0">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82961" y="2371225"/>
              <a:ext cx="59933" cy="34297"/>
            </a:xfrm>
            <a:custGeom>
              <a:avLst/>
              <a:gdLst/>
              <a:ahLst/>
              <a:cxnLst/>
              <a:rect l="l" t="t" r="r" b="b"/>
              <a:pathLst>
                <a:path w="505" h="289" extrusionOk="0">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6533236" y="2341912"/>
              <a:ext cx="62426" cy="34178"/>
            </a:xfrm>
            <a:custGeom>
              <a:avLst/>
              <a:gdLst/>
              <a:ahLst/>
              <a:cxnLst/>
              <a:rect l="l" t="t" r="r" b="b"/>
              <a:pathLst>
                <a:path w="526" h="288" extrusionOk="0">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6859595" y="2570600"/>
              <a:ext cx="82720" cy="46758"/>
            </a:xfrm>
            <a:custGeom>
              <a:avLst/>
              <a:gdLst/>
              <a:ahLst/>
              <a:cxnLst/>
              <a:rect l="l" t="t" r="r" b="b"/>
              <a:pathLst>
                <a:path w="697" h="394" extrusionOk="0">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6812243" y="2543067"/>
              <a:ext cx="60052" cy="34772"/>
            </a:xfrm>
            <a:custGeom>
              <a:avLst/>
              <a:gdLst/>
              <a:ahLst/>
              <a:cxnLst/>
              <a:rect l="l" t="t" r="r" b="b"/>
              <a:pathLst>
                <a:path w="506" h="293" extrusionOk="0">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6765010" y="2513873"/>
              <a:ext cx="59933" cy="34653"/>
            </a:xfrm>
            <a:custGeom>
              <a:avLst/>
              <a:gdLst/>
              <a:ahLst/>
              <a:cxnLst/>
              <a:rect l="l" t="t" r="r" b="b"/>
              <a:pathLst>
                <a:path w="505" h="292" extrusionOk="0">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6717658" y="2486815"/>
              <a:ext cx="59933" cy="34178"/>
            </a:xfrm>
            <a:custGeom>
              <a:avLst/>
              <a:gdLst/>
              <a:ahLst/>
              <a:cxnLst/>
              <a:rect l="l" t="t" r="r" b="b"/>
              <a:pathLst>
                <a:path w="505" h="288" extrusionOk="0">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6667933" y="2459282"/>
              <a:ext cx="62426" cy="34178"/>
            </a:xfrm>
            <a:custGeom>
              <a:avLst/>
              <a:gdLst/>
              <a:ahLst/>
              <a:cxnLst/>
              <a:rect l="l" t="t" r="r" b="b"/>
              <a:pathLst>
                <a:path w="526" h="288" extrusionOk="0">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6620106" y="2431749"/>
              <a:ext cx="59933" cy="33585"/>
            </a:xfrm>
            <a:custGeom>
              <a:avLst/>
              <a:gdLst/>
              <a:ahLst/>
              <a:cxnLst/>
              <a:rect l="l" t="t" r="r" b="b"/>
              <a:pathLst>
                <a:path w="505" h="283" extrusionOk="0">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6572755" y="2404098"/>
              <a:ext cx="60052" cy="33704"/>
            </a:xfrm>
            <a:custGeom>
              <a:avLst/>
              <a:gdLst/>
              <a:ahLst/>
              <a:cxnLst/>
              <a:rect l="l" t="t" r="r" b="b"/>
              <a:pathLst>
                <a:path w="506" h="284" extrusionOk="0">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6500362" y="2361612"/>
              <a:ext cx="85094" cy="49131"/>
            </a:xfrm>
            <a:custGeom>
              <a:avLst/>
              <a:gdLst/>
              <a:ahLst/>
              <a:cxnLst/>
              <a:rect l="l" t="t" r="r" b="b"/>
              <a:pathLst>
                <a:path w="717" h="414" extrusionOk="0">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6792543" y="2608932"/>
              <a:ext cx="82127" cy="48538"/>
            </a:xfrm>
            <a:custGeom>
              <a:avLst/>
              <a:gdLst/>
              <a:ahLst/>
              <a:cxnLst/>
              <a:rect l="l" t="t" r="r" b="b"/>
              <a:pathLst>
                <a:path w="692" h="409" extrusionOk="0">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6745191" y="2581399"/>
              <a:ext cx="60052" cy="33585"/>
            </a:xfrm>
            <a:custGeom>
              <a:avLst/>
              <a:gdLst/>
              <a:ahLst/>
              <a:cxnLst/>
              <a:rect l="l" t="t" r="r" b="b"/>
              <a:pathLst>
                <a:path w="506" h="283" extrusionOk="0">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6697958" y="2553867"/>
              <a:ext cx="59933" cy="33585"/>
            </a:xfrm>
            <a:custGeom>
              <a:avLst/>
              <a:gdLst/>
              <a:ahLst/>
              <a:cxnLst/>
              <a:rect l="l" t="t" r="r" b="b"/>
              <a:pathLst>
                <a:path w="505" h="283" extrusionOk="0">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6647639" y="2526334"/>
              <a:ext cx="62307" cy="34060"/>
            </a:xfrm>
            <a:custGeom>
              <a:avLst/>
              <a:gdLst/>
              <a:ahLst/>
              <a:cxnLst/>
              <a:rect l="l" t="t" r="r" b="b"/>
              <a:pathLst>
                <a:path w="525" h="287" extrusionOk="0">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6600288" y="2498920"/>
              <a:ext cx="60052" cy="34060"/>
            </a:xfrm>
            <a:custGeom>
              <a:avLst/>
              <a:gdLst/>
              <a:ahLst/>
              <a:cxnLst/>
              <a:rect l="l" t="t" r="r" b="b"/>
              <a:pathLst>
                <a:path w="506" h="287" extrusionOk="0">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6553054" y="2471862"/>
              <a:ext cx="59933" cy="33585"/>
            </a:xfrm>
            <a:custGeom>
              <a:avLst/>
              <a:gdLst/>
              <a:ahLst/>
              <a:cxnLst/>
              <a:rect l="l" t="t" r="r" b="b"/>
              <a:pathLst>
                <a:path w="505" h="283" extrusionOk="0">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6505703" y="2444210"/>
              <a:ext cx="60052" cy="33704"/>
            </a:xfrm>
            <a:custGeom>
              <a:avLst/>
              <a:gdLst/>
              <a:ahLst/>
              <a:cxnLst/>
              <a:rect l="l" t="t" r="r" b="b"/>
              <a:pathLst>
                <a:path w="506" h="284" extrusionOk="0">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6433310" y="2401724"/>
              <a:ext cx="82127" cy="46877"/>
            </a:xfrm>
            <a:custGeom>
              <a:avLst/>
              <a:gdLst/>
              <a:ahLst/>
              <a:cxnLst/>
              <a:rect l="l" t="t" r="r" b="b"/>
              <a:pathLst>
                <a:path w="692" h="395" extrusionOk="0">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6849982" y="2602880"/>
              <a:ext cx="59933" cy="34890"/>
            </a:xfrm>
            <a:custGeom>
              <a:avLst/>
              <a:gdLst/>
              <a:ahLst/>
              <a:cxnLst/>
              <a:rect l="l" t="t" r="r" b="b"/>
              <a:pathLst>
                <a:path w="505" h="294" extrusionOk="0">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6799663" y="2575940"/>
              <a:ext cx="63019" cy="34297"/>
            </a:xfrm>
            <a:custGeom>
              <a:avLst/>
              <a:gdLst/>
              <a:ahLst/>
              <a:cxnLst/>
              <a:rect l="l" t="t" r="r" b="b"/>
              <a:pathLst>
                <a:path w="531" h="289" extrusionOk="0">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6752430" y="2548408"/>
              <a:ext cx="62307" cy="34297"/>
            </a:xfrm>
            <a:custGeom>
              <a:avLst/>
              <a:gdLst/>
              <a:ahLst/>
              <a:cxnLst/>
              <a:rect l="l" t="t" r="r" b="b"/>
              <a:pathLst>
                <a:path w="525" h="289" extrusionOk="0">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6705079" y="2519095"/>
              <a:ext cx="60052" cy="34297"/>
            </a:xfrm>
            <a:custGeom>
              <a:avLst/>
              <a:gdLst/>
              <a:ahLst/>
              <a:cxnLst/>
              <a:rect l="l" t="t" r="r" b="b"/>
              <a:pathLst>
                <a:path w="506" h="289" extrusionOk="0">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6657845" y="2491562"/>
              <a:ext cx="59933" cy="34178"/>
            </a:xfrm>
            <a:custGeom>
              <a:avLst/>
              <a:gdLst/>
              <a:ahLst/>
              <a:cxnLst/>
              <a:rect l="l" t="t" r="r" b="b"/>
              <a:pathLst>
                <a:path w="505" h="288" extrusionOk="0">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6610494" y="2464029"/>
              <a:ext cx="60052" cy="34178"/>
            </a:xfrm>
            <a:custGeom>
              <a:avLst/>
              <a:gdLst/>
              <a:ahLst/>
              <a:cxnLst/>
              <a:rect l="l" t="t" r="r" b="b"/>
              <a:pathLst>
                <a:path w="506" h="288" extrusionOk="0">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6563261" y="2436496"/>
              <a:ext cx="59933" cy="34772"/>
            </a:xfrm>
            <a:custGeom>
              <a:avLst/>
              <a:gdLst/>
              <a:ahLst/>
              <a:cxnLst/>
              <a:rect l="l" t="t" r="r" b="b"/>
              <a:pathLst>
                <a:path w="505" h="293" extrusionOk="0">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6465590" y="2382024"/>
              <a:ext cx="107287" cy="61118"/>
            </a:xfrm>
            <a:custGeom>
              <a:avLst/>
              <a:gdLst/>
              <a:ahLst/>
              <a:cxnLst/>
              <a:rect l="l" t="t" r="r" b="b"/>
              <a:pathLst>
                <a:path w="904" h="515" extrusionOk="0">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779963" y="2641212"/>
              <a:ext cx="62307" cy="34297"/>
            </a:xfrm>
            <a:custGeom>
              <a:avLst/>
              <a:gdLst/>
              <a:ahLst/>
              <a:cxnLst/>
              <a:rect l="l" t="t" r="r" b="b"/>
              <a:pathLst>
                <a:path w="525" h="289" extrusionOk="0">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6732611" y="2613679"/>
              <a:ext cx="62426" cy="34297"/>
            </a:xfrm>
            <a:custGeom>
              <a:avLst/>
              <a:gdLst/>
              <a:ahLst/>
              <a:cxnLst/>
              <a:rect l="l" t="t" r="r" b="b"/>
              <a:pathLst>
                <a:path w="526" h="289" extrusionOk="0">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6542848" y="2504141"/>
              <a:ext cx="202468" cy="116895"/>
            </a:xfrm>
            <a:custGeom>
              <a:avLst/>
              <a:gdLst/>
              <a:ahLst/>
              <a:cxnLst/>
              <a:rect l="l" t="t" r="r" b="b"/>
              <a:pathLst>
                <a:path w="1706" h="985" extrusionOk="0">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6493123" y="2476609"/>
              <a:ext cx="62426" cy="33585"/>
            </a:xfrm>
            <a:custGeom>
              <a:avLst/>
              <a:gdLst/>
              <a:ahLst/>
              <a:cxnLst/>
              <a:rect l="l" t="t" r="r" b="b"/>
              <a:pathLst>
                <a:path w="526" h="283" extrusionOk="0">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6445890" y="2449076"/>
              <a:ext cx="59933" cy="33585"/>
            </a:xfrm>
            <a:custGeom>
              <a:avLst/>
              <a:gdLst/>
              <a:ahLst/>
              <a:cxnLst/>
              <a:rect l="l" t="t" r="r" b="b"/>
              <a:pathLst>
                <a:path w="505" h="283" extrusionOk="0">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6398538" y="2421543"/>
              <a:ext cx="60052" cy="34060"/>
            </a:xfrm>
            <a:custGeom>
              <a:avLst/>
              <a:gdLst/>
              <a:ahLst/>
              <a:cxnLst/>
              <a:rect l="l" t="t" r="r" b="b"/>
              <a:pathLst>
                <a:path w="506" h="287" extrusionOk="0">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6884635" y="2662811"/>
              <a:ext cx="32518" cy="25278"/>
            </a:xfrm>
            <a:custGeom>
              <a:avLst/>
              <a:gdLst/>
              <a:ahLst/>
              <a:cxnLst/>
              <a:rect l="l" t="t" r="r" b="b"/>
              <a:pathLst>
                <a:path w="274" h="213" extrusionOk="0">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6927240" y="2638245"/>
              <a:ext cx="32400" cy="25990"/>
            </a:xfrm>
            <a:custGeom>
              <a:avLst/>
              <a:gdLst/>
              <a:ahLst/>
              <a:cxnLst/>
              <a:rect l="l" t="t" r="r" b="b"/>
              <a:pathLst>
                <a:path w="273" h="219" extrusionOk="0">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rot="10800000">
              <a:off x="6572755" y="1286663"/>
              <a:ext cx="451577" cy="1291184"/>
            </a:xfrm>
            <a:custGeom>
              <a:avLst/>
              <a:gdLst/>
              <a:ahLst/>
              <a:cxnLst/>
              <a:rect l="l" t="t" r="r" b="b"/>
              <a:pathLst>
                <a:path w="3805" h="10880" extrusionOk="0">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5"/>
          <p:cNvGrpSpPr/>
          <p:nvPr/>
        </p:nvGrpSpPr>
        <p:grpSpPr>
          <a:xfrm>
            <a:off x="4524910" y="1776863"/>
            <a:ext cx="1514120" cy="2130117"/>
            <a:chOff x="4524910" y="1776863"/>
            <a:chExt cx="1514120" cy="2130117"/>
          </a:xfrm>
        </p:grpSpPr>
        <p:sp>
          <p:nvSpPr>
            <p:cNvPr id="390" name="Google Shape;390;p35"/>
            <p:cNvSpPr/>
            <p:nvPr/>
          </p:nvSpPr>
          <p:spPr>
            <a:xfrm>
              <a:off x="5373236" y="2673640"/>
              <a:ext cx="413837" cy="1069974"/>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373236" y="2705920"/>
              <a:ext cx="413837" cy="291703"/>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5373236" y="2823290"/>
              <a:ext cx="413837" cy="291703"/>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5373236" y="2940660"/>
              <a:ext cx="413837" cy="291703"/>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5373236" y="3057437"/>
              <a:ext cx="413837" cy="292178"/>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5373236" y="3174689"/>
              <a:ext cx="413837" cy="292297"/>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373236" y="3292059"/>
              <a:ext cx="413837" cy="292297"/>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5373236" y="3409430"/>
              <a:ext cx="413837" cy="291584"/>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786940" y="2768224"/>
              <a:ext cx="252076" cy="975390"/>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786940" y="2800504"/>
              <a:ext cx="252076" cy="19711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5786940" y="2917875"/>
              <a:ext cx="252076" cy="19711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5786940" y="3035245"/>
              <a:ext cx="252076" cy="19711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786940" y="3152615"/>
              <a:ext cx="252076" cy="197001"/>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5786940" y="3269867"/>
              <a:ext cx="252076" cy="19711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5786940" y="3386644"/>
              <a:ext cx="252076" cy="197713"/>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5786940" y="3504014"/>
              <a:ext cx="252076" cy="19700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5373236" y="2528737"/>
              <a:ext cx="665795" cy="384507"/>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5457614" y="2626407"/>
              <a:ext cx="167220" cy="97076"/>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5754542" y="2722890"/>
              <a:ext cx="162354" cy="86039"/>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373236" y="1776863"/>
              <a:ext cx="665795" cy="1134533"/>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rot="10800000">
              <a:off x="4524910" y="3060945"/>
              <a:ext cx="1135174" cy="846034"/>
            </a:xfrm>
            <a:custGeom>
              <a:avLst/>
              <a:gdLst/>
              <a:ahLst/>
              <a:cxnLst/>
              <a:rect l="l" t="t" r="r" b="b"/>
              <a:pathLst>
                <a:path w="9565" h="7129" extrusionOk="0">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5"/>
          <p:cNvGrpSpPr/>
          <p:nvPr/>
        </p:nvGrpSpPr>
        <p:grpSpPr>
          <a:xfrm>
            <a:off x="5445290" y="2712676"/>
            <a:ext cx="1704012" cy="1958393"/>
            <a:chOff x="5445290" y="2712676"/>
            <a:chExt cx="1704012" cy="1958393"/>
          </a:xfrm>
        </p:grpSpPr>
        <p:sp>
          <p:nvSpPr>
            <p:cNvPr id="412" name="Google Shape;412;p35"/>
            <p:cNvSpPr/>
            <p:nvPr/>
          </p:nvSpPr>
          <p:spPr>
            <a:xfrm>
              <a:off x="6188350" y="3579547"/>
              <a:ext cx="646687" cy="818501"/>
            </a:xfrm>
            <a:custGeom>
              <a:avLst/>
              <a:gdLst/>
              <a:ahLst/>
              <a:cxnLst/>
              <a:rect l="l" t="t" r="r" b="b"/>
              <a:pathLst>
                <a:path w="5449" h="6897" extrusionOk="0">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682161" y="3919078"/>
              <a:ext cx="48065" cy="124609"/>
            </a:xfrm>
            <a:custGeom>
              <a:avLst/>
              <a:gdLst/>
              <a:ahLst/>
              <a:cxnLst/>
              <a:rect l="l" t="t" r="r" b="b"/>
              <a:pathLst>
                <a:path w="405" h="1050" extrusionOk="0">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617483" y="3881339"/>
              <a:ext cx="47472" cy="124609"/>
            </a:xfrm>
            <a:custGeom>
              <a:avLst/>
              <a:gdLst/>
              <a:ahLst/>
              <a:cxnLst/>
              <a:rect l="l" t="t" r="r" b="b"/>
              <a:pathLst>
                <a:path w="400" h="1050" extrusionOk="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6749807" y="3956105"/>
              <a:ext cx="45098" cy="124727"/>
            </a:xfrm>
            <a:custGeom>
              <a:avLst/>
              <a:gdLst/>
              <a:ahLst/>
              <a:cxnLst/>
              <a:rect l="l" t="t" r="r" b="b"/>
              <a:pathLst>
                <a:path w="380" h="1051" extrusionOk="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682161" y="4041196"/>
              <a:ext cx="48065" cy="122235"/>
            </a:xfrm>
            <a:custGeom>
              <a:avLst/>
              <a:gdLst/>
              <a:ahLst/>
              <a:cxnLst/>
              <a:rect l="l" t="t" r="r" b="b"/>
              <a:pathLst>
                <a:path w="405" h="1030" extrusionOk="0">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6617483" y="4003457"/>
              <a:ext cx="47472" cy="122235"/>
            </a:xfrm>
            <a:custGeom>
              <a:avLst/>
              <a:gdLst/>
              <a:ahLst/>
              <a:cxnLst/>
              <a:rect l="l" t="t" r="r" b="b"/>
              <a:pathLst>
                <a:path w="400" h="1030" extrusionOk="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6749807" y="4078341"/>
              <a:ext cx="45098" cy="125202"/>
            </a:xfrm>
            <a:custGeom>
              <a:avLst/>
              <a:gdLst/>
              <a:ahLst/>
              <a:cxnLst/>
              <a:rect l="l" t="t" r="r" b="b"/>
              <a:pathLst>
                <a:path w="380" h="1055" extrusionOk="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6682161" y="4160940"/>
              <a:ext cx="48065" cy="124609"/>
            </a:xfrm>
            <a:custGeom>
              <a:avLst/>
              <a:gdLst/>
              <a:ahLst/>
              <a:cxnLst/>
              <a:rect l="l" t="t" r="r" b="b"/>
              <a:pathLst>
                <a:path w="405" h="1050" extrusionOk="0">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6617483" y="4123201"/>
              <a:ext cx="47472" cy="125202"/>
            </a:xfrm>
            <a:custGeom>
              <a:avLst/>
              <a:gdLst/>
              <a:ahLst/>
              <a:cxnLst/>
              <a:rect l="l" t="t" r="r" b="b"/>
              <a:pathLst>
                <a:path w="400" h="1055" extrusionOk="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6749807" y="4200459"/>
              <a:ext cx="45098" cy="122829"/>
            </a:xfrm>
            <a:custGeom>
              <a:avLst/>
              <a:gdLst/>
              <a:ahLst/>
              <a:cxnLst/>
              <a:rect l="l" t="t" r="r" b="b"/>
              <a:pathLst>
                <a:path w="380" h="1035" extrusionOk="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552923" y="3844194"/>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6487651" y="3806455"/>
              <a:ext cx="47947" cy="124727"/>
            </a:xfrm>
            <a:custGeom>
              <a:avLst/>
              <a:gdLst/>
              <a:ahLst/>
              <a:cxnLst/>
              <a:rect l="l" t="t" r="r" b="b"/>
              <a:pathLst>
                <a:path w="404" h="1051"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6552923" y="3966311"/>
              <a:ext cx="47353" cy="122235"/>
            </a:xfrm>
            <a:custGeom>
              <a:avLst/>
              <a:gdLst/>
              <a:ahLst/>
              <a:cxnLst/>
              <a:rect l="l" t="t" r="r" b="b"/>
              <a:pathLst>
                <a:path w="399" h="1030" extrusionOk="0">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487651" y="3926199"/>
              <a:ext cx="47947" cy="124609"/>
            </a:xfrm>
            <a:custGeom>
              <a:avLst/>
              <a:gdLst/>
              <a:ahLst/>
              <a:cxnLst/>
              <a:rect l="l" t="t" r="r" b="b"/>
              <a:pathLst>
                <a:path w="404" h="1050"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6552923" y="4086055"/>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6487651" y="4048316"/>
              <a:ext cx="47947" cy="125321"/>
            </a:xfrm>
            <a:custGeom>
              <a:avLst/>
              <a:gdLst/>
              <a:ahLst/>
              <a:cxnLst/>
              <a:rect l="l" t="t" r="r" b="b"/>
              <a:pathLst>
                <a:path w="404" h="1056" extrusionOk="0">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422973" y="3769428"/>
              <a:ext cx="44980" cy="122235"/>
            </a:xfrm>
            <a:custGeom>
              <a:avLst/>
              <a:gdLst/>
              <a:ahLst/>
              <a:cxnLst/>
              <a:rect l="l" t="t" r="r" b="b"/>
              <a:pathLst>
                <a:path w="379" h="1030" extrusionOk="0">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358294" y="3731689"/>
              <a:ext cx="44980" cy="122235"/>
            </a:xfrm>
            <a:custGeom>
              <a:avLst/>
              <a:gdLst/>
              <a:ahLst/>
              <a:cxnLst/>
              <a:rect l="l" t="t" r="r" b="b"/>
              <a:pathLst>
                <a:path w="379" h="1030" extrusionOk="0">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6422973" y="3889053"/>
              <a:ext cx="44980" cy="124727"/>
            </a:xfrm>
            <a:custGeom>
              <a:avLst/>
              <a:gdLst/>
              <a:ahLst/>
              <a:cxnLst/>
              <a:rect l="l" t="t" r="r" b="b"/>
              <a:pathLst>
                <a:path w="379" h="1051" extrusionOk="0">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6358294" y="3851433"/>
              <a:ext cx="44980" cy="124609"/>
            </a:xfrm>
            <a:custGeom>
              <a:avLst/>
              <a:gdLst/>
              <a:ahLst/>
              <a:cxnLst/>
              <a:rect l="l" t="t" r="r" b="b"/>
              <a:pathLst>
                <a:path w="379" h="1050" extrusionOk="0">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6422973" y="4011289"/>
              <a:ext cx="44980" cy="124609"/>
            </a:xfrm>
            <a:custGeom>
              <a:avLst/>
              <a:gdLst/>
              <a:ahLst/>
              <a:cxnLst/>
              <a:rect l="l" t="t" r="r" b="b"/>
              <a:pathLst>
                <a:path w="379" h="1050" extrusionOk="0">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6358294" y="3973551"/>
              <a:ext cx="44980" cy="122235"/>
            </a:xfrm>
            <a:custGeom>
              <a:avLst/>
              <a:gdLst/>
              <a:ahLst/>
              <a:cxnLst/>
              <a:rect l="l" t="t" r="r" b="b"/>
              <a:pathLst>
                <a:path w="379" h="1030" extrusionOk="0">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6290649" y="3694544"/>
              <a:ext cx="47472" cy="122235"/>
            </a:xfrm>
            <a:custGeom>
              <a:avLst/>
              <a:gdLst/>
              <a:ahLst/>
              <a:cxnLst/>
              <a:rect l="l" t="t" r="r" b="b"/>
              <a:pathLst>
                <a:path w="400" h="1030" extrusionOk="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6225971" y="3654431"/>
              <a:ext cx="47472" cy="124609"/>
            </a:xfrm>
            <a:custGeom>
              <a:avLst/>
              <a:gdLst/>
              <a:ahLst/>
              <a:cxnLst/>
              <a:rect l="l" t="t" r="r" b="b"/>
              <a:pathLst>
                <a:path w="400" h="1050" extrusionOk="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6290649" y="3814288"/>
              <a:ext cx="47472" cy="124609"/>
            </a:xfrm>
            <a:custGeom>
              <a:avLst/>
              <a:gdLst/>
              <a:ahLst/>
              <a:cxnLst/>
              <a:rect l="l" t="t" r="r" b="b"/>
              <a:pathLst>
                <a:path w="400" h="1050" extrusionOk="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6225971" y="3776549"/>
              <a:ext cx="47472" cy="124609"/>
            </a:xfrm>
            <a:custGeom>
              <a:avLst/>
              <a:gdLst/>
              <a:ahLst/>
              <a:cxnLst/>
              <a:rect l="l" t="t" r="r" b="b"/>
              <a:pathLst>
                <a:path w="400" h="1050"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6290649" y="3936405"/>
              <a:ext cx="47472" cy="122235"/>
            </a:xfrm>
            <a:custGeom>
              <a:avLst/>
              <a:gdLst/>
              <a:ahLst/>
              <a:cxnLst/>
              <a:rect l="l" t="t" r="r" b="b"/>
              <a:pathLst>
                <a:path w="400" h="1030" extrusionOk="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225971" y="3898666"/>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34898" y="3771802"/>
              <a:ext cx="314383" cy="626248"/>
            </a:xfrm>
            <a:custGeom>
              <a:avLst/>
              <a:gdLst/>
              <a:ahLst/>
              <a:cxnLst/>
              <a:rect l="l" t="t" r="r" b="b"/>
              <a:pathLst>
                <a:path w="2649" h="5277" extrusionOk="0">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068927" y="3844194"/>
              <a:ext cx="47353" cy="124609"/>
            </a:xfrm>
            <a:custGeom>
              <a:avLst/>
              <a:gdLst/>
              <a:ahLst/>
              <a:cxnLst/>
              <a:rect l="l" t="t" r="r" b="b"/>
              <a:pathLst>
                <a:path w="399" h="1050" extrusionOk="0">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7004248" y="3881339"/>
              <a:ext cx="47472" cy="124609"/>
            </a:xfrm>
            <a:custGeom>
              <a:avLst/>
              <a:gdLst/>
              <a:ahLst/>
              <a:cxnLst/>
              <a:rect l="l" t="t" r="r" b="b"/>
              <a:pathLst>
                <a:path w="400" h="1050" extrusionOk="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7068927" y="3966311"/>
              <a:ext cx="47353" cy="124609"/>
            </a:xfrm>
            <a:custGeom>
              <a:avLst/>
              <a:gdLst/>
              <a:ahLst/>
              <a:cxnLst/>
              <a:rect l="l" t="t" r="r" b="b"/>
              <a:pathLst>
                <a:path w="399" h="1050" extrusionOk="0">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7004248" y="4003457"/>
              <a:ext cx="47472" cy="125202"/>
            </a:xfrm>
            <a:custGeom>
              <a:avLst/>
              <a:gdLst/>
              <a:ahLst/>
              <a:cxnLst/>
              <a:rect l="l" t="t" r="r" b="b"/>
              <a:pathLst>
                <a:path w="400" h="1055" extrusionOk="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7068927" y="4088429"/>
              <a:ext cx="47353" cy="122235"/>
            </a:xfrm>
            <a:custGeom>
              <a:avLst/>
              <a:gdLst/>
              <a:ahLst/>
              <a:cxnLst/>
              <a:rect l="l" t="t" r="r" b="b"/>
              <a:pathLst>
                <a:path w="399" h="1030" extrusionOk="0">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7004248" y="4125574"/>
              <a:ext cx="47472" cy="122829"/>
            </a:xfrm>
            <a:custGeom>
              <a:avLst/>
              <a:gdLst/>
              <a:ahLst/>
              <a:cxnLst/>
              <a:rect l="l" t="t" r="r" b="b"/>
              <a:pathLst>
                <a:path w="400" h="1035" extrusionOk="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6939570" y="3921452"/>
              <a:ext cx="45098" cy="122235"/>
            </a:xfrm>
            <a:custGeom>
              <a:avLst/>
              <a:gdLst/>
              <a:ahLst/>
              <a:cxnLst/>
              <a:rect l="l" t="t" r="r" b="b"/>
              <a:pathLst>
                <a:path w="380" h="1030" extrusionOk="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6871924" y="3958597"/>
              <a:ext cx="47472" cy="122235"/>
            </a:xfrm>
            <a:custGeom>
              <a:avLst/>
              <a:gdLst/>
              <a:ahLst/>
              <a:cxnLst/>
              <a:rect l="l" t="t" r="r" b="b"/>
              <a:pathLst>
                <a:path w="400" h="1030" extrusionOk="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6939570" y="4041196"/>
              <a:ext cx="45098" cy="124609"/>
            </a:xfrm>
            <a:custGeom>
              <a:avLst/>
              <a:gdLst/>
              <a:ahLst/>
              <a:cxnLst/>
              <a:rect l="l" t="t" r="r" b="b"/>
              <a:pathLst>
                <a:path w="380" h="1050" extrusionOk="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6871924" y="4078341"/>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6939570" y="4163313"/>
              <a:ext cx="45098" cy="122235"/>
            </a:xfrm>
            <a:custGeom>
              <a:avLst/>
              <a:gdLst/>
              <a:ahLst/>
              <a:cxnLst/>
              <a:rect l="l" t="t" r="r" b="b"/>
              <a:pathLst>
                <a:path w="380" h="1030" extrusionOk="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871924" y="4200459"/>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6188350" y="3399991"/>
              <a:ext cx="960952" cy="553856"/>
            </a:xfrm>
            <a:custGeom>
              <a:avLst/>
              <a:gdLst/>
              <a:ahLst/>
              <a:cxnLst/>
              <a:rect l="l" t="t" r="r" b="b"/>
              <a:pathLst>
                <a:path w="8097" h="4667" extrusionOk="0">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6410393" y="3519734"/>
              <a:ext cx="112627" cy="64797"/>
            </a:xfrm>
            <a:custGeom>
              <a:avLst/>
              <a:gdLst/>
              <a:ahLst/>
              <a:cxnLst/>
              <a:rect l="l" t="t" r="r" b="b"/>
              <a:pathLst>
                <a:path w="949" h="546" extrusionOk="0">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6617483" y="3639478"/>
              <a:ext cx="112746" cy="64797"/>
            </a:xfrm>
            <a:custGeom>
              <a:avLst/>
              <a:gdLst/>
              <a:ahLst/>
              <a:cxnLst/>
              <a:rect l="l" t="t" r="r" b="b"/>
              <a:pathLst>
                <a:path w="950" h="546" extrusionOk="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6824691" y="3759222"/>
              <a:ext cx="112034" cy="64797"/>
            </a:xfrm>
            <a:custGeom>
              <a:avLst/>
              <a:gdLst/>
              <a:ahLst/>
              <a:cxnLst/>
              <a:rect l="l" t="t" r="r" b="b"/>
              <a:pathLst>
                <a:path w="944" h="546" extrusionOk="0">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6188350" y="2712676"/>
              <a:ext cx="960952" cy="1239916"/>
            </a:xfrm>
            <a:custGeom>
              <a:avLst/>
              <a:gdLst/>
              <a:ahLst/>
              <a:cxnLst/>
              <a:rect l="l" t="t" r="r" b="b"/>
              <a:pathLst>
                <a:path w="8097" h="10448" extrusionOk="0">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rot="10800000">
              <a:off x="5445290" y="3825035"/>
              <a:ext cx="1135293" cy="846034"/>
            </a:xfrm>
            <a:custGeom>
              <a:avLst/>
              <a:gdLst/>
              <a:ahLst/>
              <a:cxnLst/>
              <a:rect l="l" t="t" r="r" b="b"/>
              <a:pathLst>
                <a:path w="9566" h="7129" extrusionOk="0">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5"/>
          <p:cNvSpPr txBox="1">
            <a:spLocks noGrp="1"/>
          </p:cNvSpPr>
          <p:nvPr>
            <p:ph type="ctrTitle"/>
          </p:nvPr>
        </p:nvSpPr>
        <p:spPr>
          <a:xfrm>
            <a:off x="677886" y="1140661"/>
            <a:ext cx="4246182" cy="15989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3CA8E1"/>
                </a:solidFill>
              </a:rPr>
              <a:t>INFO 5707 </a:t>
            </a:r>
            <a:br>
              <a:rPr lang="en-US" dirty="0"/>
            </a:br>
            <a:r>
              <a:rPr lang="en-US" dirty="0"/>
              <a:t>INVENTORY MANAGEMENT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ENTRY</a:t>
            </a:r>
          </a:p>
        </p:txBody>
      </p:sp>
      <p:pic>
        <p:nvPicPr>
          <p:cNvPr id="4" name="Picture 3">
            <a:extLst>
              <a:ext uri="{FF2B5EF4-FFF2-40B4-BE49-F238E27FC236}">
                <a16:creationId xmlns:a16="http://schemas.microsoft.com/office/drawing/2014/main" id="{8AFA9A1C-A846-2757-12BE-74C3D829B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28" y="1305590"/>
            <a:ext cx="2676023" cy="3174261"/>
          </a:xfrm>
          <a:prstGeom prst="rect">
            <a:avLst/>
          </a:prstGeom>
        </p:spPr>
      </p:pic>
      <p:pic>
        <p:nvPicPr>
          <p:cNvPr id="5" name="Picture 4">
            <a:extLst>
              <a:ext uri="{FF2B5EF4-FFF2-40B4-BE49-F238E27FC236}">
                <a16:creationId xmlns:a16="http://schemas.microsoft.com/office/drawing/2014/main" id="{E925B761-7830-9D4C-E2BD-022545453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277" y="1305590"/>
            <a:ext cx="2039174" cy="3174261"/>
          </a:xfrm>
          <a:prstGeom prst="rect">
            <a:avLst/>
          </a:prstGeom>
        </p:spPr>
      </p:pic>
      <p:pic>
        <p:nvPicPr>
          <p:cNvPr id="6" name="Picture 5">
            <a:extLst>
              <a:ext uri="{FF2B5EF4-FFF2-40B4-BE49-F238E27FC236}">
                <a16:creationId xmlns:a16="http://schemas.microsoft.com/office/drawing/2014/main" id="{BFFBD306-3AC3-B651-6E76-32C74B273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4164" y="1305590"/>
            <a:ext cx="2332843" cy="3174261"/>
          </a:xfrm>
          <a:prstGeom prst="rect">
            <a:avLst/>
          </a:prstGeom>
        </p:spPr>
      </p:pic>
    </p:spTree>
    <p:extLst>
      <p:ext uri="{BB962C8B-B14F-4D97-AF65-F5344CB8AC3E}">
        <p14:creationId xmlns:p14="http://schemas.microsoft.com/office/powerpoint/2010/main" val="54889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UPDATION</a:t>
            </a:r>
          </a:p>
        </p:txBody>
      </p:sp>
      <p:pic>
        <p:nvPicPr>
          <p:cNvPr id="7" name="Picture 6">
            <a:extLst>
              <a:ext uri="{FF2B5EF4-FFF2-40B4-BE49-F238E27FC236}">
                <a16:creationId xmlns:a16="http://schemas.microsoft.com/office/drawing/2014/main" id="{AC004502-C7AC-0C51-8159-2EAEC33D1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01" y="1164599"/>
            <a:ext cx="3860743" cy="3531482"/>
          </a:xfrm>
          <a:prstGeom prst="rect">
            <a:avLst/>
          </a:prstGeom>
        </p:spPr>
      </p:pic>
      <p:pic>
        <p:nvPicPr>
          <p:cNvPr id="8" name="Picture 7">
            <a:extLst>
              <a:ext uri="{FF2B5EF4-FFF2-40B4-BE49-F238E27FC236}">
                <a16:creationId xmlns:a16="http://schemas.microsoft.com/office/drawing/2014/main" id="{70FEDB00-04F3-29E6-CDD5-804D7BEBD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329" y="1164599"/>
            <a:ext cx="3836862" cy="1827462"/>
          </a:xfrm>
          <a:prstGeom prst="rect">
            <a:avLst/>
          </a:prstGeom>
        </p:spPr>
      </p:pic>
      <p:pic>
        <p:nvPicPr>
          <p:cNvPr id="9" name="Picture 8">
            <a:extLst>
              <a:ext uri="{FF2B5EF4-FFF2-40B4-BE49-F238E27FC236}">
                <a16:creationId xmlns:a16="http://schemas.microsoft.com/office/drawing/2014/main" id="{91E7D5AC-EDBB-008F-6217-1EA8CEF20B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0329" y="3084210"/>
            <a:ext cx="2573079" cy="1611871"/>
          </a:xfrm>
          <a:prstGeom prst="rect">
            <a:avLst/>
          </a:prstGeom>
        </p:spPr>
      </p:pic>
    </p:spTree>
    <p:extLst>
      <p:ext uri="{BB962C8B-B14F-4D97-AF65-F5344CB8AC3E}">
        <p14:creationId xmlns:p14="http://schemas.microsoft.com/office/powerpoint/2010/main" val="131851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UPDATION</a:t>
            </a:r>
          </a:p>
        </p:txBody>
      </p:sp>
      <p:pic>
        <p:nvPicPr>
          <p:cNvPr id="2" name="Picture 1">
            <a:extLst>
              <a:ext uri="{FF2B5EF4-FFF2-40B4-BE49-F238E27FC236}">
                <a16:creationId xmlns:a16="http://schemas.microsoft.com/office/drawing/2014/main" id="{85B8F9DD-66E5-30FB-97BA-080E34FCA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07" y="1111953"/>
            <a:ext cx="3952529" cy="2814852"/>
          </a:xfrm>
          <a:prstGeom prst="rect">
            <a:avLst/>
          </a:prstGeom>
        </p:spPr>
      </p:pic>
      <p:pic>
        <p:nvPicPr>
          <p:cNvPr id="3" name="Picture 2">
            <a:extLst>
              <a:ext uri="{FF2B5EF4-FFF2-40B4-BE49-F238E27FC236}">
                <a16:creationId xmlns:a16="http://schemas.microsoft.com/office/drawing/2014/main" id="{21445067-FF2A-33A2-AB88-1C9B5549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37" y="1111953"/>
            <a:ext cx="2828044" cy="3580549"/>
          </a:xfrm>
          <a:prstGeom prst="rect">
            <a:avLst/>
          </a:prstGeom>
        </p:spPr>
      </p:pic>
    </p:spTree>
    <p:extLst>
      <p:ext uri="{BB962C8B-B14F-4D97-AF65-F5344CB8AC3E}">
        <p14:creationId xmlns:p14="http://schemas.microsoft.com/office/powerpoint/2010/main" val="36258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REPORTING</a:t>
            </a:r>
          </a:p>
        </p:txBody>
      </p:sp>
      <p:pic>
        <p:nvPicPr>
          <p:cNvPr id="2" name="Picture 1">
            <a:extLst>
              <a:ext uri="{FF2B5EF4-FFF2-40B4-BE49-F238E27FC236}">
                <a16:creationId xmlns:a16="http://schemas.microsoft.com/office/drawing/2014/main" id="{93037C57-038F-5B35-FA86-01074A874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31" y="1168362"/>
            <a:ext cx="3643557" cy="2234057"/>
          </a:xfrm>
          <a:prstGeom prst="rect">
            <a:avLst/>
          </a:prstGeom>
        </p:spPr>
      </p:pic>
      <p:pic>
        <p:nvPicPr>
          <p:cNvPr id="3" name="Picture 2">
            <a:extLst>
              <a:ext uri="{FF2B5EF4-FFF2-40B4-BE49-F238E27FC236}">
                <a16:creationId xmlns:a16="http://schemas.microsoft.com/office/drawing/2014/main" id="{F23D1AB2-7CD6-FFD6-F50B-B0700AB7B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31" y="3553181"/>
            <a:ext cx="4304695" cy="1247627"/>
          </a:xfrm>
          <a:prstGeom prst="rect">
            <a:avLst/>
          </a:prstGeom>
        </p:spPr>
      </p:pic>
      <p:pic>
        <p:nvPicPr>
          <p:cNvPr id="5" name="Picture 4">
            <a:extLst>
              <a:ext uri="{FF2B5EF4-FFF2-40B4-BE49-F238E27FC236}">
                <a16:creationId xmlns:a16="http://schemas.microsoft.com/office/drawing/2014/main" id="{8D34BB4E-8049-1B52-C1A6-6A04423F9D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168362"/>
            <a:ext cx="3794332" cy="2251965"/>
          </a:xfrm>
          <a:prstGeom prst="rect">
            <a:avLst/>
          </a:prstGeom>
        </p:spPr>
      </p:pic>
    </p:spTree>
    <p:extLst>
      <p:ext uri="{BB962C8B-B14F-4D97-AF65-F5344CB8AC3E}">
        <p14:creationId xmlns:p14="http://schemas.microsoft.com/office/powerpoint/2010/main" val="422017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REPORTING</a:t>
            </a:r>
          </a:p>
        </p:txBody>
      </p:sp>
      <p:pic>
        <p:nvPicPr>
          <p:cNvPr id="4" name="Picture 3">
            <a:extLst>
              <a:ext uri="{FF2B5EF4-FFF2-40B4-BE49-F238E27FC236}">
                <a16:creationId xmlns:a16="http://schemas.microsoft.com/office/drawing/2014/main" id="{6EEF96BE-35FE-00F7-7B1F-90CD92E1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0" y="1113527"/>
            <a:ext cx="3383207" cy="2139292"/>
          </a:xfrm>
          <a:prstGeom prst="rect">
            <a:avLst/>
          </a:prstGeom>
        </p:spPr>
      </p:pic>
      <p:pic>
        <p:nvPicPr>
          <p:cNvPr id="6" name="Picture 5">
            <a:extLst>
              <a:ext uri="{FF2B5EF4-FFF2-40B4-BE49-F238E27FC236}">
                <a16:creationId xmlns:a16="http://schemas.microsoft.com/office/drawing/2014/main" id="{C6638BB0-7F98-9BEC-00A7-BAA08BFC8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640" y="3348746"/>
            <a:ext cx="4240900" cy="1379021"/>
          </a:xfrm>
          <a:prstGeom prst="rect">
            <a:avLst/>
          </a:prstGeom>
        </p:spPr>
      </p:pic>
    </p:spTree>
    <p:extLst>
      <p:ext uri="{BB962C8B-B14F-4D97-AF65-F5344CB8AC3E}">
        <p14:creationId xmlns:p14="http://schemas.microsoft.com/office/powerpoint/2010/main" val="31317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126512" y="233295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p>
        </p:txBody>
      </p:sp>
    </p:spTree>
    <p:extLst>
      <p:ext uri="{BB962C8B-B14F-4D97-AF65-F5344CB8AC3E}">
        <p14:creationId xmlns:p14="http://schemas.microsoft.com/office/powerpoint/2010/main" val="164137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TEAM MEMBERS</a:t>
            </a:r>
            <a:endParaRPr dirty="0"/>
          </a:p>
        </p:txBody>
      </p:sp>
      <p:sp>
        <p:nvSpPr>
          <p:cNvPr id="466" name="Google Shape;466;p36"/>
          <p:cNvSpPr txBox="1">
            <a:spLocks noGrp="1"/>
          </p:cNvSpPr>
          <p:nvPr>
            <p:ph type="body" idx="1"/>
          </p:nvPr>
        </p:nvSpPr>
        <p:spPr>
          <a:xfrm>
            <a:off x="2607200" y="1152475"/>
            <a:ext cx="4488260" cy="1419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IN" sz="1800" dirty="0"/>
              <a:t>Gaurav Gupta Murikipudi – 11594251</a:t>
            </a:r>
          </a:p>
          <a:p>
            <a:pPr marL="0" lvl="0" indent="0" algn="l" rtl="0">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r>
              <a:rPr lang="en-IN" sz="1800" dirty="0"/>
              <a:t>Bakht Singh </a:t>
            </a:r>
            <a:r>
              <a:rPr lang="en-IN" sz="1800" dirty="0" err="1"/>
              <a:t>Basaram</a:t>
            </a:r>
            <a:r>
              <a:rPr lang="en-IN" sz="1800" dirty="0"/>
              <a:t> – 11546730</a:t>
            </a:r>
          </a:p>
          <a:p>
            <a:pPr marL="0" lvl="0" indent="0" algn="l" rtl="0">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r>
              <a:rPr lang="en-IN" sz="1800" dirty="0" err="1"/>
              <a:t>Santhoshi</a:t>
            </a:r>
            <a:r>
              <a:rPr lang="en-IN" sz="1800" dirty="0"/>
              <a:t> </a:t>
            </a:r>
            <a:r>
              <a:rPr lang="en-IN" sz="1800" dirty="0" err="1"/>
              <a:t>Indrakanti</a:t>
            </a:r>
            <a:r>
              <a:rPr lang="en-IN" sz="1800" dirty="0"/>
              <a:t> – 11610865</a:t>
            </a:r>
          </a:p>
          <a:p>
            <a:pPr marL="0" lvl="0" indent="0" algn="l" rtl="0">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r>
              <a:rPr lang="en-IN" sz="1800" dirty="0"/>
              <a:t>Shanthi Sharon </a:t>
            </a:r>
            <a:r>
              <a:rPr lang="en-IN" sz="1800" dirty="0" err="1"/>
              <a:t>Kolluri</a:t>
            </a:r>
            <a:r>
              <a:rPr lang="en-IN" sz="1800" dirty="0"/>
              <a:t> – 11603616</a:t>
            </a:r>
          </a:p>
          <a:p>
            <a:pPr marL="0" lvl="0" indent="0" algn="l" rtl="0">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r>
              <a:rPr lang="en-IN" sz="1800" dirty="0" err="1"/>
              <a:t>Hemkiran</a:t>
            </a:r>
            <a:r>
              <a:rPr lang="en-IN" sz="1800" dirty="0"/>
              <a:t> </a:t>
            </a:r>
            <a:r>
              <a:rPr lang="en-IN" sz="1800" dirty="0" err="1"/>
              <a:t>reddy</a:t>
            </a:r>
            <a:r>
              <a:rPr lang="en-IN" sz="1800" dirty="0"/>
              <a:t> </a:t>
            </a:r>
            <a:r>
              <a:rPr lang="en-IN" sz="1800" dirty="0" err="1"/>
              <a:t>nalamalpu</a:t>
            </a:r>
            <a:r>
              <a:rPr lang="en-IN" sz="1800" dirty="0"/>
              <a:t> – 11602301</a:t>
            </a:r>
          </a:p>
          <a:p>
            <a:pPr marL="0" lvl="0" indent="0" algn="l" rtl="0">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r>
              <a:rPr lang="en-IN" sz="1800" dirty="0" err="1"/>
              <a:t>Alekhya</a:t>
            </a:r>
            <a:r>
              <a:rPr lang="en-IN" sz="1800" dirty="0"/>
              <a:t> </a:t>
            </a:r>
            <a:r>
              <a:rPr lang="en-IN" sz="1800" dirty="0" err="1"/>
              <a:t>Nimmala</a:t>
            </a:r>
            <a:r>
              <a:rPr lang="en-IN" sz="1800" dirty="0"/>
              <a:t> – 11647588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Description</a:t>
            </a:r>
            <a:endParaRPr dirty="0"/>
          </a:p>
        </p:txBody>
      </p:sp>
      <p:sp>
        <p:nvSpPr>
          <p:cNvPr id="466" name="Google Shape;466;p36"/>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We are building a SQL project to sustain and maintain the records of product inflow and outflow. We are going to build relational database that contains eight different tables, with each table defining one particular part of the process. The objective in building this system is to enable efficient tracking and management of inventory levels, and product inflow and outflow. This system will benefit managers, and other employees involved in inventory management to set inventory thresholds.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This system can also be used to:</a:t>
            </a:r>
          </a:p>
          <a:p>
            <a:pPr marL="0" lvl="0" indent="0" algn="l" rtl="0">
              <a:spcBef>
                <a:spcPts val="0"/>
              </a:spcBef>
              <a:spcAft>
                <a:spcPts val="0"/>
              </a:spcAft>
              <a:buClr>
                <a:schemeClr val="dk1"/>
              </a:buClr>
              <a:buSzPts val="1100"/>
              <a:buFont typeface="Arial"/>
              <a:buNone/>
            </a:pPr>
            <a:r>
              <a:rPr lang="en-US" dirty="0"/>
              <a:t>Generate reports about inventory levels, product sales, and supplier and customer relationships.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Choice of DBMS</a:t>
            </a:r>
            <a:r>
              <a:rPr lang="en-US" dirty="0"/>
              <a:t>: We are going to use Relational Database management system - MySQL 8.0</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7444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4054548" y="540000"/>
            <a:ext cx="2482351"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72" name="Google Shape;472;p37"/>
          <p:cNvSpPr txBox="1">
            <a:spLocks noGrp="1"/>
          </p:cNvSpPr>
          <p:nvPr>
            <p:ph type="title" idx="3"/>
          </p:nvPr>
        </p:nvSpPr>
        <p:spPr>
          <a:xfrm>
            <a:off x="3540008" y="135440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473" name="Google Shape;473;p37"/>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Business Rules</a:t>
            </a:r>
            <a:endParaRPr dirty="0"/>
          </a:p>
        </p:txBody>
      </p:sp>
      <p:sp>
        <p:nvSpPr>
          <p:cNvPr id="475" name="Google Shape;475;p37"/>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Entity-Relationship Diagram (ERD)</a:t>
            </a:r>
            <a:endParaRPr dirty="0"/>
          </a:p>
        </p:txBody>
      </p:sp>
      <p:sp>
        <p:nvSpPr>
          <p:cNvPr id="476" name="Google Shape;476;p37"/>
          <p:cNvSpPr txBox="1">
            <a:spLocks noGrp="1"/>
          </p:cNvSpPr>
          <p:nvPr>
            <p:ph type="title" idx="9"/>
          </p:nvPr>
        </p:nvSpPr>
        <p:spPr>
          <a:xfrm>
            <a:off x="3540000" y="279622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78" name="Google Shape;478;p37"/>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dictionary</a:t>
            </a:r>
            <a:endParaRPr dirty="0"/>
          </a:p>
        </p:txBody>
      </p:sp>
      <p:sp>
        <p:nvSpPr>
          <p:cNvPr id="479" name="Google Shape;479;p37"/>
          <p:cNvSpPr txBox="1">
            <a:spLocks noGrp="1"/>
          </p:cNvSpPr>
          <p:nvPr>
            <p:ph type="title" idx="15"/>
          </p:nvPr>
        </p:nvSpPr>
        <p:spPr>
          <a:xfrm>
            <a:off x="3540006" y="3517135"/>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481" name="Google Shape;481;p37"/>
          <p:cNvSpPr txBox="1">
            <a:spLocks noGrp="1"/>
          </p:cNvSpPr>
          <p:nvPr>
            <p:ph type="title" idx="6"/>
          </p:nvPr>
        </p:nvSpPr>
        <p:spPr>
          <a:xfrm>
            <a:off x="3540006" y="207531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83" name="Google Shape;483;p37"/>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User Requirements</a:t>
            </a:r>
            <a:endParaRPr dirty="0"/>
          </a:p>
        </p:txBody>
      </p:sp>
      <p:grpSp>
        <p:nvGrpSpPr>
          <p:cNvPr id="484" name="Google Shape;484;p37"/>
          <p:cNvGrpSpPr/>
          <p:nvPr/>
        </p:nvGrpSpPr>
        <p:grpSpPr>
          <a:xfrm>
            <a:off x="1090574" y="1604225"/>
            <a:ext cx="1738026" cy="2823854"/>
            <a:chOff x="1090574" y="1604225"/>
            <a:chExt cx="1738026" cy="2823854"/>
          </a:xfrm>
        </p:grpSpPr>
        <p:sp>
          <p:nvSpPr>
            <p:cNvPr id="485"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459423" y="518735"/>
            <a:ext cx="2638196"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User Requirements</a:t>
            </a:r>
            <a:endParaRPr dirty="0"/>
          </a:p>
        </p:txBody>
      </p:sp>
      <p:sp>
        <p:nvSpPr>
          <p:cNvPr id="466" name="Google Shape;466;p36"/>
          <p:cNvSpPr txBox="1">
            <a:spLocks noGrp="1"/>
          </p:cNvSpPr>
          <p:nvPr>
            <p:ph type="body" idx="1"/>
          </p:nvPr>
        </p:nvSpPr>
        <p:spPr>
          <a:xfrm>
            <a:off x="459423" y="1152475"/>
            <a:ext cx="4112577" cy="3472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US" dirty="0"/>
              <a:t>a. User need to view all the tables with their respective data.</a:t>
            </a:r>
          </a:p>
          <a:p>
            <a:pPr marL="0" lvl="0" indent="0" algn="l" rtl="0">
              <a:spcBef>
                <a:spcPts val="0"/>
              </a:spcBef>
              <a:spcAft>
                <a:spcPts val="0"/>
              </a:spcAft>
              <a:buClr>
                <a:schemeClr val="dk1"/>
              </a:buClr>
              <a:buSzPts val="1100"/>
              <a:buNone/>
            </a:pPr>
            <a:r>
              <a:rPr lang="en-US" dirty="0"/>
              <a:t>b. Users need to add, update, and delete suppliers, products, customers, and orders.</a:t>
            </a:r>
          </a:p>
          <a:p>
            <a:pPr marL="0" lvl="0" indent="0" algn="l" rtl="0">
              <a:spcBef>
                <a:spcPts val="0"/>
              </a:spcBef>
              <a:spcAft>
                <a:spcPts val="0"/>
              </a:spcAft>
              <a:buClr>
                <a:schemeClr val="dk1"/>
              </a:buClr>
              <a:buSzPts val="1100"/>
              <a:buNone/>
            </a:pPr>
            <a:r>
              <a:rPr lang="en-US" dirty="0"/>
              <a:t>c. User need to view supplier details and products supplied by a specific supplier.</a:t>
            </a:r>
          </a:p>
          <a:p>
            <a:pPr marL="0" lvl="0" indent="0" algn="l" rtl="0">
              <a:spcBef>
                <a:spcPts val="0"/>
              </a:spcBef>
              <a:spcAft>
                <a:spcPts val="0"/>
              </a:spcAft>
              <a:buClr>
                <a:schemeClr val="dk1"/>
              </a:buClr>
              <a:buSzPts val="1100"/>
              <a:buNone/>
            </a:pPr>
            <a:r>
              <a:rPr lang="en-US" dirty="0"/>
              <a:t>d. User need to view product descriptions and filter them by category.</a:t>
            </a:r>
          </a:p>
          <a:p>
            <a:pPr marL="0" lvl="0" indent="0" algn="l" rtl="0">
              <a:spcBef>
                <a:spcPts val="0"/>
              </a:spcBef>
              <a:spcAft>
                <a:spcPts val="0"/>
              </a:spcAft>
              <a:buClr>
                <a:schemeClr val="dk1"/>
              </a:buClr>
              <a:buSzPts val="1100"/>
              <a:buNone/>
            </a:pPr>
            <a:r>
              <a:rPr lang="en-US" dirty="0"/>
              <a:t>e. User need to search for customers by name, address, or other details.</a:t>
            </a:r>
          </a:p>
          <a:p>
            <a:pPr marL="0" lvl="0" indent="0" algn="l" rtl="0">
              <a:spcBef>
                <a:spcPts val="0"/>
              </a:spcBef>
              <a:spcAft>
                <a:spcPts val="0"/>
              </a:spcAft>
              <a:buClr>
                <a:schemeClr val="dk1"/>
              </a:buClr>
              <a:buSzPts val="1100"/>
              <a:buNone/>
            </a:pPr>
            <a:r>
              <a:rPr lang="en-US" dirty="0"/>
              <a:t>f. Users need to view all orders placed by a specific customer or orders containing a specific product.</a:t>
            </a:r>
          </a:p>
          <a:p>
            <a:pPr marL="0" lvl="0" indent="0" algn="l" rtl="0">
              <a:spcBef>
                <a:spcPts val="0"/>
              </a:spcBef>
              <a:spcAft>
                <a:spcPts val="0"/>
              </a:spcAft>
              <a:buClr>
                <a:schemeClr val="dk1"/>
              </a:buClr>
              <a:buSzPts val="1100"/>
              <a:buNone/>
            </a:pPr>
            <a:r>
              <a:rPr lang="en-US" dirty="0"/>
              <a:t>g. Users need to monitor stock levels and receive notifications when stock levels reach the reorder level.</a:t>
            </a:r>
          </a:p>
          <a:p>
            <a:pPr marL="0" lvl="0" indent="0" algn="l" rtl="0">
              <a:spcBef>
                <a:spcPts val="0"/>
              </a:spcBef>
              <a:spcAft>
                <a:spcPts val="0"/>
              </a:spcAft>
              <a:buClr>
                <a:schemeClr val="dk1"/>
              </a:buClr>
              <a:buSzPts val="1100"/>
              <a:buNone/>
            </a:pPr>
            <a:r>
              <a:rPr lang="en-US" dirty="0"/>
              <a:t>h. Users need to place orders for products with quantities that do not exceed stock availability.</a:t>
            </a:r>
          </a:p>
          <a:p>
            <a:pPr marL="0" lvl="0" indent="0" algn="l" rtl="0">
              <a:spcBef>
                <a:spcPts val="0"/>
              </a:spcBef>
              <a:spcAft>
                <a:spcPts val="0"/>
              </a:spcAft>
              <a:buClr>
                <a:schemeClr val="dk1"/>
              </a:buClr>
              <a:buSzPts val="1100"/>
              <a:buNone/>
            </a:pPr>
            <a:r>
              <a:rPr lang="en-US" dirty="0" err="1"/>
              <a:t>i</a:t>
            </a:r>
            <a:r>
              <a:rPr lang="en-US" dirty="0"/>
              <a:t>. Users need to view customer age and order history to understand customer preferences and target marketing efforts.</a:t>
            </a:r>
          </a:p>
        </p:txBody>
      </p:sp>
      <p:sp>
        <p:nvSpPr>
          <p:cNvPr id="5" name="TextBox 4">
            <a:extLst>
              <a:ext uri="{FF2B5EF4-FFF2-40B4-BE49-F238E27FC236}">
                <a16:creationId xmlns:a16="http://schemas.microsoft.com/office/drawing/2014/main" id="{45115B75-4204-785E-2E19-3CC7D7CE6A5E}"/>
              </a:ext>
            </a:extLst>
          </p:cNvPr>
          <p:cNvSpPr txBox="1"/>
          <p:nvPr/>
        </p:nvSpPr>
        <p:spPr>
          <a:xfrm>
            <a:off x="4412512" y="1152475"/>
            <a:ext cx="4334539" cy="3416320"/>
          </a:xfrm>
          <a:prstGeom prst="rect">
            <a:avLst/>
          </a:prstGeom>
          <a:noFill/>
        </p:spPr>
        <p:txBody>
          <a:bodyPr wrap="square">
            <a:spAutoFit/>
          </a:bodyPr>
          <a:lstStyle/>
          <a:p>
            <a:r>
              <a:rPr lang="en-US" sz="1200" dirty="0">
                <a:solidFill>
                  <a:schemeClr val="bg1"/>
                </a:solidFill>
                <a:latin typeface="Roboto" panose="02000000000000000000" pitchFamily="2" charset="0"/>
                <a:ea typeface="Roboto" panose="02000000000000000000" pitchFamily="2" charset="0"/>
              </a:rPr>
              <a:t>a. Each supplier has unique ID and must have a name.</a:t>
            </a:r>
          </a:p>
          <a:p>
            <a:r>
              <a:rPr lang="en-US" sz="1200" dirty="0">
                <a:solidFill>
                  <a:schemeClr val="bg1"/>
                </a:solidFill>
                <a:latin typeface="Roboto" panose="02000000000000000000" pitchFamily="2" charset="0"/>
                <a:ea typeface="Roboto" panose="02000000000000000000" pitchFamily="2" charset="0"/>
              </a:rPr>
              <a:t>b. Each supplier has unique address, phone number, and email.</a:t>
            </a:r>
          </a:p>
          <a:p>
            <a:r>
              <a:rPr lang="en-US" sz="1200" dirty="0">
                <a:solidFill>
                  <a:schemeClr val="bg1"/>
                </a:solidFill>
                <a:latin typeface="Roboto" panose="02000000000000000000" pitchFamily="2" charset="0"/>
                <a:ea typeface="Roboto" panose="02000000000000000000" pitchFamily="2" charset="0"/>
              </a:rPr>
              <a:t>c. Suppliers are in Dallas by default but can be in other cities too</a:t>
            </a:r>
          </a:p>
          <a:p>
            <a:r>
              <a:rPr lang="en-US" sz="1200" dirty="0">
                <a:solidFill>
                  <a:schemeClr val="bg1"/>
                </a:solidFill>
                <a:latin typeface="Roboto" panose="02000000000000000000" pitchFamily="2" charset="0"/>
                <a:ea typeface="Roboto" panose="02000000000000000000" pitchFamily="2" charset="0"/>
              </a:rPr>
              <a:t>d. Each product has a unique ID and must need a description.</a:t>
            </a:r>
          </a:p>
          <a:p>
            <a:r>
              <a:rPr lang="en-US" sz="1200" dirty="0">
                <a:solidFill>
                  <a:schemeClr val="bg1"/>
                </a:solidFill>
                <a:latin typeface="Roboto" panose="02000000000000000000" pitchFamily="2" charset="0"/>
                <a:ea typeface="Roboto" panose="02000000000000000000" pitchFamily="2" charset="0"/>
              </a:rPr>
              <a:t>e. Each product has price and belongs to category.</a:t>
            </a:r>
          </a:p>
          <a:p>
            <a:r>
              <a:rPr lang="en-US" sz="1200" dirty="0">
                <a:solidFill>
                  <a:schemeClr val="bg1"/>
                </a:solidFill>
                <a:latin typeface="Roboto" panose="02000000000000000000" pitchFamily="2" charset="0"/>
                <a:ea typeface="Roboto" panose="02000000000000000000" pitchFamily="2" charset="0"/>
              </a:rPr>
              <a:t>f. Each product supplied by 1 supplier, and a supplier can supply multiple products.</a:t>
            </a:r>
          </a:p>
          <a:p>
            <a:r>
              <a:rPr lang="en-US" sz="1200" dirty="0">
                <a:solidFill>
                  <a:schemeClr val="bg1"/>
                </a:solidFill>
                <a:latin typeface="Roboto" panose="02000000000000000000" pitchFamily="2" charset="0"/>
                <a:ea typeface="Roboto" panose="02000000000000000000" pitchFamily="2" charset="0"/>
              </a:rPr>
              <a:t>g. Each customer has unique ID and must have a name.</a:t>
            </a:r>
          </a:p>
          <a:p>
            <a:r>
              <a:rPr lang="en-US" sz="1200" dirty="0">
                <a:solidFill>
                  <a:schemeClr val="bg1"/>
                </a:solidFill>
                <a:latin typeface="Roboto" panose="02000000000000000000" pitchFamily="2" charset="0"/>
                <a:ea typeface="Roboto" panose="02000000000000000000" pitchFamily="2" charset="0"/>
              </a:rPr>
              <a:t>h. Each customer has unique address, phone number, email.</a:t>
            </a:r>
          </a:p>
          <a:p>
            <a:r>
              <a:rPr lang="en-US" sz="1200" dirty="0" err="1">
                <a:solidFill>
                  <a:schemeClr val="bg1"/>
                </a:solidFill>
                <a:latin typeface="Roboto" panose="02000000000000000000" pitchFamily="2" charset="0"/>
                <a:ea typeface="Roboto" panose="02000000000000000000" pitchFamily="2" charset="0"/>
              </a:rPr>
              <a:t>i</a:t>
            </a:r>
            <a:r>
              <a:rPr lang="en-US" sz="1200" dirty="0">
                <a:solidFill>
                  <a:schemeClr val="bg1"/>
                </a:solidFill>
                <a:latin typeface="Roboto" panose="02000000000000000000" pitchFamily="2" charset="0"/>
                <a:ea typeface="Roboto" panose="02000000000000000000" pitchFamily="2" charset="0"/>
              </a:rPr>
              <a:t>. A customer's date of birth should be before the current date.</a:t>
            </a:r>
          </a:p>
          <a:p>
            <a:r>
              <a:rPr lang="en-US" sz="1200" dirty="0">
                <a:solidFill>
                  <a:schemeClr val="bg1"/>
                </a:solidFill>
                <a:latin typeface="Roboto" panose="02000000000000000000" pitchFamily="2" charset="0"/>
                <a:ea typeface="Roboto" panose="02000000000000000000" pitchFamily="2" charset="0"/>
              </a:rPr>
              <a:t>j. Each order has unique ID, date, customer ID, product ID, and quantity.</a:t>
            </a:r>
          </a:p>
          <a:p>
            <a:r>
              <a:rPr lang="en-US" sz="1200" dirty="0">
                <a:solidFill>
                  <a:schemeClr val="bg1"/>
                </a:solidFill>
                <a:latin typeface="Roboto" panose="02000000000000000000" pitchFamily="2" charset="0"/>
                <a:ea typeface="Roboto" panose="02000000000000000000" pitchFamily="2" charset="0"/>
              </a:rPr>
              <a:t>k. An order must have at least one item.</a:t>
            </a:r>
          </a:p>
          <a:p>
            <a:r>
              <a:rPr lang="en-US" sz="1200" dirty="0">
                <a:solidFill>
                  <a:schemeClr val="bg1"/>
                </a:solidFill>
                <a:latin typeface="Roboto" panose="02000000000000000000" pitchFamily="2" charset="0"/>
                <a:ea typeface="Roboto" panose="02000000000000000000" pitchFamily="2" charset="0"/>
              </a:rPr>
              <a:t>l. Each product's stock has a quantity, reorder level, and minimum order.</a:t>
            </a:r>
          </a:p>
        </p:txBody>
      </p:sp>
      <p:sp>
        <p:nvSpPr>
          <p:cNvPr id="6" name="Google Shape;465;p36">
            <a:extLst>
              <a:ext uri="{FF2B5EF4-FFF2-40B4-BE49-F238E27FC236}">
                <a16:creationId xmlns:a16="http://schemas.microsoft.com/office/drawing/2014/main" id="{DC80B4E6-CBF3-7BD2-1DD4-3C79AA72F056}"/>
              </a:ext>
            </a:extLst>
          </p:cNvPr>
          <p:cNvSpPr txBox="1">
            <a:spLocks/>
          </p:cNvSpPr>
          <p:nvPr/>
        </p:nvSpPr>
        <p:spPr>
          <a:xfrm>
            <a:off x="4489163" y="518735"/>
            <a:ext cx="2638196" cy="477600"/>
          </a:xfrm>
          <a:prstGeom prst="rect">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Teko"/>
              <a:buNone/>
              <a:defRPr sz="3600" b="0" i="0" u="none" strike="noStrike" cap="none">
                <a:solidFill>
                  <a:schemeClr val="lt1"/>
                </a:solidFill>
                <a:latin typeface="Teko"/>
                <a:ea typeface="Teko"/>
                <a:cs typeface="Teko"/>
                <a:sym typeface="Teko"/>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N" dirty="0"/>
              <a:t>Business Rules</a:t>
            </a:r>
          </a:p>
        </p:txBody>
      </p:sp>
    </p:spTree>
    <p:extLst>
      <p:ext uri="{BB962C8B-B14F-4D97-AF65-F5344CB8AC3E}">
        <p14:creationId xmlns:p14="http://schemas.microsoft.com/office/powerpoint/2010/main" val="341648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Entity-Relationship Diagram (ERD)</a:t>
            </a:r>
          </a:p>
        </p:txBody>
      </p:sp>
      <p:sp>
        <p:nvSpPr>
          <p:cNvPr id="4" name="Rectangle 3">
            <a:extLst>
              <a:ext uri="{FF2B5EF4-FFF2-40B4-BE49-F238E27FC236}">
                <a16:creationId xmlns:a16="http://schemas.microsoft.com/office/drawing/2014/main" id="{832C1F66-347B-F46A-60C5-DCC0EF50EC2C}"/>
              </a:ext>
            </a:extLst>
          </p:cNvPr>
          <p:cNvSpPr/>
          <p:nvPr/>
        </p:nvSpPr>
        <p:spPr>
          <a:xfrm>
            <a:off x="1339702" y="1212112"/>
            <a:ext cx="6464595" cy="33913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987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dictionary</a:t>
            </a:r>
          </a:p>
        </p:txBody>
      </p:sp>
      <p:sp>
        <p:nvSpPr>
          <p:cNvPr id="4" name="Rectangle 3">
            <a:extLst>
              <a:ext uri="{FF2B5EF4-FFF2-40B4-BE49-F238E27FC236}">
                <a16:creationId xmlns:a16="http://schemas.microsoft.com/office/drawing/2014/main" id="{832C1F66-347B-F46A-60C5-DCC0EF50EC2C}"/>
              </a:ext>
            </a:extLst>
          </p:cNvPr>
          <p:cNvSpPr/>
          <p:nvPr/>
        </p:nvSpPr>
        <p:spPr>
          <a:xfrm>
            <a:off x="1339702" y="1212112"/>
            <a:ext cx="6464595" cy="33913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57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524000" y="561265"/>
            <a:ext cx="5536018"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DISPLAYING TABLES WITHOUT CONTENT</a:t>
            </a:r>
          </a:p>
        </p:txBody>
      </p:sp>
      <p:pic>
        <p:nvPicPr>
          <p:cNvPr id="2" name="Picture 1">
            <a:extLst>
              <a:ext uri="{FF2B5EF4-FFF2-40B4-BE49-F238E27FC236}">
                <a16:creationId xmlns:a16="http://schemas.microsoft.com/office/drawing/2014/main" id="{383DD68E-0A51-9413-A014-04D4E76F25BC}"/>
              </a:ext>
            </a:extLst>
          </p:cNvPr>
          <p:cNvPicPr>
            <a:picLocks noChangeAspect="1"/>
          </p:cNvPicPr>
          <p:nvPr/>
        </p:nvPicPr>
        <p:blipFill>
          <a:blip r:embed="rId3"/>
          <a:stretch>
            <a:fillRect/>
          </a:stretch>
        </p:blipFill>
        <p:spPr>
          <a:xfrm>
            <a:off x="1784217" y="1335486"/>
            <a:ext cx="5126946" cy="2883836"/>
          </a:xfrm>
          <a:prstGeom prst="rect">
            <a:avLst/>
          </a:prstGeom>
        </p:spPr>
      </p:pic>
    </p:spTree>
    <p:extLst>
      <p:ext uri="{BB962C8B-B14F-4D97-AF65-F5344CB8AC3E}">
        <p14:creationId xmlns:p14="http://schemas.microsoft.com/office/powerpoint/2010/main" val="412135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ENTRY</a:t>
            </a:r>
          </a:p>
        </p:txBody>
      </p:sp>
      <p:pic>
        <p:nvPicPr>
          <p:cNvPr id="2" name="Picture 1">
            <a:extLst>
              <a:ext uri="{FF2B5EF4-FFF2-40B4-BE49-F238E27FC236}">
                <a16:creationId xmlns:a16="http://schemas.microsoft.com/office/drawing/2014/main" id="{B7EF64FC-E8C2-3197-4443-4BCEA73C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648" y="1204491"/>
            <a:ext cx="2233783" cy="3350674"/>
          </a:xfrm>
          <a:prstGeom prst="rect">
            <a:avLst/>
          </a:prstGeom>
        </p:spPr>
      </p:pic>
      <p:pic>
        <p:nvPicPr>
          <p:cNvPr id="3" name="Picture 2">
            <a:extLst>
              <a:ext uri="{FF2B5EF4-FFF2-40B4-BE49-F238E27FC236}">
                <a16:creationId xmlns:a16="http://schemas.microsoft.com/office/drawing/2014/main" id="{638D6FF4-0FCD-A4BB-A51A-48ECA47D2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443" y="1204491"/>
            <a:ext cx="3521153" cy="3350674"/>
          </a:xfrm>
          <a:prstGeom prst="rect">
            <a:avLst/>
          </a:prstGeom>
        </p:spPr>
      </p:pic>
    </p:spTree>
    <p:extLst>
      <p:ext uri="{BB962C8B-B14F-4D97-AF65-F5344CB8AC3E}">
        <p14:creationId xmlns:p14="http://schemas.microsoft.com/office/powerpoint/2010/main" val="3767434954"/>
      </p:ext>
    </p:extLst>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543</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Condensed Light</vt:lpstr>
      <vt:lpstr>Arial</vt:lpstr>
      <vt:lpstr>Roboto</vt:lpstr>
      <vt:lpstr>Teko</vt:lpstr>
      <vt:lpstr>Patrick Hand</vt:lpstr>
      <vt:lpstr>Data Center Company Profile by Slidesgo</vt:lpstr>
      <vt:lpstr>INFO 5707  INVENTORY MANAGEMENT SYSTEM</vt:lpstr>
      <vt:lpstr>TEAM MEMBERS</vt:lpstr>
      <vt:lpstr>General Description</vt:lpstr>
      <vt:lpstr>Table of contents</vt:lpstr>
      <vt:lpstr>User Requirements</vt:lpstr>
      <vt:lpstr>Entity-Relationship Diagram (ERD)</vt:lpstr>
      <vt:lpstr>Data dictionary</vt:lpstr>
      <vt:lpstr>DISPLAYING TABLES WITHOUT CONTENT</vt:lpstr>
      <vt:lpstr>TABLES AFTER DATA ENTRY</vt:lpstr>
      <vt:lpstr>TABLES AFTER DATA ENTRY</vt:lpstr>
      <vt:lpstr>TABLES AFTER DATA UPDATION</vt:lpstr>
      <vt:lpstr>TABLES AFTER DATA UPDATION</vt:lpstr>
      <vt:lpstr>GENERAL REPORTING</vt:lpstr>
      <vt:lpstr>GENERAL REPORTING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5707  INVENTORY MANAGEMENT SYSTEM</dc:title>
  <dc:creator>Gaurav Gupta</dc:creator>
  <cp:lastModifiedBy>Santhoshi Indrakanti</cp:lastModifiedBy>
  <cp:revision>2</cp:revision>
  <dcterms:modified xsi:type="dcterms:W3CDTF">2023-10-09T15:25:40Z</dcterms:modified>
</cp:coreProperties>
</file>