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7"/>
  </p:notesMasterIdLst>
  <p:sldIdLst>
    <p:sldId id="256" r:id="rId2"/>
    <p:sldId id="257" r:id="rId3"/>
    <p:sldId id="304" r:id="rId4"/>
    <p:sldId id="258" r:id="rId5"/>
    <p:sldId id="305" r:id="rId6"/>
    <p:sldId id="306" r:id="rId7"/>
    <p:sldId id="307" r:id="rId8"/>
    <p:sldId id="308" r:id="rId9"/>
    <p:sldId id="309" r:id="rId10"/>
    <p:sldId id="315" r:id="rId11"/>
    <p:sldId id="314" r:id="rId12"/>
    <p:sldId id="316" r:id="rId13"/>
    <p:sldId id="310" r:id="rId14"/>
    <p:sldId id="317" r:id="rId15"/>
    <p:sldId id="311" r:id="rId16"/>
  </p:sldIdLst>
  <p:sldSz cx="9144000" cy="5143500" type="screen16x9"/>
  <p:notesSz cx="6858000" cy="9144000"/>
  <p:embeddedFontLst>
    <p:embeddedFont>
      <p:font typeface="Patrick Hand" panose="00000500000000000000" pitchFamily="2" charset="0"/>
      <p:regular r:id="rId18"/>
    </p:embeddedFont>
    <p:embeddedFont>
      <p:font typeface="Roboto" panose="02000000000000000000" pitchFamily="2" charset="0"/>
      <p:regular r:id="rId19"/>
      <p:bold r:id="rId20"/>
      <p:italic r:id="rId21"/>
      <p:boldItalic r:id="rId22"/>
    </p:embeddedFont>
    <p:embeddedFont>
      <p:font typeface="Roboto Condensed Light" panose="02000000000000000000" pitchFamily="2" charset="0"/>
      <p:regular r:id="rId23"/>
      <p:italic r:id="rId24"/>
    </p:embeddedFont>
    <p:embeddedFont>
      <p:font typeface="Teko" panose="020B060402020202020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78">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B9DB"/>
    <a:srgbClr val="3CA8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35CABBE-9989-4443-9158-431327DA87D4}">
  <a:tblStyle styleId="{D35CABBE-9989-4443-9158-431327DA87D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52"/>
      </p:cViewPr>
      <p:guideLst>
        <p:guide orient="horz" pos="678"/>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thoshi Indrakanti" userId="93579b859eb1095b" providerId="LiveId" clId="{60E37E0F-C8AA-4E96-A493-0B5A70ACC920}"/>
    <pc:docChg chg="custSel modSld">
      <pc:chgData name="Santhoshi Indrakanti" userId="93579b859eb1095b" providerId="LiveId" clId="{60E37E0F-C8AA-4E96-A493-0B5A70ACC920}" dt="2023-10-09T15:25:30.796" v="0" actId="33524"/>
      <pc:docMkLst>
        <pc:docMk/>
      </pc:docMkLst>
      <pc:sldChg chg="modSp mod">
        <pc:chgData name="Santhoshi Indrakanti" userId="93579b859eb1095b" providerId="LiveId" clId="{60E37E0F-C8AA-4E96-A493-0B5A70ACC920}" dt="2023-10-09T15:25:30.796" v="0" actId="33524"/>
        <pc:sldMkLst>
          <pc:docMk/>
          <pc:sldMk cId="3416481041" sldId="305"/>
        </pc:sldMkLst>
        <pc:spChg chg="mod">
          <ac:chgData name="Santhoshi Indrakanti" userId="93579b859eb1095b" providerId="LiveId" clId="{60E37E0F-C8AA-4E96-A493-0B5A70ACC920}" dt="2023-10-09T15:25:30.796" v="0" actId="33524"/>
          <ac:spMkLst>
            <pc:docMk/>
            <pc:sldMk cId="3416481041" sldId="305"/>
            <ac:spMk id="5" creationId="{45115B75-4204-785E-2E19-3CC7D7CE6A5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8b385fd2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8b385fd2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8748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8b385fd2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8b385fd2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9604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8b385fd2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8b385fd2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5895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8b385fd2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8b385fd2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9314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8b385fd2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8b385fd2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2195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8b385fd2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8b385fd2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6382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8b385fd2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8b385fd2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8b385fd2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8b385fd2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1205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8b385fd27f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8b385fd27f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8b385fd2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8b385fd2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8569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8b385fd2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8b385fd2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3130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8b385fd2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8b385fd2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9827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8b385fd2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8b385fd2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9725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8b385fd2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8b385fd2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7565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flipH="1">
            <a:off x="345975" y="311725"/>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0000" y="1397475"/>
            <a:ext cx="3843900" cy="15099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8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0000" y="3053950"/>
            <a:ext cx="3804900" cy="42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flipH="1">
            <a:off x="345975" y="311725"/>
            <a:ext cx="8475900" cy="44904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2607200" y="540000"/>
            <a:ext cx="3929700" cy="4776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720000" y="1152475"/>
            <a:ext cx="7704000" cy="3450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lvl1pPr>
            <a:lvl2pPr marL="914400" lvl="1" indent="-304800" rtl="0">
              <a:lnSpc>
                <a:spcPct val="100000"/>
              </a:lnSpc>
              <a:spcBef>
                <a:spcPts val="0"/>
              </a:spcBef>
              <a:spcAft>
                <a:spcPts val="0"/>
              </a:spcAft>
              <a:buClr>
                <a:srgbClr val="434343"/>
              </a:buClr>
              <a:buSzPts val="1200"/>
              <a:buFont typeface="Roboto Condensed Light"/>
              <a:buAutoNum type="alphaLcPeriod"/>
              <a:defRPr/>
            </a:lvl2pPr>
            <a:lvl3pPr marL="1371600" lvl="2" indent="-304800" rtl="0">
              <a:lnSpc>
                <a:spcPct val="100000"/>
              </a:lnSpc>
              <a:spcBef>
                <a:spcPts val="0"/>
              </a:spcBef>
              <a:spcAft>
                <a:spcPts val="0"/>
              </a:spcAft>
              <a:buClr>
                <a:srgbClr val="434343"/>
              </a:buClr>
              <a:buSzPts val="1200"/>
              <a:buFont typeface="Roboto Condensed Light"/>
              <a:buAutoNum type="romanLcPeriod"/>
              <a:defRPr/>
            </a:lvl3pPr>
            <a:lvl4pPr marL="1828800" lvl="3" indent="-304800" rtl="0">
              <a:lnSpc>
                <a:spcPct val="100000"/>
              </a:lnSpc>
              <a:spcBef>
                <a:spcPts val="0"/>
              </a:spcBef>
              <a:spcAft>
                <a:spcPts val="0"/>
              </a:spcAft>
              <a:buClr>
                <a:srgbClr val="434343"/>
              </a:buClr>
              <a:buSzPts val="1200"/>
              <a:buFont typeface="Roboto Condensed Light"/>
              <a:buAutoNum type="arabicPeriod"/>
              <a:defRPr/>
            </a:lvl4pPr>
            <a:lvl5pPr marL="2286000" lvl="4" indent="-304800" rtl="0">
              <a:lnSpc>
                <a:spcPct val="100000"/>
              </a:lnSpc>
              <a:spcBef>
                <a:spcPts val="0"/>
              </a:spcBef>
              <a:spcAft>
                <a:spcPts val="0"/>
              </a:spcAft>
              <a:buClr>
                <a:srgbClr val="434343"/>
              </a:buClr>
              <a:buSzPts val="1200"/>
              <a:buFont typeface="Roboto Condensed Light"/>
              <a:buAutoNum type="alphaLcPeriod"/>
              <a:defRPr/>
            </a:lvl5pPr>
            <a:lvl6pPr marL="2743200" lvl="5" indent="-304800" rtl="0">
              <a:lnSpc>
                <a:spcPct val="100000"/>
              </a:lnSpc>
              <a:spcBef>
                <a:spcPts val="0"/>
              </a:spcBef>
              <a:spcAft>
                <a:spcPts val="0"/>
              </a:spcAft>
              <a:buClr>
                <a:srgbClr val="434343"/>
              </a:buClr>
              <a:buSzPts val="1200"/>
              <a:buFont typeface="Roboto Condensed Light"/>
              <a:buAutoNum type="romanLcPeriod"/>
              <a:defRPr/>
            </a:lvl6pPr>
            <a:lvl7pPr marL="3200400" lvl="6" indent="-304800" rtl="0">
              <a:lnSpc>
                <a:spcPct val="100000"/>
              </a:lnSpc>
              <a:spcBef>
                <a:spcPts val="0"/>
              </a:spcBef>
              <a:spcAft>
                <a:spcPts val="0"/>
              </a:spcAft>
              <a:buClr>
                <a:srgbClr val="434343"/>
              </a:buClr>
              <a:buSzPts val="1200"/>
              <a:buFont typeface="Roboto Condensed Light"/>
              <a:buAutoNum type="arabicPeriod"/>
              <a:defRPr/>
            </a:lvl7pPr>
            <a:lvl8pPr marL="3657600" lvl="7" indent="-304800" rtl="0">
              <a:lnSpc>
                <a:spcPct val="100000"/>
              </a:lnSpc>
              <a:spcBef>
                <a:spcPts val="0"/>
              </a:spcBef>
              <a:spcAft>
                <a:spcPts val="0"/>
              </a:spcAft>
              <a:buClr>
                <a:srgbClr val="434343"/>
              </a:buClr>
              <a:buSzPts val="1200"/>
              <a:buFont typeface="Roboto Condensed Light"/>
              <a:buAutoNum type="alphaLcPeriod"/>
              <a:defRPr/>
            </a:lvl8pPr>
            <a:lvl9pPr marL="4114800" lvl="8" indent="-304800" rtl="0">
              <a:lnSpc>
                <a:spcPct val="100000"/>
              </a:lnSpc>
              <a:spcBef>
                <a:spcPts val="0"/>
              </a:spcBef>
              <a:spcAft>
                <a:spcPts val="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4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50"/>
        <p:cNvGrpSpPr/>
        <p:nvPr/>
      </p:nvGrpSpPr>
      <p:grpSpPr>
        <a:xfrm>
          <a:off x="0" y="0"/>
          <a:ext cx="0" cy="0"/>
          <a:chOff x="0" y="0"/>
          <a:chExt cx="0" cy="0"/>
        </a:xfrm>
      </p:grpSpPr>
      <p:sp>
        <p:nvSpPr>
          <p:cNvPr id="51" name="Google Shape;51;p13"/>
          <p:cNvSpPr/>
          <p:nvPr/>
        </p:nvSpPr>
        <p:spPr>
          <a:xfrm rot="10800000">
            <a:off x="345975" y="311725"/>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3"/>
          <p:cNvSpPr txBox="1">
            <a:spLocks noGrp="1"/>
          </p:cNvSpPr>
          <p:nvPr>
            <p:ph type="title"/>
          </p:nvPr>
        </p:nvSpPr>
        <p:spPr>
          <a:xfrm>
            <a:off x="2607200" y="540000"/>
            <a:ext cx="3929700" cy="477600"/>
          </a:xfrm>
          <a:prstGeom prst="rect">
            <a:avLst/>
          </a:prstGeom>
          <a:solidFill>
            <a:schemeClr val="accent5"/>
          </a:solid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Clr>
                <a:schemeClr val="dk2"/>
              </a:buClr>
              <a:buSzPts val="2800"/>
              <a:buNone/>
              <a:defRPr>
                <a:solidFill>
                  <a:schemeClr val="dk2"/>
                </a:solidFill>
                <a:latin typeface="Roboto"/>
                <a:ea typeface="Roboto"/>
                <a:cs typeface="Roboto"/>
                <a:sym typeface="Roboto"/>
              </a:defRPr>
            </a:lvl2pPr>
            <a:lvl3pPr lvl="2" rtl="0">
              <a:spcBef>
                <a:spcPts val="0"/>
              </a:spcBef>
              <a:spcAft>
                <a:spcPts val="0"/>
              </a:spcAft>
              <a:buClr>
                <a:schemeClr val="dk2"/>
              </a:buClr>
              <a:buSzPts val="2800"/>
              <a:buNone/>
              <a:defRPr>
                <a:solidFill>
                  <a:schemeClr val="dk2"/>
                </a:solidFill>
                <a:latin typeface="Roboto"/>
                <a:ea typeface="Roboto"/>
                <a:cs typeface="Roboto"/>
                <a:sym typeface="Roboto"/>
              </a:defRPr>
            </a:lvl3pPr>
            <a:lvl4pPr lvl="3" rtl="0">
              <a:spcBef>
                <a:spcPts val="0"/>
              </a:spcBef>
              <a:spcAft>
                <a:spcPts val="0"/>
              </a:spcAft>
              <a:buClr>
                <a:schemeClr val="dk2"/>
              </a:buClr>
              <a:buSzPts val="2800"/>
              <a:buNone/>
              <a:defRPr>
                <a:solidFill>
                  <a:schemeClr val="dk2"/>
                </a:solidFill>
                <a:latin typeface="Roboto"/>
                <a:ea typeface="Roboto"/>
                <a:cs typeface="Roboto"/>
                <a:sym typeface="Roboto"/>
              </a:defRPr>
            </a:lvl4pPr>
            <a:lvl5pPr lvl="4" rtl="0">
              <a:spcBef>
                <a:spcPts val="0"/>
              </a:spcBef>
              <a:spcAft>
                <a:spcPts val="0"/>
              </a:spcAft>
              <a:buClr>
                <a:schemeClr val="dk2"/>
              </a:buClr>
              <a:buSzPts val="2800"/>
              <a:buNone/>
              <a:defRPr>
                <a:solidFill>
                  <a:schemeClr val="dk2"/>
                </a:solidFill>
                <a:latin typeface="Roboto"/>
                <a:ea typeface="Roboto"/>
                <a:cs typeface="Roboto"/>
                <a:sym typeface="Roboto"/>
              </a:defRPr>
            </a:lvl5pPr>
            <a:lvl6pPr lvl="5" rtl="0">
              <a:spcBef>
                <a:spcPts val="0"/>
              </a:spcBef>
              <a:spcAft>
                <a:spcPts val="0"/>
              </a:spcAft>
              <a:buClr>
                <a:schemeClr val="dk2"/>
              </a:buClr>
              <a:buSzPts val="2800"/>
              <a:buNone/>
              <a:defRPr>
                <a:solidFill>
                  <a:schemeClr val="dk2"/>
                </a:solidFill>
                <a:latin typeface="Roboto"/>
                <a:ea typeface="Roboto"/>
                <a:cs typeface="Roboto"/>
                <a:sym typeface="Roboto"/>
              </a:defRPr>
            </a:lvl6pPr>
            <a:lvl7pPr lvl="6" rtl="0">
              <a:spcBef>
                <a:spcPts val="0"/>
              </a:spcBef>
              <a:spcAft>
                <a:spcPts val="0"/>
              </a:spcAft>
              <a:buClr>
                <a:schemeClr val="dk2"/>
              </a:buClr>
              <a:buSzPts val="2800"/>
              <a:buNone/>
              <a:defRPr>
                <a:solidFill>
                  <a:schemeClr val="dk2"/>
                </a:solidFill>
                <a:latin typeface="Roboto"/>
                <a:ea typeface="Roboto"/>
                <a:cs typeface="Roboto"/>
                <a:sym typeface="Roboto"/>
              </a:defRPr>
            </a:lvl7pPr>
            <a:lvl8pPr lvl="7" rtl="0">
              <a:spcBef>
                <a:spcPts val="0"/>
              </a:spcBef>
              <a:spcAft>
                <a:spcPts val="0"/>
              </a:spcAft>
              <a:buClr>
                <a:schemeClr val="dk2"/>
              </a:buClr>
              <a:buSzPts val="2800"/>
              <a:buNone/>
              <a:defRPr>
                <a:solidFill>
                  <a:schemeClr val="dk2"/>
                </a:solidFill>
                <a:latin typeface="Roboto"/>
                <a:ea typeface="Roboto"/>
                <a:cs typeface="Roboto"/>
                <a:sym typeface="Roboto"/>
              </a:defRPr>
            </a:lvl8pPr>
            <a:lvl9pPr lvl="8" rtl="0">
              <a:spcBef>
                <a:spcPts val="0"/>
              </a:spcBef>
              <a:spcAft>
                <a:spcPts val="0"/>
              </a:spcAft>
              <a:buClr>
                <a:schemeClr val="dk2"/>
              </a:buClr>
              <a:buSzPts val="2800"/>
              <a:buNone/>
              <a:defRPr>
                <a:solidFill>
                  <a:schemeClr val="dk2"/>
                </a:solidFill>
                <a:latin typeface="Roboto"/>
                <a:ea typeface="Roboto"/>
                <a:cs typeface="Roboto"/>
                <a:sym typeface="Roboto"/>
              </a:defRPr>
            </a:lvl9pPr>
          </a:lstStyle>
          <a:p>
            <a:endParaRPr/>
          </a:p>
        </p:txBody>
      </p:sp>
      <p:sp>
        <p:nvSpPr>
          <p:cNvPr id="53" name="Google Shape;53;p13"/>
          <p:cNvSpPr txBox="1">
            <a:spLocks noGrp="1"/>
          </p:cNvSpPr>
          <p:nvPr>
            <p:ph type="subTitle" idx="1"/>
          </p:nvPr>
        </p:nvSpPr>
        <p:spPr>
          <a:xfrm>
            <a:off x="4321200" y="1909300"/>
            <a:ext cx="41025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4" name="Google Shape;54;p13"/>
          <p:cNvSpPr txBox="1">
            <a:spLocks noGrp="1"/>
          </p:cNvSpPr>
          <p:nvPr>
            <p:ph type="title" idx="2"/>
          </p:nvPr>
        </p:nvSpPr>
        <p:spPr>
          <a:xfrm>
            <a:off x="4321200" y="1522675"/>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55" name="Google Shape;55;p13"/>
          <p:cNvSpPr txBox="1">
            <a:spLocks noGrp="1"/>
          </p:cNvSpPr>
          <p:nvPr>
            <p:ph type="title" idx="3" hasCustomPrompt="1"/>
          </p:nvPr>
        </p:nvSpPr>
        <p:spPr>
          <a:xfrm>
            <a:off x="3540008" y="1354404"/>
            <a:ext cx="781200" cy="68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6" name="Google Shape;56;p13"/>
          <p:cNvSpPr txBox="1">
            <a:spLocks noGrp="1"/>
          </p:cNvSpPr>
          <p:nvPr>
            <p:ph type="subTitle" idx="4"/>
          </p:nvPr>
        </p:nvSpPr>
        <p:spPr>
          <a:xfrm>
            <a:off x="4321200" y="2631184"/>
            <a:ext cx="41028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7" name="Google Shape;57;p13"/>
          <p:cNvSpPr txBox="1">
            <a:spLocks noGrp="1"/>
          </p:cNvSpPr>
          <p:nvPr>
            <p:ph type="title" idx="5"/>
          </p:nvPr>
        </p:nvSpPr>
        <p:spPr>
          <a:xfrm>
            <a:off x="4321200" y="2244551"/>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58" name="Google Shape;58;p13"/>
          <p:cNvSpPr txBox="1">
            <a:spLocks noGrp="1"/>
          </p:cNvSpPr>
          <p:nvPr>
            <p:ph type="title" idx="6" hasCustomPrompt="1"/>
          </p:nvPr>
        </p:nvSpPr>
        <p:spPr>
          <a:xfrm>
            <a:off x="3540006" y="2075314"/>
            <a:ext cx="781200" cy="68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9" name="Google Shape;59;p13"/>
          <p:cNvSpPr txBox="1">
            <a:spLocks noGrp="1"/>
          </p:cNvSpPr>
          <p:nvPr>
            <p:ph type="subTitle" idx="7"/>
          </p:nvPr>
        </p:nvSpPr>
        <p:spPr>
          <a:xfrm>
            <a:off x="4321200" y="3353067"/>
            <a:ext cx="41025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0" name="Google Shape;60;p13"/>
          <p:cNvSpPr txBox="1">
            <a:spLocks noGrp="1"/>
          </p:cNvSpPr>
          <p:nvPr>
            <p:ph type="title" idx="8"/>
          </p:nvPr>
        </p:nvSpPr>
        <p:spPr>
          <a:xfrm>
            <a:off x="4321200" y="2966426"/>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61" name="Google Shape;61;p13"/>
          <p:cNvSpPr txBox="1">
            <a:spLocks noGrp="1"/>
          </p:cNvSpPr>
          <p:nvPr>
            <p:ph type="title" idx="9" hasCustomPrompt="1"/>
          </p:nvPr>
        </p:nvSpPr>
        <p:spPr>
          <a:xfrm>
            <a:off x="3540000" y="2796224"/>
            <a:ext cx="781200" cy="68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62" name="Google Shape;62;p13"/>
          <p:cNvSpPr txBox="1">
            <a:spLocks noGrp="1"/>
          </p:cNvSpPr>
          <p:nvPr>
            <p:ph type="subTitle" idx="13"/>
          </p:nvPr>
        </p:nvSpPr>
        <p:spPr>
          <a:xfrm>
            <a:off x="4321200" y="4074950"/>
            <a:ext cx="41028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3" name="Google Shape;63;p13"/>
          <p:cNvSpPr txBox="1">
            <a:spLocks noGrp="1"/>
          </p:cNvSpPr>
          <p:nvPr>
            <p:ph type="title" idx="14"/>
          </p:nvPr>
        </p:nvSpPr>
        <p:spPr>
          <a:xfrm>
            <a:off x="4321200" y="3688302"/>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64" name="Google Shape;64;p13"/>
          <p:cNvSpPr txBox="1">
            <a:spLocks noGrp="1"/>
          </p:cNvSpPr>
          <p:nvPr>
            <p:ph type="title" idx="15" hasCustomPrompt="1"/>
          </p:nvPr>
        </p:nvSpPr>
        <p:spPr>
          <a:xfrm>
            <a:off x="3540006" y="3517135"/>
            <a:ext cx="781200" cy="68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
  <p:cSld name="CUSTOM_2">
    <p:bg>
      <p:bgPr>
        <a:gradFill>
          <a:gsLst>
            <a:gs pos="0">
              <a:schemeClr val="accent5"/>
            </a:gs>
            <a:gs pos="100000">
              <a:schemeClr val="lt2"/>
            </a:gs>
          </a:gsLst>
          <a:lin ang="8100019" scaled="0"/>
        </a:gradFill>
        <a:effectLst/>
      </p:bgPr>
    </p:bg>
    <p:spTree>
      <p:nvGrpSpPr>
        <p:cNvPr id="1" name="Shape 169"/>
        <p:cNvGrpSpPr/>
        <p:nvPr/>
      </p:nvGrpSpPr>
      <p:grpSpPr>
        <a:xfrm>
          <a:off x="0" y="0"/>
          <a:ext cx="0" cy="0"/>
          <a:chOff x="0" y="0"/>
          <a:chExt cx="0" cy="0"/>
        </a:xfrm>
      </p:grpSpPr>
      <p:sp>
        <p:nvSpPr>
          <p:cNvPr id="170" name="Google Shape;170;p30"/>
          <p:cNvSpPr/>
          <p:nvPr/>
        </p:nvSpPr>
        <p:spPr>
          <a:xfrm flipH="1">
            <a:off x="345975" y="311725"/>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2_1">
    <p:bg>
      <p:bgPr>
        <a:gradFill>
          <a:gsLst>
            <a:gs pos="0">
              <a:schemeClr val="accent1"/>
            </a:gs>
            <a:gs pos="100000">
              <a:schemeClr val="accent6"/>
            </a:gs>
          </a:gsLst>
          <a:lin ang="16198662" scaled="0"/>
        </a:gradFill>
        <a:effectLst/>
      </p:bgPr>
    </p:bg>
    <p:spTree>
      <p:nvGrpSpPr>
        <p:cNvPr id="1" name="Shape 171"/>
        <p:cNvGrpSpPr/>
        <p:nvPr/>
      </p:nvGrpSpPr>
      <p:grpSpPr>
        <a:xfrm>
          <a:off x="0" y="0"/>
          <a:ext cx="0" cy="0"/>
          <a:chOff x="0" y="0"/>
          <a:chExt cx="0" cy="0"/>
        </a:xfrm>
      </p:grpSpPr>
      <p:sp>
        <p:nvSpPr>
          <p:cNvPr id="172" name="Google Shape;172;p31"/>
          <p:cNvSpPr/>
          <p:nvPr/>
        </p:nvSpPr>
        <p:spPr>
          <a:xfrm flipH="1">
            <a:off x="345975" y="311725"/>
            <a:ext cx="8475900" cy="4490400"/>
          </a:xfrm>
          <a:prstGeom prst="rect">
            <a:avLst/>
          </a:prstGeom>
          <a:gradFill>
            <a:gsLst>
              <a:gs pos="0">
                <a:schemeClr val="accent5"/>
              </a:gs>
              <a:gs pos="34000">
                <a:srgbClr val="FF248A">
                  <a:alpha val="34901"/>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2_2">
    <p:bg>
      <p:bgPr>
        <a:gradFill>
          <a:gsLst>
            <a:gs pos="0">
              <a:schemeClr val="accent5"/>
            </a:gs>
            <a:gs pos="100000">
              <a:schemeClr val="accent6"/>
            </a:gs>
          </a:gsLst>
          <a:lin ang="5400700" scaled="0"/>
        </a:gradFill>
        <a:effectLst/>
      </p:bgPr>
    </p:bg>
    <p:spTree>
      <p:nvGrpSpPr>
        <p:cNvPr id="1" name="Shape 173"/>
        <p:cNvGrpSpPr/>
        <p:nvPr/>
      </p:nvGrpSpPr>
      <p:grpSpPr>
        <a:xfrm>
          <a:off x="0" y="0"/>
          <a:ext cx="0" cy="0"/>
          <a:chOff x="0" y="0"/>
          <a:chExt cx="0" cy="0"/>
        </a:xfrm>
      </p:grpSpPr>
      <p:sp>
        <p:nvSpPr>
          <p:cNvPr id="174" name="Google Shape;174;p32"/>
          <p:cNvSpPr/>
          <p:nvPr/>
        </p:nvSpPr>
        <p:spPr>
          <a:xfrm rot="10800000" flipH="1">
            <a:off x="345975" y="311725"/>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1"/>
            </a:gs>
            <a:gs pos="100000">
              <a:schemeClr val="dk2"/>
            </a:gs>
          </a:gsLst>
          <a:lin ang="18900044"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Teko"/>
              <a:buNone/>
              <a:defRPr sz="3600">
                <a:solidFill>
                  <a:schemeClr val="lt1"/>
                </a:solidFill>
                <a:latin typeface="Teko"/>
                <a:ea typeface="Teko"/>
                <a:cs typeface="Teko"/>
                <a:sym typeface="Teko"/>
              </a:defRPr>
            </a:lvl1pPr>
            <a:lvl2pPr lvl="1" rtl="0">
              <a:spcBef>
                <a:spcPts val="0"/>
              </a:spcBef>
              <a:spcAft>
                <a:spcPts val="0"/>
              </a:spcAft>
              <a:buClr>
                <a:schemeClr val="lt1"/>
              </a:buClr>
              <a:buSzPts val="2800"/>
              <a:buNone/>
              <a:defRPr sz="2800">
                <a:solidFill>
                  <a:schemeClr val="lt1"/>
                </a:solidFill>
              </a:defRPr>
            </a:lvl2pPr>
            <a:lvl3pPr lvl="2" rtl="0">
              <a:spcBef>
                <a:spcPts val="0"/>
              </a:spcBef>
              <a:spcAft>
                <a:spcPts val="0"/>
              </a:spcAft>
              <a:buClr>
                <a:schemeClr val="lt1"/>
              </a:buClr>
              <a:buSzPts val="2800"/>
              <a:buNone/>
              <a:defRPr sz="2800">
                <a:solidFill>
                  <a:schemeClr val="lt1"/>
                </a:solidFill>
              </a:defRPr>
            </a:lvl3pPr>
            <a:lvl4pPr lvl="3" rtl="0">
              <a:spcBef>
                <a:spcPts val="0"/>
              </a:spcBef>
              <a:spcAft>
                <a:spcPts val="0"/>
              </a:spcAft>
              <a:buClr>
                <a:schemeClr val="lt1"/>
              </a:buClr>
              <a:buSzPts val="2800"/>
              <a:buNone/>
              <a:defRPr sz="2800">
                <a:solidFill>
                  <a:schemeClr val="lt1"/>
                </a:solidFill>
              </a:defRPr>
            </a:lvl4pPr>
            <a:lvl5pPr lvl="4" rtl="0">
              <a:spcBef>
                <a:spcPts val="0"/>
              </a:spcBef>
              <a:spcAft>
                <a:spcPts val="0"/>
              </a:spcAft>
              <a:buClr>
                <a:schemeClr val="lt1"/>
              </a:buClr>
              <a:buSzPts val="2800"/>
              <a:buNone/>
              <a:defRPr sz="2800">
                <a:solidFill>
                  <a:schemeClr val="lt1"/>
                </a:solidFill>
              </a:defRPr>
            </a:lvl5pPr>
            <a:lvl6pPr lvl="5" rtl="0">
              <a:spcBef>
                <a:spcPts val="0"/>
              </a:spcBef>
              <a:spcAft>
                <a:spcPts val="0"/>
              </a:spcAft>
              <a:buClr>
                <a:schemeClr val="lt1"/>
              </a:buClr>
              <a:buSzPts val="2800"/>
              <a:buNone/>
              <a:defRPr sz="2800">
                <a:solidFill>
                  <a:schemeClr val="lt1"/>
                </a:solidFill>
              </a:defRPr>
            </a:lvl6pPr>
            <a:lvl7pPr lvl="6" rtl="0">
              <a:spcBef>
                <a:spcPts val="0"/>
              </a:spcBef>
              <a:spcAft>
                <a:spcPts val="0"/>
              </a:spcAft>
              <a:buClr>
                <a:schemeClr val="lt1"/>
              </a:buClr>
              <a:buSzPts val="2800"/>
              <a:buNone/>
              <a:defRPr sz="2800">
                <a:solidFill>
                  <a:schemeClr val="lt1"/>
                </a:solidFill>
              </a:defRPr>
            </a:lvl7pPr>
            <a:lvl8pPr lvl="7" rtl="0">
              <a:spcBef>
                <a:spcPts val="0"/>
              </a:spcBef>
              <a:spcAft>
                <a:spcPts val="0"/>
              </a:spcAft>
              <a:buClr>
                <a:schemeClr val="lt1"/>
              </a:buClr>
              <a:buSzPts val="2800"/>
              <a:buNone/>
              <a:defRPr sz="2800">
                <a:solidFill>
                  <a:schemeClr val="lt1"/>
                </a:solidFill>
              </a:defRPr>
            </a:lvl8pPr>
            <a:lvl9pPr lvl="8" rtl="0">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marL="914400" lvl="1"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2pPr>
            <a:lvl3pPr marL="1371600" lvl="2"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3pPr>
            <a:lvl4pPr marL="1828800" lvl="3"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4pPr>
            <a:lvl5pPr marL="2286000" lvl="4"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5pPr>
            <a:lvl6pPr marL="2743200" lvl="5"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6pPr>
            <a:lvl7pPr marL="3200400" lvl="6"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7pPr>
            <a:lvl8pPr marL="3657600" lvl="7"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8pPr>
            <a:lvl9pPr marL="4114800" lvl="8"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76" r:id="rId5"/>
    <p:sldLayoutId id="2147483677" r:id="rId6"/>
    <p:sldLayoutId id="214748367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grpSp>
        <p:nvGrpSpPr>
          <p:cNvPr id="183" name="Google Shape;183;p35"/>
          <p:cNvGrpSpPr/>
          <p:nvPr/>
        </p:nvGrpSpPr>
        <p:grpSpPr>
          <a:xfrm>
            <a:off x="7052711" y="924888"/>
            <a:ext cx="1618869" cy="2490583"/>
            <a:chOff x="7052711" y="924888"/>
            <a:chExt cx="1618869" cy="2490583"/>
          </a:xfrm>
        </p:grpSpPr>
        <p:sp>
          <p:nvSpPr>
            <p:cNvPr id="184" name="Google Shape;184;p35"/>
            <p:cNvSpPr/>
            <p:nvPr/>
          </p:nvSpPr>
          <p:spPr>
            <a:xfrm>
              <a:off x="7052711" y="1913995"/>
              <a:ext cx="413837" cy="1501476"/>
            </a:xfrm>
            <a:custGeom>
              <a:avLst/>
              <a:gdLst/>
              <a:ahLst/>
              <a:cxnLst/>
              <a:rect l="l" t="t" r="r" b="b"/>
              <a:pathLst>
                <a:path w="3487" h="12652" extrusionOk="0">
                  <a:moveTo>
                    <a:pt x="0" y="0"/>
                  </a:moveTo>
                  <a:lnTo>
                    <a:pt x="0" y="10634"/>
                  </a:lnTo>
                  <a:lnTo>
                    <a:pt x="3486" y="12652"/>
                  </a:lnTo>
                  <a:lnTo>
                    <a:pt x="3486" y="2018"/>
                  </a:lnTo>
                  <a:lnTo>
                    <a:pt x="0"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5"/>
            <p:cNvSpPr/>
            <p:nvPr/>
          </p:nvSpPr>
          <p:spPr>
            <a:xfrm>
              <a:off x="7094604" y="1991135"/>
              <a:ext cx="55186" cy="1187937"/>
            </a:xfrm>
            <a:custGeom>
              <a:avLst/>
              <a:gdLst/>
              <a:ahLst/>
              <a:cxnLst/>
              <a:rect l="l" t="t" r="r" b="b"/>
              <a:pathLst>
                <a:path w="465" h="10010" extrusionOk="0">
                  <a:moveTo>
                    <a:pt x="1" y="1"/>
                  </a:moveTo>
                  <a:lnTo>
                    <a:pt x="1" y="9732"/>
                  </a:lnTo>
                  <a:lnTo>
                    <a:pt x="465" y="10009"/>
                  </a:lnTo>
                  <a:lnTo>
                    <a:pt x="465" y="273"/>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5"/>
            <p:cNvSpPr/>
            <p:nvPr/>
          </p:nvSpPr>
          <p:spPr>
            <a:xfrm>
              <a:off x="7187408" y="2046319"/>
              <a:ext cx="54593" cy="1184851"/>
            </a:xfrm>
            <a:custGeom>
              <a:avLst/>
              <a:gdLst/>
              <a:ahLst/>
              <a:cxnLst/>
              <a:rect l="l" t="t" r="r" b="b"/>
              <a:pathLst>
                <a:path w="460" h="9984" extrusionOk="0">
                  <a:moveTo>
                    <a:pt x="0" y="0"/>
                  </a:moveTo>
                  <a:lnTo>
                    <a:pt x="0" y="9711"/>
                  </a:lnTo>
                  <a:lnTo>
                    <a:pt x="460" y="9983"/>
                  </a:lnTo>
                  <a:lnTo>
                    <a:pt x="460" y="25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5"/>
            <p:cNvSpPr/>
            <p:nvPr/>
          </p:nvSpPr>
          <p:spPr>
            <a:xfrm>
              <a:off x="7279620" y="2098299"/>
              <a:ext cx="52219" cy="1185445"/>
            </a:xfrm>
            <a:custGeom>
              <a:avLst/>
              <a:gdLst/>
              <a:ahLst/>
              <a:cxnLst/>
              <a:rect l="l" t="t" r="r" b="b"/>
              <a:pathLst>
                <a:path w="440" h="9989" extrusionOk="0">
                  <a:moveTo>
                    <a:pt x="0" y="1"/>
                  </a:moveTo>
                  <a:lnTo>
                    <a:pt x="0" y="9737"/>
                  </a:lnTo>
                  <a:lnTo>
                    <a:pt x="439" y="9989"/>
                  </a:lnTo>
                  <a:lnTo>
                    <a:pt x="439" y="278"/>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5"/>
            <p:cNvSpPr/>
            <p:nvPr/>
          </p:nvSpPr>
          <p:spPr>
            <a:xfrm>
              <a:off x="7369339" y="2150991"/>
              <a:ext cx="54711" cy="1184851"/>
            </a:xfrm>
            <a:custGeom>
              <a:avLst/>
              <a:gdLst/>
              <a:ahLst/>
              <a:cxnLst/>
              <a:rect l="l" t="t" r="r" b="b"/>
              <a:pathLst>
                <a:path w="461" h="9984" extrusionOk="0">
                  <a:moveTo>
                    <a:pt x="1" y="1"/>
                  </a:moveTo>
                  <a:lnTo>
                    <a:pt x="1" y="9732"/>
                  </a:lnTo>
                  <a:lnTo>
                    <a:pt x="460" y="9984"/>
                  </a:lnTo>
                  <a:lnTo>
                    <a:pt x="460" y="273"/>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5"/>
            <p:cNvSpPr/>
            <p:nvPr/>
          </p:nvSpPr>
          <p:spPr>
            <a:xfrm>
              <a:off x="7466416" y="1913995"/>
              <a:ext cx="416804" cy="1501476"/>
            </a:xfrm>
            <a:custGeom>
              <a:avLst/>
              <a:gdLst/>
              <a:ahLst/>
              <a:cxnLst/>
              <a:rect l="l" t="t" r="r" b="b"/>
              <a:pathLst>
                <a:path w="3512" h="12652" extrusionOk="0">
                  <a:moveTo>
                    <a:pt x="3511" y="0"/>
                  </a:moveTo>
                  <a:lnTo>
                    <a:pt x="0" y="2018"/>
                  </a:lnTo>
                  <a:lnTo>
                    <a:pt x="0" y="12652"/>
                  </a:lnTo>
                  <a:lnTo>
                    <a:pt x="3511" y="10634"/>
                  </a:lnTo>
                  <a:lnTo>
                    <a:pt x="3511" y="0"/>
                  </a:lnTo>
                  <a:close/>
                </a:path>
              </a:pathLst>
            </a:custGeom>
            <a:gradFill>
              <a:gsLst>
                <a:gs pos="0">
                  <a:schemeClr val="accent1"/>
                </a:gs>
                <a:gs pos="100000">
                  <a:schemeClr val="dk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5"/>
            <p:cNvSpPr/>
            <p:nvPr/>
          </p:nvSpPr>
          <p:spPr>
            <a:xfrm>
              <a:off x="7511275" y="2150991"/>
              <a:ext cx="52813" cy="1184851"/>
            </a:xfrm>
            <a:custGeom>
              <a:avLst/>
              <a:gdLst/>
              <a:ahLst/>
              <a:cxnLst/>
              <a:rect l="l" t="t" r="r" b="b"/>
              <a:pathLst>
                <a:path w="445" h="9984" extrusionOk="0">
                  <a:moveTo>
                    <a:pt x="444" y="1"/>
                  </a:moveTo>
                  <a:lnTo>
                    <a:pt x="1" y="273"/>
                  </a:lnTo>
                  <a:lnTo>
                    <a:pt x="1" y="9984"/>
                  </a:lnTo>
                  <a:lnTo>
                    <a:pt x="444" y="9732"/>
                  </a:lnTo>
                  <a:lnTo>
                    <a:pt x="44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5"/>
            <p:cNvSpPr/>
            <p:nvPr/>
          </p:nvSpPr>
          <p:spPr>
            <a:xfrm>
              <a:off x="7601113" y="2098299"/>
              <a:ext cx="55186" cy="1185445"/>
            </a:xfrm>
            <a:custGeom>
              <a:avLst/>
              <a:gdLst/>
              <a:ahLst/>
              <a:cxnLst/>
              <a:rect l="l" t="t" r="r" b="b"/>
              <a:pathLst>
                <a:path w="465" h="9989" extrusionOk="0">
                  <a:moveTo>
                    <a:pt x="464" y="1"/>
                  </a:moveTo>
                  <a:lnTo>
                    <a:pt x="0" y="278"/>
                  </a:lnTo>
                  <a:lnTo>
                    <a:pt x="0" y="9989"/>
                  </a:lnTo>
                  <a:lnTo>
                    <a:pt x="464" y="9737"/>
                  </a:lnTo>
                  <a:lnTo>
                    <a:pt x="46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5"/>
            <p:cNvSpPr/>
            <p:nvPr/>
          </p:nvSpPr>
          <p:spPr>
            <a:xfrm>
              <a:off x="7693324" y="2046319"/>
              <a:ext cx="55186" cy="1184851"/>
            </a:xfrm>
            <a:custGeom>
              <a:avLst/>
              <a:gdLst/>
              <a:ahLst/>
              <a:cxnLst/>
              <a:rect l="l" t="t" r="r" b="b"/>
              <a:pathLst>
                <a:path w="465" h="9984" extrusionOk="0">
                  <a:moveTo>
                    <a:pt x="464" y="0"/>
                  </a:moveTo>
                  <a:lnTo>
                    <a:pt x="0" y="252"/>
                  </a:lnTo>
                  <a:lnTo>
                    <a:pt x="0" y="9983"/>
                  </a:lnTo>
                  <a:lnTo>
                    <a:pt x="464" y="9711"/>
                  </a:lnTo>
                  <a:lnTo>
                    <a:pt x="464"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5"/>
            <p:cNvSpPr/>
            <p:nvPr/>
          </p:nvSpPr>
          <p:spPr>
            <a:xfrm>
              <a:off x="7786010" y="1991135"/>
              <a:ext cx="54593" cy="1187937"/>
            </a:xfrm>
            <a:custGeom>
              <a:avLst/>
              <a:gdLst/>
              <a:ahLst/>
              <a:cxnLst/>
              <a:rect l="l" t="t" r="r" b="b"/>
              <a:pathLst>
                <a:path w="460" h="10010" extrusionOk="0">
                  <a:moveTo>
                    <a:pt x="460" y="1"/>
                  </a:moveTo>
                  <a:lnTo>
                    <a:pt x="1" y="273"/>
                  </a:lnTo>
                  <a:lnTo>
                    <a:pt x="1" y="10009"/>
                  </a:lnTo>
                  <a:lnTo>
                    <a:pt x="460" y="9732"/>
                  </a:lnTo>
                  <a:lnTo>
                    <a:pt x="460"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5"/>
            <p:cNvSpPr/>
            <p:nvPr/>
          </p:nvSpPr>
          <p:spPr>
            <a:xfrm>
              <a:off x="7052711" y="1674508"/>
              <a:ext cx="830523" cy="478972"/>
            </a:xfrm>
            <a:custGeom>
              <a:avLst/>
              <a:gdLst/>
              <a:ahLst/>
              <a:cxnLst/>
              <a:rect l="l" t="t" r="r" b="b"/>
              <a:pathLst>
                <a:path w="6998" h="4036" extrusionOk="0">
                  <a:moveTo>
                    <a:pt x="3486" y="0"/>
                  </a:moveTo>
                  <a:lnTo>
                    <a:pt x="0" y="2018"/>
                  </a:lnTo>
                  <a:lnTo>
                    <a:pt x="3486" y="4036"/>
                  </a:lnTo>
                  <a:lnTo>
                    <a:pt x="6997" y="2018"/>
                  </a:lnTo>
                  <a:lnTo>
                    <a:pt x="3486" y="0"/>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5"/>
            <p:cNvSpPr/>
            <p:nvPr/>
          </p:nvSpPr>
          <p:spPr>
            <a:xfrm>
              <a:off x="7396990" y="2003714"/>
              <a:ext cx="146688" cy="85209"/>
            </a:xfrm>
            <a:custGeom>
              <a:avLst/>
              <a:gdLst/>
              <a:ahLst/>
              <a:cxnLst/>
              <a:rect l="l" t="t" r="r" b="b"/>
              <a:pathLst>
                <a:path w="1236" h="718" extrusionOk="0">
                  <a:moveTo>
                    <a:pt x="605" y="1"/>
                  </a:moveTo>
                  <a:lnTo>
                    <a:pt x="0" y="359"/>
                  </a:lnTo>
                  <a:lnTo>
                    <a:pt x="605" y="717"/>
                  </a:lnTo>
                  <a:lnTo>
                    <a:pt x="1236" y="359"/>
                  </a:lnTo>
                  <a:lnTo>
                    <a:pt x="6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5"/>
            <p:cNvSpPr/>
            <p:nvPr/>
          </p:nvSpPr>
          <p:spPr>
            <a:xfrm>
              <a:off x="7414317" y="1721741"/>
              <a:ext cx="109660" cy="62423"/>
            </a:xfrm>
            <a:custGeom>
              <a:avLst/>
              <a:gdLst/>
              <a:ahLst/>
              <a:cxnLst/>
              <a:rect l="l" t="t" r="r" b="b"/>
              <a:pathLst>
                <a:path w="924" h="526" extrusionOk="0">
                  <a:moveTo>
                    <a:pt x="459" y="1"/>
                  </a:moveTo>
                  <a:lnTo>
                    <a:pt x="0" y="253"/>
                  </a:lnTo>
                  <a:lnTo>
                    <a:pt x="459" y="526"/>
                  </a:lnTo>
                  <a:lnTo>
                    <a:pt x="923" y="253"/>
                  </a:lnTo>
                  <a:lnTo>
                    <a:pt x="459" y="1"/>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5"/>
            <p:cNvSpPr/>
            <p:nvPr/>
          </p:nvSpPr>
          <p:spPr>
            <a:xfrm>
              <a:off x="7414317" y="1751766"/>
              <a:ext cx="54593" cy="62304"/>
            </a:xfrm>
            <a:custGeom>
              <a:avLst/>
              <a:gdLst/>
              <a:ahLst/>
              <a:cxnLst/>
              <a:rect l="l" t="t" r="r" b="b"/>
              <a:pathLst>
                <a:path w="460" h="525" extrusionOk="0">
                  <a:moveTo>
                    <a:pt x="0" y="0"/>
                  </a:moveTo>
                  <a:lnTo>
                    <a:pt x="0" y="252"/>
                  </a:lnTo>
                  <a:lnTo>
                    <a:pt x="459" y="525"/>
                  </a:lnTo>
                  <a:lnTo>
                    <a:pt x="459" y="273"/>
                  </a:lnTo>
                  <a:lnTo>
                    <a:pt x="0" y="0"/>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5"/>
            <p:cNvSpPr/>
            <p:nvPr/>
          </p:nvSpPr>
          <p:spPr>
            <a:xfrm>
              <a:off x="7468789" y="1751766"/>
              <a:ext cx="55186" cy="62304"/>
            </a:xfrm>
            <a:custGeom>
              <a:avLst/>
              <a:gdLst/>
              <a:ahLst/>
              <a:cxnLst/>
              <a:rect l="l" t="t" r="r" b="b"/>
              <a:pathLst>
                <a:path w="465" h="525" extrusionOk="0">
                  <a:moveTo>
                    <a:pt x="464" y="0"/>
                  </a:moveTo>
                  <a:lnTo>
                    <a:pt x="0" y="273"/>
                  </a:lnTo>
                  <a:lnTo>
                    <a:pt x="0" y="525"/>
                  </a:lnTo>
                  <a:lnTo>
                    <a:pt x="464" y="252"/>
                  </a:lnTo>
                  <a:lnTo>
                    <a:pt x="464" y="0"/>
                  </a:lnTo>
                  <a:close/>
                </a:path>
              </a:pathLst>
            </a:custGeom>
            <a:solidFill>
              <a:srgbClr val="150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5"/>
            <p:cNvSpPr/>
            <p:nvPr/>
          </p:nvSpPr>
          <p:spPr>
            <a:xfrm>
              <a:off x="7339432" y="1764345"/>
              <a:ext cx="109660" cy="62304"/>
            </a:xfrm>
            <a:custGeom>
              <a:avLst/>
              <a:gdLst/>
              <a:ahLst/>
              <a:cxnLst/>
              <a:rect l="l" t="t" r="r" b="b"/>
              <a:pathLst>
                <a:path w="924" h="525" extrusionOk="0">
                  <a:moveTo>
                    <a:pt x="460" y="0"/>
                  </a:moveTo>
                  <a:lnTo>
                    <a:pt x="1" y="252"/>
                  </a:lnTo>
                  <a:lnTo>
                    <a:pt x="460" y="525"/>
                  </a:lnTo>
                  <a:lnTo>
                    <a:pt x="924" y="252"/>
                  </a:lnTo>
                  <a:lnTo>
                    <a:pt x="460" y="0"/>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5"/>
            <p:cNvSpPr/>
            <p:nvPr/>
          </p:nvSpPr>
          <p:spPr>
            <a:xfrm>
              <a:off x="7339432" y="1794252"/>
              <a:ext cx="54593" cy="62304"/>
            </a:xfrm>
            <a:custGeom>
              <a:avLst/>
              <a:gdLst/>
              <a:ahLst/>
              <a:cxnLst/>
              <a:rect l="l" t="t" r="r" b="b"/>
              <a:pathLst>
                <a:path w="460" h="525" extrusionOk="0">
                  <a:moveTo>
                    <a:pt x="1" y="0"/>
                  </a:moveTo>
                  <a:lnTo>
                    <a:pt x="1" y="253"/>
                  </a:lnTo>
                  <a:lnTo>
                    <a:pt x="460" y="525"/>
                  </a:lnTo>
                  <a:lnTo>
                    <a:pt x="460" y="273"/>
                  </a:lnTo>
                  <a:lnTo>
                    <a:pt x="1" y="0"/>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5"/>
            <p:cNvSpPr/>
            <p:nvPr/>
          </p:nvSpPr>
          <p:spPr>
            <a:xfrm>
              <a:off x="7393905" y="1794252"/>
              <a:ext cx="55186" cy="62304"/>
            </a:xfrm>
            <a:custGeom>
              <a:avLst/>
              <a:gdLst/>
              <a:ahLst/>
              <a:cxnLst/>
              <a:rect l="l" t="t" r="r" b="b"/>
              <a:pathLst>
                <a:path w="465" h="525" extrusionOk="0">
                  <a:moveTo>
                    <a:pt x="465" y="0"/>
                  </a:moveTo>
                  <a:lnTo>
                    <a:pt x="1" y="273"/>
                  </a:lnTo>
                  <a:lnTo>
                    <a:pt x="1" y="525"/>
                  </a:lnTo>
                  <a:lnTo>
                    <a:pt x="465" y="253"/>
                  </a:lnTo>
                  <a:lnTo>
                    <a:pt x="465" y="0"/>
                  </a:lnTo>
                  <a:close/>
                </a:path>
              </a:pathLst>
            </a:custGeom>
            <a:solidFill>
              <a:srgbClr val="150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5"/>
            <p:cNvSpPr/>
            <p:nvPr/>
          </p:nvSpPr>
          <p:spPr>
            <a:xfrm>
              <a:off x="7264667" y="1806831"/>
              <a:ext cx="109660" cy="62304"/>
            </a:xfrm>
            <a:custGeom>
              <a:avLst/>
              <a:gdLst/>
              <a:ahLst/>
              <a:cxnLst/>
              <a:rect l="l" t="t" r="r" b="b"/>
              <a:pathLst>
                <a:path w="924" h="525" extrusionOk="0">
                  <a:moveTo>
                    <a:pt x="459" y="0"/>
                  </a:moveTo>
                  <a:lnTo>
                    <a:pt x="0" y="273"/>
                  </a:lnTo>
                  <a:lnTo>
                    <a:pt x="459" y="525"/>
                  </a:lnTo>
                  <a:lnTo>
                    <a:pt x="923" y="273"/>
                  </a:lnTo>
                  <a:lnTo>
                    <a:pt x="459" y="0"/>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5"/>
            <p:cNvSpPr/>
            <p:nvPr/>
          </p:nvSpPr>
          <p:spPr>
            <a:xfrm>
              <a:off x="7264667" y="1839111"/>
              <a:ext cx="54593" cy="60050"/>
            </a:xfrm>
            <a:custGeom>
              <a:avLst/>
              <a:gdLst/>
              <a:ahLst/>
              <a:cxnLst/>
              <a:rect l="l" t="t" r="r" b="b"/>
              <a:pathLst>
                <a:path w="460" h="506" extrusionOk="0">
                  <a:moveTo>
                    <a:pt x="0" y="1"/>
                  </a:moveTo>
                  <a:lnTo>
                    <a:pt x="0" y="233"/>
                  </a:lnTo>
                  <a:lnTo>
                    <a:pt x="459" y="505"/>
                  </a:lnTo>
                  <a:lnTo>
                    <a:pt x="459" y="253"/>
                  </a:lnTo>
                  <a:lnTo>
                    <a:pt x="0" y="1"/>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5"/>
            <p:cNvSpPr/>
            <p:nvPr/>
          </p:nvSpPr>
          <p:spPr>
            <a:xfrm>
              <a:off x="7319139" y="1839111"/>
              <a:ext cx="55186" cy="60050"/>
            </a:xfrm>
            <a:custGeom>
              <a:avLst/>
              <a:gdLst/>
              <a:ahLst/>
              <a:cxnLst/>
              <a:rect l="l" t="t" r="r" b="b"/>
              <a:pathLst>
                <a:path w="465" h="506" extrusionOk="0">
                  <a:moveTo>
                    <a:pt x="464" y="1"/>
                  </a:moveTo>
                  <a:lnTo>
                    <a:pt x="0" y="253"/>
                  </a:lnTo>
                  <a:lnTo>
                    <a:pt x="0" y="505"/>
                  </a:lnTo>
                  <a:lnTo>
                    <a:pt x="464" y="233"/>
                  </a:lnTo>
                  <a:lnTo>
                    <a:pt x="464" y="1"/>
                  </a:lnTo>
                  <a:close/>
                </a:path>
              </a:pathLst>
            </a:custGeom>
            <a:solidFill>
              <a:srgbClr val="150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5"/>
            <p:cNvSpPr/>
            <p:nvPr/>
          </p:nvSpPr>
          <p:spPr>
            <a:xfrm>
              <a:off x="7052711" y="924888"/>
              <a:ext cx="830523" cy="1229829"/>
            </a:xfrm>
            <a:custGeom>
              <a:avLst/>
              <a:gdLst/>
              <a:ahLst/>
              <a:cxnLst/>
              <a:rect l="l" t="t" r="r" b="b"/>
              <a:pathLst>
                <a:path w="6998" h="10363" extrusionOk="0">
                  <a:moveTo>
                    <a:pt x="3486" y="1"/>
                  </a:moveTo>
                  <a:lnTo>
                    <a:pt x="0" y="2039"/>
                  </a:lnTo>
                  <a:lnTo>
                    <a:pt x="0" y="8345"/>
                  </a:lnTo>
                  <a:lnTo>
                    <a:pt x="3486" y="10362"/>
                  </a:lnTo>
                  <a:lnTo>
                    <a:pt x="6997" y="8324"/>
                  </a:lnTo>
                  <a:lnTo>
                    <a:pt x="6997" y="2019"/>
                  </a:lnTo>
                  <a:lnTo>
                    <a:pt x="3486" y="1"/>
                  </a:lnTo>
                  <a:close/>
                </a:path>
              </a:pathLst>
            </a:custGeom>
            <a:gradFill>
              <a:gsLst>
                <a:gs pos="0">
                  <a:schemeClr val="accent6">
                    <a:alpha val="36160"/>
                  </a:schemeClr>
                </a:gs>
                <a:gs pos="34000">
                  <a:srgbClr val="4CEEFD">
                    <a:alpha val="37647"/>
                    <a:alpha val="36160"/>
                  </a:srgbClr>
                </a:gs>
                <a:gs pos="100000">
                  <a:srgbClr val="4CEEFD">
                    <a:alpha val="0"/>
                    <a:alpha val="3616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5"/>
            <p:cNvSpPr/>
            <p:nvPr/>
          </p:nvSpPr>
          <p:spPr>
            <a:xfrm rot="10800000">
              <a:off x="7536406" y="2356366"/>
              <a:ext cx="1135174" cy="846034"/>
            </a:xfrm>
            <a:custGeom>
              <a:avLst/>
              <a:gdLst/>
              <a:ahLst/>
              <a:cxnLst/>
              <a:rect l="l" t="t" r="r" b="b"/>
              <a:pathLst>
                <a:path w="9565" h="7129" extrusionOk="0">
                  <a:moveTo>
                    <a:pt x="1388" y="0"/>
                  </a:moveTo>
                  <a:lnTo>
                    <a:pt x="0" y="802"/>
                  </a:lnTo>
                  <a:lnTo>
                    <a:pt x="0" y="2396"/>
                  </a:lnTo>
                  <a:lnTo>
                    <a:pt x="8198" y="7128"/>
                  </a:lnTo>
                  <a:lnTo>
                    <a:pt x="9565" y="6351"/>
                  </a:lnTo>
                  <a:lnTo>
                    <a:pt x="9565" y="4752"/>
                  </a:lnTo>
                  <a:lnTo>
                    <a:pt x="1388" y="0"/>
                  </a:lnTo>
                  <a:close/>
                </a:path>
              </a:pathLst>
            </a:custGeom>
            <a:gradFill>
              <a:gsLst>
                <a:gs pos="0">
                  <a:schemeClr val="accent6">
                    <a:alpha val="36160"/>
                  </a:schemeClr>
                </a:gs>
                <a:gs pos="34000">
                  <a:srgbClr val="4CEEFD">
                    <a:alpha val="37647"/>
                    <a:alpha val="36160"/>
                  </a:srgbClr>
                </a:gs>
                <a:gs pos="100000">
                  <a:srgbClr val="4CEEFD">
                    <a:alpha val="0"/>
                    <a:alpha val="3616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 name="Google Shape;207;p35"/>
          <p:cNvGrpSpPr/>
          <p:nvPr/>
        </p:nvGrpSpPr>
        <p:grpSpPr>
          <a:xfrm>
            <a:off x="6298006" y="709120"/>
            <a:ext cx="671254" cy="1964378"/>
            <a:chOff x="6298006" y="709120"/>
            <a:chExt cx="671254" cy="1964378"/>
          </a:xfrm>
        </p:grpSpPr>
        <p:sp>
          <p:nvSpPr>
            <p:cNvPr id="208" name="Google Shape;208;p35"/>
            <p:cNvSpPr/>
            <p:nvPr/>
          </p:nvSpPr>
          <p:spPr>
            <a:xfrm>
              <a:off x="6717051" y="1700600"/>
              <a:ext cx="252195" cy="972898"/>
            </a:xfrm>
            <a:custGeom>
              <a:avLst/>
              <a:gdLst/>
              <a:ahLst/>
              <a:cxnLst/>
              <a:rect l="l" t="t" r="r" b="b"/>
              <a:pathLst>
                <a:path w="2125" h="8198" extrusionOk="0">
                  <a:moveTo>
                    <a:pt x="2124" y="0"/>
                  </a:moveTo>
                  <a:lnTo>
                    <a:pt x="0" y="1221"/>
                  </a:lnTo>
                  <a:lnTo>
                    <a:pt x="0" y="8197"/>
                  </a:lnTo>
                  <a:lnTo>
                    <a:pt x="2124" y="6982"/>
                  </a:lnTo>
                  <a:lnTo>
                    <a:pt x="2124" y="0"/>
                  </a:lnTo>
                  <a:close/>
                </a:path>
              </a:pathLst>
            </a:custGeom>
            <a:gradFill>
              <a:gsLst>
                <a:gs pos="0">
                  <a:schemeClr val="accent1"/>
                </a:gs>
                <a:gs pos="100000">
                  <a:schemeClr val="dk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5"/>
            <p:cNvSpPr/>
            <p:nvPr/>
          </p:nvSpPr>
          <p:spPr>
            <a:xfrm>
              <a:off x="6819468" y="1817852"/>
              <a:ext cx="47353" cy="125321"/>
            </a:xfrm>
            <a:custGeom>
              <a:avLst/>
              <a:gdLst/>
              <a:ahLst/>
              <a:cxnLst/>
              <a:rect l="l" t="t" r="r" b="b"/>
              <a:pathLst>
                <a:path w="399" h="1056" extrusionOk="0">
                  <a:moveTo>
                    <a:pt x="399" y="1"/>
                  </a:moveTo>
                  <a:lnTo>
                    <a:pt x="0" y="233"/>
                  </a:lnTo>
                  <a:lnTo>
                    <a:pt x="0" y="1055"/>
                  </a:lnTo>
                  <a:lnTo>
                    <a:pt x="399" y="823"/>
                  </a:lnTo>
                  <a:lnTo>
                    <a:pt x="399"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5"/>
            <p:cNvSpPr/>
            <p:nvPr/>
          </p:nvSpPr>
          <p:spPr>
            <a:xfrm>
              <a:off x="6754197" y="1855591"/>
              <a:ext cx="47947" cy="124609"/>
            </a:xfrm>
            <a:custGeom>
              <a:avLst/>
              <a:gdLst/>
              <a:ahLst/>
              <a:cxnLst/>
              <a:rect l="l" t="t" r="r" b="b"/>
              <a:pathLst>
                <a:path w="404" h="1050" extrusionOk="0">
                  <a:moveTo>
                    <a:pt x="404" y="1"/>
                  </a:moveTo>
                  <a:lnTo>
                    <a:pt x="0" y="233"/>
                  </a:lnTo>
                  <a:lnTo>
                    <a:pt x="0" y="1050"/>
                  </a:lnTo>
                  <a:lnTo>
                    <a:pt x="404" y="818"/>
                  </a:lnTo>
                  <a:lnTo>
                    <a:pt x="40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5"/>
            <p:cNvSpPr/>
            <p:nvPr/>
          </p:nvSpPr>
          <p:spPr>
            <a:xfrm>
              <a:off x="6886520" y="1780825"/>
              <a:ext cx="44980" cy="124609"/>
            </a:xfrm>
            <a:custGeom>
              <a:avLst/>
              <a:gdLst/>
              <a:ahLst/>
              <a:cxnLst/>
              <a:rect l="l" t="t" r="r" b="b"/>
              <a:pathLst>
                <a:path w="379" h="1050" extrusionOk="0">
                  <a:moveTo>
                    <a:pt x="378" y="0"/>
                  </a:moveTo>
                  <a:lnTo>
                    <a:pt x="0" y="232"/>
                  </a:lnTo>
                  <a:lnTo>
                    <a:pt x="0" y="1049"/>
                  </a:lnTo>
                  <a:lnTo>
                    <a:pt x="378" y="817"/>
                  </a:lnTo>
                  <a:lnTo>
                    <a:pt x="378"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5"/>
            <p:cNvSpPr/>
            <p:nvPr/>
          </p:nvSpPr>
          <p:spPr>
            <a:xfrm>
              <a:off x="6819468" y="1939969"/>
              <a:ext cx="47353" cy="122947"/>
            </a:xfrm>
            <a:custGeom>
              <a:avLst/>
              <a:gdLst/>
              <a:ahLst/>
              <a:cxnLst/>
              <a:rect l="l" t="t" r="r" b="b"/>
              <a:pathLst>
                <a:path w="399" h="1036" extrusionOk="0">
                  <a:moveTo>
                    <a:pt x="399" y="1"/>
                  </a:moveTo>
                  <a:lnTo>
                    <a:pt x="0" y="213"/>
                  </a:lnTo>
                  <a:lnTo>
                    <a:pt x="0" y="1035"/>
                  </a:lnTo>
                  <a:lnTo>
                    <a:pt x="399" y="823"/>
                  </a:lnTo>
                  <a:lnTo>
                    <a:pt x="399"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5"/>
            <p:cNvSpPr/>
            <p:nvPr/>
          </p:nvSpPr>
          <p:spPr>
            <a:xfrm>
              <a:off x="6754197" y="1977708"/>
              <a:ext cx="47947" cy="122235"/>
            </a:xfrm>
            <a:custGeom>
              <a:avLst/>
              <a:gdLst/>
              <a:ahLst/>
              <a:cxnLst/>
              <a:rect l="l" t="t" r="r" b="b"/>
              <a:pathLst>
                <a:path w="404" h="1030" extrusionOk="0">
                  <a:moveTo>
                    <a:pt x="404" y="1"/>
                  </a:moveTo>
                  <a:lnTo>
                    <a:pt x="0" y="233"/>
                  </a:lnTo>
                  <a:lnTo>
                    <a:pt x="0" y="1030"/>
                  </a:lnTo>
                  <a:lnTo>
                    <a:pt x="404" y="818"/>
                  </a:lnTo>
                  <a:lnTo>
                    <a:pt x="40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5"/>
            <p:cNvSpPr/>
            <p:nvPr/>
          </p:nvSpPr>
          <p:spPr>
            <a:xfrm>
              <a:off x="6886520" y="1902942"/>
              <a:ext cx="44980" cy="122235"/>
            </a:xfrm>
            <a:custGeom>
              <a:avLst/>
              <a:gdLst/>
              <a:ahLst/>
              <a:cxnLst/>
              <a:rect l="l" t="t" r="r" b="b"/>
              <a:pathLst>
                <a:path w="379" h="1030" extrusionOk="0">
                  <a:moveTo>
                    <a:pt x="378" y="0"/>
                  </a:moveTo>
                  <a:lnTo>
                    <a:pt x="0" y="212"/>
                  </a:lnTo>
                  <a:lnTo>
                    <a:pt x="0" y="1029"/>
                  </a:lnTo>
                  <a:lnTo>
                    <a:pt x="378" y="797"/>
                  </a:lnTo>
                  <a:lnTo>
                    <a:pt x="378"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5"/>
            <p:cNvSpPr/>
            <p:nvPr/>
          </p:nvSpPr>
          <p:spPr>
            <a:xfrm>
              <a:off x="6819468" y="2059713"/>
              <a:ext cx="47353" cy="125321"/>
            </a:xfrm>
            <a:custGeom>
              <a:avLst/>
              <a:gdLst/>
              <a:ahLst/>
              <a:cxnLst/>
              <a:rect l="l" t="t" r="r" b="b"/>
              <a:pathLst>
                <a:path w="399" h="1056" extrusionOk="0">
                  <a:moveTo>
                    <a:pt x="399" y="1"/>
                  </a:moveTo>
                  <a:lnTo>
                    <a:pt x="0" y="233"/>
                  </a:lnTo>
                  <a:lnTo>
                    <a:pt x="0" y="1055"/>
                  </a:lnTo>
                  <a:lnTo>
                    <a:pt x="399" y="823"/>
                  </a:lnTo>
                  <a:lnTo>
                    <a:pt x="399"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5"/>
            <p:cNvSpPr/>
            <p:nvPr/>
          </p:nvSpPr>
          <p:spPr>
            <a:xfrm>
              <a:off x="6754197" y="2097452"/>
              <a:ext cx="47947" cy="124609"/>
            </a:xfrm>
            <a:custGeom>
              <a:avLst/>
              <a:gdLst/>
              <a:ahLst/>
              <a:cxnLst/>
              <a:rect l="l" t="t" r="r" b="b"/>
              <a:pathLst>
                <a:path w="404" h="1050" extrusionOk="0">
                  <a:moveTo>
                    <a:pt x="404" y="1"/>
                  </a:moveTo>
                  <a:lnTo>
                    <a:pt x="0" y="233"/>
                  </a:lnTo>
                  <a:lnTo>
                    <a:pt x="0" y="1050"/>
                  </a:lnTo>
                  <a:lnTo>
                    <a:pt x="404" y="818"/>
                  </a:lnTo>
                  <a:lnTo>
                    <a:pt x="40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5"/>
            <p:cNvSpPr/>
            <p:nvPr/>
          </p:nvSpPr>
          <p:spPr>
            <a:xfrm>
              <a:off x="6886520" y="2022686"/>
              <a:ext cx="44980" cy="124609"/>
            </a:xfrm>
            <a:custGeom>
              <a:avLst/>
              <a:gdLst/>
              <a:ahLst/>
              <a:cxnLst/>
              <a:rect l="l" t="t" r="r" b="b"/>
              <a:pathLst>
                <a:path w="379" h="1050" extrusionOk="0">
                  <a:moveTo>
                    <a:pt x="378" y="0"/>
                  </a:moveTo>
                  <a:lnTo>
                    <a:pt x="0" y="232"/>
                  </a:lnTo>
                  <a:lnTo>
                    <a:pt x="0" y="1049"/>
                  </a:lnTo>
                  <a:lnTo>
                    <a:pt x="378" y="817"/>
                  </a:lnTo>
                  <a:lnTo>
                    <a:pt x="378"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5"/>
            <p:cNvSpPr/>
            <p:nvPr/>
          </p:nvSpPr>
          <p:spPr>
            <a:xfrm>
              <a:off x="6819468" y="2182542"/>
              <a:ext cx="47353" cy="124609"/>
            </a:xfrm>
            <a:custGeom>
              <a:avLst/>
              <a:gdLst/>
              <a:ahLst/>
              <a:cxnLst/>
              <a:rect l="l" t="t" r="r" b="b"/>
              <a:pathLst>
                <a:path w="399" h="1050" extrusionOk="0">
                  <a:moveTo>
                    <a:pt x="399" y="0"/>
                  </a:moveTo>
                  <a:lnTo>
                    <a:pt x="0" y="227"/>
                  </a:lnTo>
                  <a:lnTo>
                    <a:pt x="0" y="1049"/>
                  </a:lnTo>
                  <a:lnTo>
                    <a:pt x="399" y="817"/>
                  </a:lnTo>
                  <a:lnTo>
                    <a:pt x="399"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5"/>
            <p:cNvSpPr/>
            <p:nvPr/>
          </p:nvSpPr>
          <p:spPr>
            <a:xfrm>
              <a:off x="6754197" y="2219569"/>
              <a:ext cx="47947" cy="124727"/>
            </a:xfrm>
            <a:custGeom>
              <a:avLst/>
              <a:gdLst/>
              <a:ahLst/>
              <a:cxnLst/>
              <a:rect l="l" t="t" r="r" b="b"/>
              <a:pathLst>
                <a:path w="404" h="1051" extrusionOk="0">
                  <a:moveTo>
                    <a:pt x="404" y="1"/>
                  </a:moveTo>
                  <a:lnTo>
                    <a:pt x="0" y="233"/>
                  </a:lnTo>
                  <a:lnTo>
                    <a:pt x="0" y="1050"/>
                  </a:lnTo>
                  <a:lnTo>
                    <a:pt x="404" y="823"/>
                  </a:lnTo>
                  <a:lnTo>
                    <a:pt x="40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5"/>
            <p:cNvSpPr/>
            <p:nvPr/>
          </p:nvSpPr>
          <p:spPr>
            <a:xfrm>
              <a:off x="6886520" y="2144804"/>
              <a:ext cx="44980" cy="122235"/>
            </a:xfrm>
            <a:custGeom>
              <a:avLst/>
              <a:gdLst/>
              <a:ahLst/>
              <a:cxnLst/>
              <a:rect l="l" t="t" r="r" b="b"/>
              <a:pathLst>
                <a:path w="379" h="1030" extrusionOk="0">
                  <a:moveTo>
                    <a:pt x="378" y="0"/>
                  </a:moveTo>
                  <a:lnTo>
                    <a:pt x="0" y="232"/>
                  </a:lnTo>
                  <a:lnTo>
                    <a:pt x="0" y="1029"/>
                  </a:lnTo>
                  <a:lnTo>
                    <a:pt x="378" y="822"/>
                  </a:lnTo>
                  <a:lnTo>
                    <a:pt x="378"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5"/>
            <p:cNvSpPr/>
            <p:nvPr/>
          </p:nvSpPr>
          <p:spPr>
            <a:xfrm>
              <a:off x="6819468" y="2302168"/>
              <a:ext cx="47353" cy="124727"/>
            </a:xfrm>
            <a:custGeom>
              <a:avLst/>
              <a:gdLst/>
              <a:ahLst/>
              <a:cxnLst/>
              <a:rect l="l" t="t" r="r" b="b"/>
              <a:pathLst>
                <a:path w="399" h="1051" extrusionOk="0">
                  <a:moveTo>
                    <a:pt x="399" y="1"/>
                  </a:moveTo>
                  <a:lnTo>
                    <a:pt x="0" y="228"/>
                  </a:lnTo>
                  <a:lnTo>
                    <a:pt x="0" y="1050"/>
                  </a:lnTo>
                  <a:lnTo>
                    <a:pt x="399" y="818"/>
                  </a:lnTo>
                  <a:lnTo>
                    <a:pt x="399"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5"/>
            <p:cNvSpPr/>
            <p:nvPr/>
          </p:nvSpPr>
          <p:spPr>
            <a:xfrm>
              <a:off x="6754197" y="2341687"/>
              <a:ext cx="47947" cy="122235"/>
            </a:xfrm>
            <a:custGeom>
              <a:avLst/>
              <a:gdLst/>
              <a:ahLst/>
              <a:cxnLst/>
              <a:rect l="l" t="t" r="r" b="b"/>
              <a:pathLst>
                <a:path w="404" h="1030" extrusionOk="0">
                  <a:moveTo>
                    <a:pt x="404" y="1"/>
                  </a:moveTo>
                  <a:lnTo>
                    <a:pt x="0" y="213"/>
                  </a:lnTo>
                  <a:lnTo>
                    <a:pt x="0" y="1030"/>
                  </a:lnTo>
                  <a:lnTo>
                    <a:pt x="404" y="803"/>
                  </a:lnTo>
                  <a:lnTo>
                    <a:pt x="40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5"/>
            <p:cNvSpPr/>
            <p:nvPr/>
          </p:nvSpPr>
          <p:spPr>
            <a:xfrm>
              <a:off x="6886520" y="2264547"/>
              <a:ext cx="44980" cy="124609"/>
            </a:xfrm>
            <a:custGeom>
              <a:avLst/>
              <a:gdLst/>
              <a:ahLst/>
              <a:cxnLst/>
              <a:rect l="l" t="t" r="r" b="b"/>
              <a:pathLst>
                <a:path w="379" h="1050" extrusionOk="0">
                  <a:moveTo>
                    <a:pt x="378" y="0"/>
                  </a:moveTo>
                  <a:lnTo>
                    <a:pt x="0" y="232"/>
                  </a:lnTo>
                  <a:lnTo>
                    <a:pt x="0" y="1049"/>
                  </a:lnTo>
                  <a:lnTo>
                    <a:pt x="378" y="822"/>
                  </a:lnTo>
                  <a:lnTo>
                    <a:pt x="378"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5"/>
            <p:cNvSpPr/>
            <p:nvPr/>
          </p:nvSpPr>
          <p:spPr>
            <a:xfrm>
              <a:off x="6819468" y="2424285"/>
              <a:ext cx="47353" cy="124727"/>
            </a:xfrm>
            <a:custGeom>
              <a:avLst/>
              <a:gdLst/>
              <a:ahLst/>
              <a:cxnLst/>
              <a:rect l="l" t="t" r="r" b="b"/>
              <a:pathLst>
                <a:path w="399" h="1051" extrusionOk="0">
                  <a:moveTo>
                    <a:pt x="399" y="1"/>
                  </a:moveTo>
                  <a:lnTo>
                    <a:pt x="0" y="233"/>
                  </a:lnTo>
                  <a:lnTo>
                    <a:pt x="0" y="1050"/>
                  </a:lnTo>
                  <a:lnTo>
                    <a:pt x="399" y="818"/>
                  </a:lnTo>
                  <a:lnTo>
                    <a:pt x="399"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5"/>
            <p:cNvSpPr/>
            <p:nvPr/>
          </p:nvSpPr>
          <p:spPr>
            <a:xfrm>
              <a:off x="6754197" y="2461430"/>
              <a:ext cx="47947" cy="125321"/>
            </a:xfrm>
            <a:custGeom>
              <a:avLst/>
              <a:gdLst/>
              <a:ahLst/>
              <a:cxnLst/>
              <a:rect l="l" t="t" r="r" b="b"/>
              <a:pathLst>
                <a:path w="404" h="1056" extrusionOk="0">
                  <a:moveTo>
                    <a:pt x="404" y="1"/>
                  </a:moveTo>
                  <a:lnTo>
                    <a:pt x="0" y="233"/>
                  </a:lnTo>
                  <a:lnTo>
                    <a:pt x="0" y="1055"/>
                  </a:lnTo>
                  <a:lnTo>
                    <a:pt x="404" y="823"/>
                  </a:lnTo>
                  <a:lnTo>
                    <a:pt x="40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5"/>
            <p:cNvSpPr/>
            <p:nvPr/>
          </p:nvSpPr>
          <p:spPr>
            <a:xfrm>
              <a:off x="6886520" y="2386665"/>
              <a:ext cx="44980" cy="125202"/>
            </a:xfrm>
            <a:custGeom>
              <a:avLst/>
              <a:gdLst/>
              <a:ahLst/>
              <a:cxnLst/>
              <a:rect l="l" t="t" r="r" b="b"/>
              <a:pathLst>
                <a:path w="379" h="1055" extrusionOk="0">
                  <a:moveTo>
                    <a:pt x="378" y="0"/>
                  </a:moveTo>
                  <a:lnTo>
                    <a:pt x="0" y="232"/>
                  </a:lnTo>
                  <a:lnTo>
                    <a:pt x="0" y="1054"/>
                  </a:lnTo>
                  <a:lnTo>
                    <a:pt x="378" y="822"/>
                  </a:lnTo>
                  <a:lnTo>
                    <a:pt x="378"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5"/>
            <p:cNvSpPr/>
            <p:nvPr/>
          </p:nvSpPr>
          <p:spPr>
            <a:xfrm>
              <a:off x="6302753" y="1606015"/>
              <a:ext cx="414431" cy="1067482"/>
            </a:xfrm>
            <a:custGeom>
              <a:avLst/>
              <a:gdLst/>
              <a:ahLst/>
              <a:cxnLst/>
              <a:rect l="l" t="t" r="r" b="b"/>
              <a:pathLst>
                <a:path w="3492" h="8995" extrusionOk="0">
                  <a:moveTo>
                    <a:pt x="1" y="0"/>
                  </a:moveTo>
                  <a:lnTo>
                    <a:pt x="1" y="6977"/>
                  </a:lnTo>
                  <a:lnTo>
                    <a:pt x="3491" y="8994"/>
                  </a:lnTo>
                  <a:lnTo>
                    <a:pt x="3491" y="2018"/>
                  </a:lnTo>
                  <a:lnTo>
                    <a:pt x="1" y="0"/>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5"/>
            <p:cNvSpPr/>
            <p:nvPr/>
          </p:nvSpPr>
          <p:spPr>
            <a:xfrm>
              <a:off x="6552447" y="1808358"/>
              <a:ext cx="47353" cy="124609"/>
            </a:xfrm>
            <a:custGeom>
              <a:avLst/>
              <a:gdLst/>
              <a:ahLst/>
              <a:cxnLst/>
              <a:rect l="l" t="t" r="r" b="b"/>
              <a:pathLst>
                <a:path w="399" h="1050" extrusionOk="0">
                  <a:moveTo>
                    <a:pt x="0" y="0"/>
                  </a:moveTo>
                  <a:lnTo>
                    <a:pt x="0" y="817"/>
                  </a:lnTo>
                  <a:lnTo>
                    <a:pt x="399" y="1049"/>
                  </a:lnTo>
                  <a:lnTo>
                    <a:pt x="399" y="227"/>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5"/>
            <p:cNvSpPr/>
            <p:nvPr/>
          </p:nvSpPr>
          <p:spPr>
            <a:xfrm>
              <a:off x="6487769" y="1770619"/>
              <a:ext cx="44980" cy="124609"/>
            </a:xfrm>
            <a:custGeom>
              <a:avLst/>
              <a:gdLst/>
              <a:ahLst/>
              <a:cxnLst/>
              <a:rect l="l" t="t" r="r" b="b"/>
              <a:pathLst>
                <a:path w="379" h="1050" extrusionOk="0">
                  <a:moveTo>
                    <a:pt x="0" y="0"/>
                  </a:moveTo>
                  <a:lnTo>
                    <a:pt x="0" y="823"/>
                  </a:lnTo>
                  <a:lnTo>
                    <a:pt x="379" y="1050"/>
                  </a:lnTo>
                  <a:lnTo>
                    <a:pt x="379" y="23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5"/>
            <p:cNvSpPr/>
            <p:nvPr/>
          </p:nvSpPr>
          <p:spPr>
            <a:xfrm>
              <a:off x="6617126" y="1845385"/>
              <a:ext cx="47353" cy="124727"/>
            </a:xfrm>
            <a:custGeom>
              <a:avLst/>
              <a:gdLst/>
              <a:ahLst/>
              <a:cxnLst/>
              <a:rect l="l" t="t" r="r" b="b"/>
              <a:pathLst>
                <a:path w="399" h="1051" extrusionOk="0">
                  <a:moveTo>
                    <a:pt x="0" y="1"/>
                  </a:moveTo>
                  <a:lnTo>
                    <a:pt x="0" y="823"/>
                  </a:lnTo>
                  <a:lnTo>
                    <a:pt x="399" y="1050"/>
                  </a:lnTo>
                  <a:lnTo>
                    <a:pt x="399" y="233"/>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5"/>
            <p:cNvSpPr/>
            <p:nvPr/>
          </p:nvSpPr>
          <p:spPr>
            <a:xfrm>
              <a:off x="6552447" y="1930475"/>
              <a:ext cx="47353" cy="124609"/>
            </a:xfrm>
            <a:custGeom>
              <a:avLst/>
              <a:gdLst/>
              <a:ahLst/>
              <a:cxnLst/>
              <a:rect l="l" t="t" r="r" b="b"/>
              <a:pathLst>
                <a:path w="399" h="1050" extrusionOk="0">
                  <a:moveTo>
                    <a:pt x="0" y="0"/>
                  </a:moveTo>
                  <a:lnTo>
                    <a:pt x="0" y="817"/>
                  </a:lnTo>
                  <a:lnTo>
                    <a:pt x="399" y="1050"/>
                  </a:lnTo>
                  <a:lnTo>
                    <a:pt x="399" y="23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5"/>
            <p:cNvSpPr/>
            <p:nvPr/>
          </p:nvSpPr>
          <p:spPr>
            <a:xfrm>
              <a:off x="6487769" y="1892736"/>
              <a:ext cx="44980" cy="125202"/>
            </a:xfrm>
            <a:custGeom>
              <a:avLst/>
              <a:gdLst/>
              <a:ahLst/>
              <a:cxnLst/>
              <a:rect l="l" t="t" r="r" b="b"/>
              <a:pathLst>
                <a:path w="379" h="1055" extrusionOk="0">
                  <a:moveTo>
                    <a:pt x="0" y="0"/>
                  </a:moveTo>
                  <a:lnTo>
                    <a:pt x="0" y="823"/>
                  </a:lnTo>
                  <a:lnTo>
                    <a:pt x="379" y="1055"/>
                  </a:lnTo>
                  <a:lnTo>
                    <a:pt x="379" y="233"/>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5"/>
            <p:cNvSpPr/>
            <p:nvPr/>
          </p:nvSpPr>
          <p:spPr>
            <a:xfrm>
              <a:off x="6617126" y="1967621"/>
              <a:ext cx="47353" cy="125202"/>
            </a:xfrm>
            <a:custGeom>
              <a:avLst/>
              <a:gdLst/>
              <a:ahLst/>
              <a:cxnLst/>
              <a:rect l="l" t="t" r="r" b="b"/>
              <a:pathLst>
                <a:path w="399" h="1055" extrusionOk="0">
                  <a:moveTo>
                    <a:pt x="0" y="0"/>
                  </a:moveTo>
                  <a:lnTo>
                    <a:pt x="0" y="822"/>
                  </a:lnTo>
                  <a:lnTo>
                    <a:pt x="399" y="1054"/>
                  </a:lnTo>
                  <a:lnTo>
                    <a:pt x="399" y="23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5"/>
            <p:cNvSpPr/>
            <p:nvPr/>
          </p:nvSpPr>
          <p:spPr>
            <a:xfrm>
              <a:off x="6552447" y="2052592"/>
              <a:ext cx="47353" cy="122235"/>
            </a:xfrm>
            <a:custGeom>
              <a:avLst/>
              <a:gdLst/>
              <a:ahLst/>
              <a:cxnLst/>
              <a:rect l="l" t="t" r="r" b="b"/>
              <a:pathLst>
                <a:path w="399" h="1030" extrusionOk="0">
                  <a:moveTo>
                    <a:pt x="0" y="0"/>
                  </a:moveTo>
                  <a:lnTo>
                    <a:pt x="0" y="797"/>
                  </a:lnTo>
                  <a:lnTo>
                    <a:pt x="399" y="1029"/>
                  </a:lnTo>
                  <a:lnTo>
                    <a:pt x="399" y="21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5"/>
            <p:cNvSpPr/>
            <p:nvPr/>
          </p:nvSpPr>
          <p:spPr>
            <a:xfrm>
              <a:off x="6487769" y="2012480"/>
              <a:ext cx="44980" cy="125202"/>
            </a:xfrm>
            <a:custGeom>
              <a:avLst/>
              <a:gdLst/>
              <a:ahLst/>
              <a:cxnLst/>
              <a:rect l="l" t="t" r="r" b="b"/>
              <a:pathLst>
                <a:path w="379" h="1055" extrusionOk="0">
                  <a:moveTo>
                    <a:pt x="0" y="0"/>
                  </a:moveTo>
                  <a:lnTo>
                    <a:pt x="0" y="823"/>
                  </a:lnTo>
                  <a:lnTo>
                    <a:pt x="379" y="1055"/>
                  </a:lnTo>
                  <a:lnTo>
                    <a:pt x="379" y="23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5"/>
            <p:cNvSpPr/>
            <p:nvPr/>
          </p:nvSpPr>
          <p:spPr>
            <a:xfrm>
              <a:off x="6617126" y="2089738"/>
              <a:ext cx="47353" cy="122829"/>
            </a:xfrm>
            <a:custGeom>
              <a:avLst/>
              <a:gdLst/>
              <a:ahLst/>
              <a:cxnLst/>
              <a:rect l="l" t="t" r="r" b="b"/>
              <a:pathLst>
                <a:path w="399" h="1035" extrusionOk="0">
                  <a:moveTo>
                    <a:pt x="0" y="0"/>
                  </a:moveTo>
                  <a:lnTo>
                    <a:pt x="0" y="822"/>
                  </a:lnTo>
                  <a:lnTo>
                    <a:pt x="399" y="1034"/>
                  </a:lnTo>
                  <a:lnTo>
                    <a:pt x="399" y="21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5"/>
            <p:cNvSpPr/>
            <p:nvPr/>
          </p:nvSpPr>
          <p:spPr>
            <a:xfrm>
              <a:off x="6552447" y="2172336"/>
              <a:ext cx="47353" cy="124609"/>
            </a:xfrm>
            <a:custGeom>
              <a:avLst/>
              <a:gdLst/>
              <a:ahLst/>
              <a:cxnLst/>
              <a:rect l="l" t="t" r="r" b="b"/>
              <a:pathLst>
                <a:path w="399" h="1050" extrusionOk="0">
                  <a:moveTo>
                    <a:pt x="0" y="0"/>
                  </a:moveTo>
                  <a:lnTo>
                    <a:pt x="0" y="817"/>
                  </a:lnTo>
                  <a:lnTo>
                    <a:pt x="399" y="1050"/>
                  </a:lnTo>
                  <a:lnTo>
                    <a:pt x="399" y="23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5"/>
            <p:cNvSpPr/>
            <p:nvPr/>
          </p:nvSpPr>
          <p:spPr>
            <a:xfrm>
              <a:off x="6487769" y="2134597"/>
              <a:ext cx="44980" cy="125202"/>
            </a:xfrm>
            <a:custGeom>
              <a:avLst/>
              <a:gdLst/>
              <a:ahLst/>
              <a:cxnLst/>
              <a:rect l="l" t="t" r="r" b="b"/>
              <a:pathLst>
                <a:path w="379" h="1055" extrusionOk="0">
                  <a:moveTo>
                    <a:pt x="0" y="0"/>
                  </a:moveTo>
                  <a:lnTo>
                    <a:pt x="0" y="823"/>
                  </a:lnTo>
                  <a:lnTo>
                    <a:pt x="379" y="1055"/>
                  </a:lnTo>
                  <a:lnTo>
                    <a:pt x="379" y="233"/>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5"/>
            <p:cNvSpPr/>
            <p:nvPr/>
          </p:nvSpPr>
          <p:spPr>
            <a:xfrm>
              <a:off x="6617126" y="2209482"/>
              <a:ext cx="47353" cy="125202"/>
            </a:xfrm>
            <a:custGeom>
              <a:avLst/>
              <a:gdLst/>
              <a:ahLst/>
              <a:cxnLst/>
              <a:rect l="l" t="t" r="r" b="b"/>
              <a:pathLst>
                <a:path w="399" h="1055" extrusionOk="0">
                  <a:moveTo>
                    <a:pt x="0" y="0"/>
                  </a:moveTo>
                  <a:lnTo>
                    <a:pt x="0" y="822"/>
                  </a:lnTo>
                  <a:lnTo>
                    <a:pt x="399" y="1054"/>
                  </a:lnTo>
                  <a:lnTo>
                    <a:pt x="399" y="23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5"/>
            <p:cNvSpPr/>
            <p:nvPr/>
          </p:nvSpPr>
          <p:spPr>
            <a:xfrm>
              <a:off x="6552447" y="2294454"/>
              <a:ext cx="47353" cy="122235"/>
            </a:xfrm>
            <a:custGeom>
              <a:avLst/>
              <a:gdLst/>
              <a:ahLst/>
              <a:cxnLst/>
              <a:rect l="l" t="t" r="r" b="b"/>
              <a:pathLst>
                <a:path w="399" h="1030" extrusionOk="0">
                  <a:moveTo>
                    <a:pt x="0" y="0"/>
                  </a:moveTo>
                  <a:lnTo>
                    <a:pt x="0" y="823"/>
                  </a:lnTo>
                  <a:lnTo>
                    <a:pt x="399" y="1029"/>
                  </a:lnTo>
                  <a:lnTo>
                    <a:pt x="399" y="23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5"/>
            <p:cNvSpPr/>
            <p:nvPr/>
          </p:nvSpPr>
          <p:spPr>
            <a:xfrm>
              <a:off x="6487769" y="2257308"/>
              <a:ext cx="44980" cy="122235"/>
            </a:xfrm>
            <a:custGeom>
              <a:avLst/>
              <a:gdLst/>
              <a:ahLst/>
              <a:cxnLst/>
              <a:rect l="l" t="t" r="r" b="b"/>
              <a:pathLst>
                <a:path w="379" h="1030" extrusionOk="0">
                  <a:moveTo>
                    <a:pt x="0" y="1"/>
                  </a:moveTo>
                  <a:lnTo>
                    <a:pt x="0" y="798"/>
                  </a:lnTo>
                  <a:lnTo>
                    <a:pt x="379" y="1030"/>
                  </a:lnTo>
                  <a:lnTo>
                    <a:pt x="379" y="207"/>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5"/>
            <p:cNvSpPr/>
            <p:nvPr/>
          </p:nvSpPr>
          <p:spPr>
            <a:xfrm>
              <a:off x="6617126" y="2332193"/>
              <a:ext cx="47353" cy="122235"/>
            </a:xfrm>
            <a:custGeom>
              <a:avLst/>
              <a:gdLst/>
              <a:ahLst/>
              <a:cxnLst/>
              <a:rect l="l" t="t" r="r" b="b"/>
              <a:pathLst>
                <a:path w="399" h="1030" extrusionOk="0">
                  <a:moveTo>
                    <a:pt x="0" y="0"/>
                  </a:moveTo>
                  <a:lnTo>
                    <a:pt x="0" y="817"/>
                  </a:lnTo>
                  <a:lnTo>
                    <a:pt x="399" y="1029"/>
                  </a:lnTo>
                  <a:lnTo>
                    <a:pt x="399" y="227"/>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5"/>
            <p:cNvSpPr/>
            <p:nvPr/>
          </p:nvSpPr>
          <p:spPr>
            <a:xfrm>
              <a:off x="6552447" y="2414198"/>
              <a:ext cx="47353" cy="124609"/>
            </a:xfrm>
            <a:custGeom>
              <a:avLst/>
              <a:gdLst/>
              <a:ahLst/>
              <a:cxnLst/>
              <a:rect l="l" t="t" r="r" b="b"/>
              <a:pathLst>
                <a:path w="399" h="1050" extrusionOk="0">
                  <a:moveTo>
                    <a:pt x="0" y="0"/>
                  </a:moveTo>
                  <a:lnTo>
                    <a:pt x="0" y="822"/>
                  </a:lnTo>
                  <a:lnTo>
                    <a:pt x="399" y="1049"/>
                  </a:lnTo>
                  <a:lnTo>
                    <a:pt x="399" y="23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5"/>
            <p:cNvSpPr/>
            <p:nvPr/>
          </p:nvSpPr>
          <p:spPr>
            <a:xfrm>
              <a:off x="6487769" y="2377052"/>
              <a:ext cx="44980" cy="124609"/>
            </a:xfrm>
            <a:custGeom>
              <a:avLst/>
              <a:gdLst/>
              <a:ahLst/>
              <a:cxnLst/>
              <a:rect l="l" t="t" r="r" b="b"/>
              <a:pathLst>
                <a:path w="379" h="1050" extrusionOk="0">
                  <a:moveTo>
                    <a:pt x="0" y="0"/>
                  </a:moveTo>
                  <a:lnTo>
                    <a:pt x="0" y="818"/>
                  </a:lnTo>
                  <a:lnTo>
                    <a:pt x="379" y="1050"/>
                  </a:lnTo>
                  <a:lnTo>
                    <a:pt x="379" y="227"/>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5"/>
            <p:cNvSpPr/>
            <p:nvPr/>
          </p:nvSpPr>
          <p:spPr>
            <a:xfrm>
              <a:off x="6617126" y="2451936"/>
              <a:ext cx="47353" cy="124609"/>
            </a:xfrm>
            <a:custGeom>
              <a:avLst/>
              <a:gdLst/>
              <a:ahLst/>
              <a:cxnLst/>
              <a:rect l="l" t="t" r="r" b="b"/>
              <a:pathLst>
                <a:path w="399" h="1050" extrusionOk="0">
                  <a:moveTo>
                    <a:pt x="0" y="0"/>
                  </a:moveTo>
                  <a:lnTo>
                    <a:pt x="0" y="817"/>
                  </a:lnTo>
                  <a:lnTo>
                    <a:pt x="399" y="1049"/>
                  </a:lnTo>
                  <a:lnTo>
                    <a:pt x="399" y="227"/>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5"/>
            <p:cNvSpPr/>
            <p:nvPr/>
          </p:nvSpPr>
          <p:spPr>
            <a:xfrm>
              <a:off x="6420123" y="1733473"/>
              <a:ext cx="47353" cy="124609"/>
            </a:xfrm>
            <a:custGeom>
              <a:avLst/>
              <a:gdLst/>
              <a:ahLst/>
              <a:cxnLst/>
              <a:rect l="l" t="t" r="r" b="b"/>
              <a:pathLst>
                <a:path w="399" h="1050" extrusionOk="0">
                  <a:moveTo>
                    <a:pt x="0" y="1"/>
                  </a:moveTo>
                  <a:lnTo>
                    <a:pt x="0" y="818"/>
                  </a:lnTo>
                  <a:lnTo>
                    <a:pt x="399" y="1050"/>
                  </a:lnTo>
                  <a:lnTo>
                    <a:pt x="399" y="228"/>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5"/>
            <p:cNvSpPr/>
            <p:nvPr/>
          </p:nvSpPr>
          <p:spPr>
            <a:xfrm>
              <a:off x="6355445" y="1695734"/>
              <a:ext cx="47472" cy="124727"/>
            </a:xfrm>
            <a:custGeom>
              <a:avLst/>
              <a:gdLst/>
              <a:ahLst/>
              <a:cxnLst/>
              <a:rect l="l" t="t" r="r" b="b"/>
              <a:pathLst>
                <a:path w="400" h="1051" extrusionOk="0">
                  <a:moveTo>
                    <a:pt x="1" y="1"/>
                  </a:moveTo>
                  <a:lnTo>
                    <a:pt x="1" y="823"/>
                  </a:lnTo>
                  <a:lnTo>
                    <a:pt x="399" y="1050"/>
                  </a:lnTo>
                  <a:lnTo>
                    <a:pt x="399" y="233"/>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5"/>
            <p:cNvSpPr/>
            <p:nvPr/>
          </p:nvSpPr>
          <p:spPr>
            <a:xfrm>
              <a:off x="6420123" y="1855591"/>
              <a:ext cx="47353" cy="122235"/>
            </a:xfrm>
            <a:custGeom>
              <a:avLst/>
              <a:gdLst/>
              <a:ahLst/>
              <a:cxnLst/>
              <a:rect l="l" t="t" r="r" b="b"/>
              <a:pathLst>
                <a:path w="399" h="1030" extrusionOk="0">
                  <a:moveTo>
                    <a:pt x="0" y="1"/>
                  </a:moveTo>
                  <a:lnTo>
                    <a:pt x="0" y="818"/>
                  </a:lnTo>
                  <a:lnTo>
                    <a:pt x="399" y="1030"/>
                  </a:lnTo>
                  <a:lnTo>
                    <a:pt x="399" y="233"/>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5"/>
            <p:cNvSpPr/>
            <p:nvPr/>
          </p:nvSpPr>
          <p:spPr>
            <a:xfrm>
              <a:off x="6355445" y="1817852"/>
              <a:ext cx="47472" cy="122235"/>
            </a:xfrm>
            <a:custGeom>
              <a:avLst/>
              <a:gdLst/>
              <a:ahLst/>
              <a:cxnLst/>
              <a:rect l="l" t="t" r="r" b="b"/>
              <a:pathLst>
                <a:path w="400" h="1030" extrusionOk="0">
                  <a:moveTo>
                    <a:pt x="1" y="1"/>
                  </a:moveTo>
                  <a:lnTo>
                    <a:pt x="1" y="803"/>
                  </a:lnTo>
                  <a:lnTo>
                    <a:pt x="399" y="1030"/>
                  </a:lnTo>
                  <a:lnTo>
                    <a:pt x="399" y="213"/>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5"/>
            <p:cNvSpPr/>
            <p:nvPr/>
          </p:nvSpPr>
          <p:spPr>
            <a:xfrm>
              <a:off x="6420123" y="1975334"/>
              <a:ext cx="47353" cy="124609"/>
            </a:xfrm>
            <a:custGeom>
              <a:avLst/>
              <a:gdLst/>
              <a:ahLst/>
              <a:cxnLst/>
              <a:rect l="l" t="t" r="r" b="b"/>
              <a:pathLst>
                <a:path w="399" h="1050" extrusionOk="0">
                  <a:moveTo>
                    <a:pt x="0" y="1"/>
                  </a:moveTo>
                  <a:lnTo>
                    <a:pt x="0" y="818"/>
                  </a:lnTo>
                  <a:lnTo>
                    <a:pt x="399" y="1050"/>
                  </a:lnTo>
                  <a:lnTo>
                    <a:pt x="399" y="233"/>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5"/>
            <p:cNvSpPr/>
            <p:nvPr/>
          </p:nvSpPr>
          <p:spPr>
            <a:xfrm>
              <a:off x="6355445" y="1937596"/>
              <a:ext cx="47472" cy="125321"/>
            </a:xfrm>
            <a:custGeom>
              <a:avLst/>
              <a:gdLst/>
              <a:ahLst/>
              <a:cxnLst/>
              <a:rect l="l" t="t" r="r" b="b"/>
              <a:pathLst>
                <a:path w="400" h="1056" extrusionOk="0">
                  <a:moveTo>
                    <a:pt x="1" y="1"/>
                  </a:moveTo>
                  <a:lnTo>
                    <a:pt x="1" y="823"/>
                  </a:lnTo>
                  <a:lnTo>
                    <a:pt x="399" y="1055"/>
                  </a:lnTo>
                  <a:lnTo>
                    <a:pt x="399" y="233"/>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5"/>
            <p:cNvSpPr/>
            <p:nvPr/>
          </p:nvSpPr>
          <p:spPr>
            <a:xfrm>
              <a:off x="6420123" y="2097452"/>
              <a:ext cx="47353" cy="124609"/>
            </a:xfrm>
            <a:custGeom>
              <a:avLst/>
              <a:gdLst/>
              <a:ahLst/>
              <a:cxnLst/>
              <a:rect l="l" t="t" r="r" b="b"/>
              <a:pathLst>
                <a:path w="399" h="1050" extrusionOk="0">
                  <a:moveTo>
                    <a:pt x="0" y="1"/>
                  </a:moveTo>
                  <a:lnTo>
                    <a:pt x="0" y="818"/>
                  </a:lnTo>
                  <a:lnTo>
                    <a:pt x="399" y="1050"/>
                  </a:lnTo>
                  <a:lnTo>
                    <a:pt x="399" y="233"/>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5"/>
            <p:cNvSpPr/>
            <p:nvPr/>
          </p:nvSpPr>
          <p:spPr>
            <a:xfrm>
              <a:off x="6355445" y="2059713"/>
              <a:ext cx="47472" cy="122947"/>
            </a:xfrm>
            <a:custGeom>
              <a:avLst/>
              <a:gdLst/>
              <a:ahLst/>
              <a:cxnLst/>
              <a:rect l="l" t="t" r="r" b="b"/>
              <a:pathLst>
                <a:path w="400" h="1036" extrusionOk="0">
                  <a:moveTo>
                    <a:pt x="1" y="1"/>
                  </a:moveTo>
                  <a:lnTo>
                    <a:pt x="1" y="823"/>
                  </a:lnTo>
                  <a:lnTo>
                    <a:pt x="399" y="1035"/>
                  </a:lnTo>
                  <a:lnTo>
                    <a:pt x="399" y="233"/>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5"/>
            <p:cNvSpPr/>
            <p:nvPr/>
          </p:nvSpPr>
          <p:spPr>
            <a:xfrm>
              <a:off x="6420123" y="2217196"/>
              <a:ext cx="47353" cy="124609"/>
            </a:xfrm>
            <a:custGeom>
              <a:avLst/>
              <a:gdLst/>
              <a:ahLst/>
              <a:cxnLst/>
              <a:rect l="l" t="t" r="r" b="b"/>
              <a:pathLst>
                <a:path w="399" h="1050" extrusionOk="0">
                  <a:moveTo>
                    <a:pt x="0" y="1"/>
                  </a:moveTo>
                  <a:lnTo>
                    <a:pt x="0" y="818"/>
                  </a:lnTo>
                  <a:lnTo>
                    <a:pt x="399" y="1050"/>
                  </a:lnTo>
                  <a:lnTo>
                    <a:pt x="399" y="233"/>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5"/>
            <p:cNvSpPr/>
            <p:nvPr/>
          </p:nvSpPr>
          <p:spPr>
            <a:xfrm>
              <a:off x="6355445" y="2179457"/>
              <a:ext cx="47472" cy="125321"/>
            </a:xfrm>
            <a:custGeom>
              <a:avLst/>
              <a:gdLst/>
              <a:ahLst/>
              <a:cxnLst/>
              <a:rect l="l" t="t" r="r" b="b"/>
              <a:pathLst>
                <a:path w="400" h="1056" extrusionOk="0">
                  <a:moveTo>
                    <a:pt x="1" y="1"/>
                  </a:moveTo>
                  <a:lnTo>
                    <a:pt x="1" y="823"/>
                  </a:lnTo>
                  <a:lnTo>
                    <a:pt x="399" y="1055"/>
                  </a:lnTo>
                  <a:lnTo>
                    <a:pt x="399" y="233"/>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5"/>
            <p:cNvSpPr/>
            <p:nvPr/>
          </p:nvSpPr>
          <p:spPr>
            <a:xfrm>
              <a:off x="6420123" y="2339313"/>
              <a:ext cx="47353" cy="124609"/>
            </a:xfrm>
            <a:custGeom>
              <a:avLst/>
              <a:gdLst/>
              <a:ahLst/>
              <a:cxnLst/>
              <a:rect l="l" t="t" r="r" b="b"/>
              <a:pathLst>
                <a:path w="399" h="1050" extrusionOk="0">
                  <a:moveTo>
                    <a:pt x="0" y="1"/>
                  </a:moveTo>
                  <a:lnTo>
                    <a:pt x="0" y="823"/>
                  </a:lnTo>
                  <a:lnTo>
                    <a:pt x="399" y="1050"/>
                  </a:lnTo>
                  <a:lnTo>
                    <a:pt x="399" y="233"/>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5"/>
            <p:cNvSpPr/>
            <p:nvPr/>
          </p:nvSpPr>
          <p:spPr>
            <a:xfrm>
              <a:off x="6355445" y="2302168"/>
              <a:ext cx="47472" cy="124727"/>
            </a:xfrm>
            <a:custGeom>
              <a:avLst/>
              <a:gdLst/>
              <a:ahLst/>
              <a:cxnLst/>
              <a:rect l="l" t="t" r="r" b="b"/>
              <a:pathLst>
                <a:path w="400" h="1051" extrusionOk="0">
                  <a:moveTo>
                    <a:pt x="1" y="1"/>
                  </a:moveTo>
                  <a:lnTo>
                    <a:pt x="1" y="818"/>
                  </a:lnTo>
                  <a:lnTo>
                    <a:pt x="399" y="1050"/>
                  </a:lnTo>
                  <a:lnTo>
                    <a:pt x="399" y="228"/>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5"/>
            <p:cNvSpPr/>
            <p:nvPr/>
          </p:nvSpPr>
          <p:spPr>
            <a:xfrm>
              <a:off x="6302753" y="1461112"/>
              <a:ext cx="666507" cy="384388"/>
            </a:xfrm>
            <a:custGeom>
              <a:avLst/>
              <a:gdLst/>
              <a:ahLst/>
              <a:cxnLst/>
              <a:rect l="l" t="t" r="r" b="b"/>
              <a:pathLst>
                <a:path w="5616" h="3239" extrusionOk="0">
                  <a:moveTo>
                    <a:pt x="2124" y="0"/>
                  </a:moveTo>
                  <a:lnTo>
                    <a:pt x="1" y="1221"/>
                  </a:lnTo>
                  <a:lnTo>
                    <a:pt x="3491" y="3239"/>
                  </a:lnTo>
                  <a:lnTo>
                    <a:pt x="5615" y="2018"/>
                  </a:lnTo>
                  <a:lnTo>
                    <a:pt x="2124" y="0"/>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5"/>
            <p:cNvSpPr/>
            <p:nvPr/>
          </p:nvSpPr>
          <p:spPr>
            <a:xfrm>
              <a:off x="6387844" y="1580856"/>
              <a:ext cx="129955" cy="74884"/>
            </a:xfrm>
            <a:custGeom>
              <a:avLst/>
              <a:gdLst/>
              <a:ahLst/>
              <a:cxnLst/>
              <a:rect l="l" t="t" r="r" b="b"/>
              <a:pathLst>
                <a:path w="1095" h="631" extrusionOk="0">
                  <a:moveTo>
                    <a:pt x="378" y="0"/>
                  </a:moveTo>
                  <a:lnTo>
                    <a:pt x="0" y="232"/>
                  </a:lnTo>
                  <a:lnTo>
                    <a:pt x="716" y="631"/>
                  </a:lnTo>
                  <a:lnTo>
                    <a:pt x="1095" y="424"/>
                  </a:lnTo>
                  <a:lnTo>
                    <a:pt x="378" y="0"/>
                  </a:lnTo>
                  <a:close/>
                </a:path>
              </a:pathLst>
            </a:custGeom>
            <a:solidFill>
              <a:srgbClr val="AD9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5"/>
            <p:cNvSpPr/>
            <p:nvPr/>
          </p:nvSpPr>
          <p:spPr>
            <a:xfrm>
              <a:off x="6709218" y="1646128"/>
              <a:ext cx="162354" cy="92329"/>
            </a:xfrm>
            <a:custGeom>
              <a:avLst/>
              <a:gdLst/>
              <a:ahLst/>
              <a:cxnLst/>
              <a:rect l="l" t="t" r="r" b="b"/>
              <a:pathLst>
                <a:path w="1368" h="778" extrusionOk="0">
                  <a:moveTo>
                    <a:pt x="677" y="0"/>
                  </a:moveTo>
                  <a:lnTo>
                    <a:pt x="1" y="378"/>
                  </a:lnTo>
                  <a:lnTo>
                    <a:pt x="697" y="777"/>
                  </a:lnTo>
                  <a:lnTo>
                    <a:pt x="1368" y="399"/>
                  </a:lnTo>
                  <a:lnTo>
                    <a:pt x="677" y="0"/>
                  </a:lnTo>
                  <a:close/>
                </a:path>
              </a:pathLst>
            </a:custGeom>
            <a:solidFill>
              <a:srgbClr val="AD9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5"/>
            <p:cNvSpPr/>
            <p:nvPr/>
          </p:nvSpPr>
          <p:spPr>
            <a:xfrm>
              <a:off x="6298006" y="709120"/>
              <a:ext cx="668880" cy="1135245"/>
            </a:xfrm>
            <a:custGeom>
              <a:avLst/>
              <a:gdLst/>
              <a:ahLst/>
              <a:cxnLst/>
              <a:rect l="l" t="t" r="r" b="b"/>
              <a:pathLst>
                <a:path w="5636" h="9566" extrusionOk="0">
                  <a:moveTo>
                    <a:pt x="2124" y="1"/>
                  </a:moveTo>
                  <a:lnTo>
                    <a:pt x="0" y="1222"/>
                  </a:lnTo>
                  <a:lnTo>
                    <a:pt x="0" y="7547"/>
                  </a:lnTo>
                  <a:lnTo>
                    <a:pt x="3511" y="9565"/>
                  </a:lnTo>
                  <a:lnTo>
                    <a:pt x="5635" y="8324"/>
                  </a:lnTo>
                  <a:lnTo>
                    <a:pt x="5635" y="2019"/>
                  </a:lnTo>
                  <a:lnTo>
                    <a:pt x="2124" y="1"/>
                  </a:lnTo>
                  <a:close/>
                </a:path>
              </a:pathLst>
            </a:custGeom>
            <a:gradFill>
              <a:gsLst>
                <a:gs pos="0">
                  <a:schemeClr val="accent6">
                    <a:alpha val="36160"/>
                  </a:schemeClr>
                </a:gs>
                <a:gs pos="34000">
                  <a:srgbClr val="4CEEFD">
                    <a:alpha val="37647"/>
                    <a:alpha val="36160"/>
                  </a:srgbClr>
                </a:gs>
                <a:gs pos="100000">
                  <a:srgbClr val="4CEEFD">
                    <a:alpha val="0"/>
                    <a:alpha val="3616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35"/>
          <p:cNvGrpSpPr/>
          <p:nvPr/>
        </p:nvGrpSpPr>
        <p:grpSpPr>
          <a:xfrm>
            <a:off x="6221345" y="2313221"/>
            <a:ext cx="890323" cy="1309462"/>
            <a:chOff x="6221345" y="2313221"/>
            <a:chExt cx="890323" cy="1309462"/>
          </a:xfrm>
        </p:grpSpPr>
        <p:sp>
          <p:nvSpPr>
            <p:cNvPr id="263" name="Google Shape;263;p35"/>
            <p:cNvSpPr/>
            <p:nvPr/>
          </p:nvSpPr>
          <p:spPr>
            <a:xfrm>
              <a:off x="6221345" y="2313221"/>
              <a:ext cx="446712" cy="309030"/>
            </a:xfrm>
            <a:custGeom>
              <a:avLst/>
              <a:gdLst/>
              <a:ahLst/>
              <a:cxnLst/>
              <a:rect l="l" t="t" r="r" b="b"/>
              <a:pathLst>
                <a:path w="3764" h="2604" extrusionOk="0">
                  <a:moveTo>
                    <a:pt x="3763" y="1"/>
                  </a:moveTo>
                  <a:lnTo>
                    <a:pt x="0" y="2165"/>
                  </a:lnTo>
                  <a:lnTo>
                    <a:pt x="0" y="2604"/>
                  </a:lnTo>
                  <a:lnTo>
                    <a:pt x="3763" y="440"/>
                  </a:lnTo>
                  <a:lnTo>
                    <a:pt x="3763"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5"/>
            <p:cNvSpPr/>
            <p:nvPr/>
          </p:nvSpPr>
          <p:spPr>
            <a:xfrm>
              <a:off x="6221345" y="2430591"/>
              <a:ext cx="446712" cy="309030"/>
            </a:xfrm>
            <a:custGeom>
              <a:avLst/>
              <a:gdLst/>
              <a:ahLst/>
              <a:cxnLst/>
              <a:rect l="l" t="t" r="r" b="b"/>
              <a:pathLst>
                <a:path w="3764" h="2604" extrusionOk="0">
                  <a:moveTo>
                    <a:pt x="3763" y="1"/>
                  </a:moveTo>
                  <a:lnTo>
                    <a:pt x="0" y="2165"/>
                  </a:lnTo>
                  <a:lnTo>
                    <a:pt x="0" y="2604"/>
                  </a:lnTo>
                  <a:lnTo>
                    <a:pt x="3763" y="439"/>
                  </a:lnTo>
                  <a:lnTo>
                    <a:pt x="3763"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5"/>
            <p:cNvSpPr/>
            <p:nvPr/>
          </p:nvSpPr>
          <p:spPr>
            <a:xfrm>
              <a:off x="6221345" y="2547368"/>
              <a:ext cx="446712" cy="309623"/>
            </a:xfrm>
            <a:custGeom>
              <a:avLst/>
              <a:gdLst/>
              <a:ahLst/>
              <a:cxnLst/>
              <a:rect l="l" t="t" r="r" b="b"/>
              <a:pathLst>
                <a:path w="3764" h="2609" extrusionOk="0">
                  <a:moveTo>
                    <a:pt x="3763" y="0"/>
                  </a:moveTo>
                  <a:lnTo>
                    <a:pt x="0" y="2169"/>
                  </a:lnTo>
                  <a:lnTo>
                    <a:pt x="0" y="2608"/>
                  </a:lnTo>
                  <a:lnTo>
                    <a:pt x="3763" y="444"/>
                  </a:lnTo>
                  <a:lnTo>
                    <a:pt x="3763"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5"/>
            <p:cNvSpPr/>
            <p:nvPr/>
          </p:nvSpPr>
          <p:spPr>
            <a:xfrm>
              <a:off x="6221345" y="2664620"/>
              <a:ext cx="446712" cy="309623"/>
            </a:xfrm>
            <a:custGeom>
              <a:avLst/>
              <a:gdLst/>
              <a:ahLst/>
              <a:cxnLst/>
              <a:rect l="l" t="t" r="r" b="b"/>
              <a:pathLst>
                <a:path w="3764" h="2609" extrusionOk="0">
                  <a:moveTo>
                    <a:pt x="3763" y="1"/>
                  </a:moveTo>
                  <a:lnTo>
                    <a:pt x="0" y="2165"/>
                  </a:lnTo>
                  <a:lnTo>
                    <a:pt x="0" y="2609"/>
                  </a:lnTo>
                  <a:lnTo>
                    <a:pt x="3763" y="445"/>
                  </a:lnTo>
                  <a:lnTo>
                    <a:pt x="3763"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5"/>
            <p:cNvSpPr/>
            <p:nvPr/>
          </p:nvSpPr>
          <p:spPr>
            <a:xfrm>
              <a:off x="6221345" y="2781990"/>
              <a:ext cx="446712" cy="309623"/>
            </a:xfrm>
            <a:custGeom>
              <a:avLst/>
              <a:gdLst/>
              <a:ahLst/>
              <a:cxnLst/>
              <a:rect l="l" t="t" r="r" b="b"/>
              <a:pathLst>
                <a:path w="3764" h="2609" extrusionOk="0">
                  <a:moveTo>
                    <a:pt x="3763" y="1"/>
                  </a:moveTo>
                  <a:lnTo>
                    <a:pt x="0" y="2165"/>
                  </a:lnTo>
                  <a:lnTo>
                    <a:pt x="0" y="2609"/>
                  </a:lnTo>
                  <a:lnTo>
                    <a:pt x="3763" y="419"/>
                  </a:lnTo>
                  <a:lnTo>
                    <a:pt x="3763"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5"/>
            <p:cNvSpPr/>
            <p:nvPr/>
          </p:nvSpPr>
          <p:spPr>
            <a:xfrm>
              <a:off x="6221345" y="2899360"/>
              <a:ext cx="446712" cy="306656"/>
            </a:xfrm>
            <a:custGeom>
              <a:avLst/>
              <a:gdLst/>
              <a:ahLst/>
              <a:cxnLst/>
              <a:rect l="l" t="t" r="r" b="b"/>
              <a:pathLst>
                <a:path w="3764" h="2584" extrusionOk="0">
                  <a:moveTo>
                    <a:pt x="3763" y="0"/>
                  </a:moveTo>
                  <a:lnTo>
                    <a:pt x="0" y="2164"/>
                  </a:lnTo>
                  <a:lnTo>
                    <a:pt x="0" y="2583"/>
                  </a:lnTo>
                  <a:lnTo>
                    <a:pt x="3763" y="419"/>
                  </a:lnTo>
                  <a:lnTo>
                    <a:pt x="3763"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5"/>
            <p:cNvSpPr/>
            <p:nvPr/>
          </p:nvSpPr>
          <p:spPr>
            <a:xfrm>
              <a:off x="6221345" y="3016731"/>
              <a:ext cx="446712" cy="306538"/>
            </a:xfrm>
            <a:custGeom>
              <a:avLst/>
              <a:gdLst/>
              <a:ahLst/>
              <a:cxnLst/>
              <a:rect l="l" t="t" r="r" b="b"/>
              <a:pathLst>
                <a:path w="3764" h="2583" extrusionOk="0">
                  <a:moveTo>
                    <a:pt x="3763" y="0"/>
                  </a:moveTo>
                  <a:lnTo>
                    <a:pt x="0" y="2164"/>
                  </a:lnTo>
                  <a:lnTo>
                    <a:pt x="0" y="2583"/>
                  </a:lnTo>
                  <a:lnTo>
                    <a:pt x="3763" y="419"/>
                  </a:lnTo>
                  <a:lnTo>
                    <a:pt x="3763"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5"/>
            <p:cNvSpPr/>
            <p:nvPr/>
          </p:nvSpPr>
          <p:spPr>
            <a:xfrm>
              <a:off x="6251251" y="2555082"/>
              <a:ext cx="416804" cy="1067600"/>
            </a:xfrm>
            <a:custGeom>
              <a:avLst/>
              <a:gdLst/>
              <a:ahLst/>
              <a:cxnLst/>
              <a:rect l="l" t="t" r="r" b="b"/>
              <a:pathLst>
                <a:path w="3512" h="8996" extrusionOk="0">
                  <a:moveTo>
                    <a:pt x="0" y="1"/>
                  </a:moveTo>
                  <a:lnTo>
                    <a:pt x="0" y="6977"/>
                  </a:lnTo>
                  <a:lnTo>
                    <a:pt x="3511" y="8995"/>
                  </a:lnTo>
                  <a:lnTo>
                    <a:pt x="3511" y="2019"/>
                  </a:lnTo>
                  <a:lnTo>
                    <a:pt x="0"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5"/>
            <p:cNvSpPr/>
            <p:nvPr/>
          </p:nvSpPr>
          <p:spPr>
            <a:xfrm>
              <a:off x="6221345" y="2570035"/>
              <a:ext cx="446712" cy="309623"/>
            </a:xfrm>
            <a:custGeom>
              <a:avLst/>
              <a:gdLst/>
              <a:ahLst/>
              <a:cxnLst/>
              <a:rect l="l" t="t" r="r" b="b"/>
              <a:pathLst>
                <a:path w="3764" h="2609" extrusionOk="0">
                  <a:moveTo>
                    <a:pt x="0" y="1"/>
                  </a:moveTo>
                  <a:lnTo>
                    <a:pt x="0" y="440"/>
                  </a:lnTo>
                  <a:lnTo>
                    <a:pt x="3763" y="2609"/>
                  </a:lnTo>
                  <a:lnTo>
                    <a:pt x="3763" y="2165"/>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5"/>
            <p:cNvSpPr/>
            <p:nvPr/>
          </p:nvSpPr>
          <p:spPr>
            <a:xfrm>
              <a:off x="6221345" y="2687405"/>
              <a:ext cx="446712" cy="309030"/>
            </a:xfrm>
            <a:custGeom>
              <a:avLst/>
              <a:gdLst/>
              <a:ahLst/>
              <a:cxnLst/>
              <a:rect l="l" t="t" r="r" b="b"/>
              <a:pathLst>
                <a:path w="3764" h="2604" extrusionOk="0">
                  <a:moveTo>
                    <a:pt x="0" y="1"/>
                  </a:moveTo>
                  <a:lnTo>
                    <a:pt x="0" y="440"/>
                  </a:lnTo>
                  <a:lnTo>
                    <a:pt x="3763" y="2604"/>
                  </a:lnTo>
                  <a:lnTo>
                    <a:pt x="3763" y="2165"/>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5"/>
            <p:cNvSpPr/>
            <p:nvPr/>
          </p:nvSpPr>
          <p:spPr>
            <a:xfrm>
              <a:off x="6221345" y="2804776"/>
              <a:ext cx="446712" cy="309030"/>
            </a:xfrm>
            <a:custGeom>
              <a:avLst/>
              <a:gdLst/>
              <a:ahLst/>
              <a:cxnLst/>
              <a:rect l="l" t="t" r="r" b="b"/>
              <a:pathLst>
                <a:path w="3764" h="2604" extrusionOk="0">
                  <a:moveTo>
                    <a:pt x="0" y="0"/>
                  </a:moveTo>
                  <a:lnTo>
                    <a:pt x="0" y="439"/>
                  </a:lnTo>
                  <a:lnTo>
                    <a:pt x="3763" y="2603"/>
                  </a:lnTo>
                  <a:lnTo>
                    <a:pt x="3763" y="2164"/>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5"/>
            <p:cNvSpPr/>
            <p:nvPr/>
          </p:nvSpPr>
          <p:spPr>
            <a:xfrm>
              <a:off x="6221345" y="2921553"/>
              <a:ext cx="446712" cy="309623"/>
            </a:xfrm>
            <a:custGeom>
              <a:avLst/>
              <a:gdLst/>
              <a:ahLst/>
              <a:cxnLst/>
              <a:rect l="l" t="t" r="r" b="b"/>
              <a:pathLst>
                <a:path w="3764" h="2609" extrusionOk="0">
                  <a:moveTo>
                    <a:pt x="0" y="0"/>
                  </a:moveTo>
                  <a:lnTo>
                    <a:pt x="0" y="444"/>
                  </a:lnTo>
                  <a:lnTo>
                    <a:pt x="3763" y="2608"/>
                  </a:lnTo>
                  <a:lnTo>
                    <a:pt x="3763" y="2169"/>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5"/>
            <p:cNvSpPr/>
            <p:nvPr/>
          </p:nvSpPr>
          <p:spPr>
            <a:xfrm>
              <a:off x="6221345" y="3038804"/>
              <a:ext cx="446712" cy="309623"/>
            </a:xfrm>
            <a:custGeom>
              <a:avLst/>
              <a:gdLst/>
              <a:ahLst/>
              <a:cxnLst/>
              <a:rect l="l" t="t" r="r" b="b"/>
              <a:pathLst>
                <a:path w="3764" h="2609" extrusionOk="0">
                  <a:moveTo>
                    <a:pt x="0" y="1"/>
                  </a:moveTo>
                  <a:lnTo>
                    <a:pt x="0" y="445"/>
                  </a:lnTo>
                  <a:lnTo>
                    <a:pt x="3763" y="2609"/>
                  </a:lnTo>
                  <a:lnTo>
                    <a:pt x="3763" y="2165"/>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5"/>
            <p:cNvSpPr/>
            <p:nvPr/>
          </p:nvSpPr>
          <p:spPr>
            <a:xfrm>
              <a:off x="6221345" y="3156175"/>
              <a:ext cx="446712" cy="309623"/>
            </a:xfrm>
            <a:custGeom>
              <a:avLst/>
              <a:gdLst/>
              <a:ahLst/>
              <a:cxnLst/>
              <a:rect l="l" t="t" r="r" b="b"/>
              <a:pathLst>
                <a:path w="3764" h="2609" extrusionOk="0">
                  <a:moveTo>
                    <a:pt x="0" y="0"/>
                  </a:moveTo>
                  <a:lnTo>
                    <a:pt x="0" y="444"/>
                  </a:lnTo>
                  <a:lnTo>
                    <a:pt x="3763" y="2608"/>
                  </a:lnTo>
                  <a:lnTo>
                    <a:pt x="3763" y="2165"/>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5"/>
            <p:cNvSpPr/>
            <p:nvPr/>
          </p:nvSpPr>
          <p:spPr>
            <a:xfrm>
              <a:off x="6221345" y="3273545"/>
              <a:ext cx="446712" cy="309623"/>
            </a:xfrm>
            <a:custGeom>
              <a:avLst/>
              <a:gdLst/>
              <a:ahLst/>
              <a:cxnLst/>
              <a:rect l="l" t="t" r="r" b="b"/>
              <a:pathLst>
                <a:path w="3764" h="2609" extrusionOk="0">
                  <a:moveTo>
                    <a:pt x="0" y="0"/>
                  </a:moveTo>
                  <a:lnTo>
                    <a:pt x="0" y="439"/>
                  </a:lnTo>
                  <a:lnTo>
                    <a:pt x="3763" y="2608"/>
                  </a:lnTo>
                  <a:lnTo>
                    <a:pt x="3763" y="2164"/>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5"/>
            <p:cNvSpPr/>
            <p:nvPr/>
          </p:nvSpPr>
          <p:spPr>
            <a:xfrm>
              <a:off x="6667923" y="2313221"/>
              <a:ext cx="443745" cy="309030"/>
            </a:xfrm>
            <a:custGeom>
              <a:avLst/>
              <a:gdLst/>
              <a:ahLst/>
              <a:cxnLst/>
              <a:rect l="l" t="t" r="r" b="b"/>
              <a:pathLst>
                <a:path w="3739" h="2604" extrusionOk="0">
                  <a:moveTo>
                    <a:pt x="0" y="1"/>
                  </a:moveTo>
                  <a:lnTo>
                    <a:pt x="0" y="440"/>
                  </a:lnTo>
                  <a:lnTo>
                    <a:pt x="3738" y="2604"/>
                  </a:lnTo>
                  <a:lnTo>
                    <a:pt x="3738" y="2165"/>
                  </a:lnTo>
                  <a:lnTo>
                    <a:pt x="0"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5"/>
            <p:cNvSpPr/>
            <p:nvPr/>
          </p:nvSpPr>
          <p:spPr>
            <a:xfrm>
              <a:off x="6667923" y="2430591"/>
              <a:ext cx="443745" cy="309030"/>
            </a:xfrm>
            <a:custGeom>
              <a:avLst/>
              <a:gdLst/>
              <a:ahLst/>
              <a:cxnLst/>
              <a:rect l="l" t="t" r="r" b="b"/>
              <a:pathLst>
                <a:path w="3739" h="2604" extrusionOk="0">
                  <a:moveTo>
                    <a:pt x="0" y="1"/>
                  </a:moveTo>
                  <a:lnTo>
                    <a:pt x="0" y="439"/>
                  </a:lnTo>
                  <a:lnTo>
                    <a:pt x="3738" y="2604"/>
                  </a:lnTo>
                  <a:lnTo>
                    <a:pt x="3738" y="2165"/>
                  </a:lnTo>
                  <a:lnTo>
                    <a:pt x="0"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5"/>
            <p:cNvSpPr/>
            <p:nvPr/>
          </p:nvSpPr>
          <p:spPr>
            <a:xfrm>
              <a:off x="6667923" y="2547368"/>
              <a:ext cx="443745" cy="309623"/>
            </a:xfrm>
            <a:custGeom>
              <a:avLst/>
              <a:gdLst/>
              <a:ahLst/>
              <a:cxnLst/>
              <a:rect l="l" t="t" r="r" b="b"/>
              <a:pathLst>
                <a:path w="3739" h="2609" extrusionOk="0">
                  <a:moveTo>
                    <a:pt x="0" y="0"/>
                  </a:moveTo>
                  <a:lnTo>
                    <a:pt x="0" y="444"/>
                  </a:lnTo>
                  <a:lnTo>
                    <a:pt x="3738" y="2608"/>
                  </a:lnTo>
                  <a:lnTo>
                    <a:pt x="3738" y="2169"/>
                  </a:lnTo>
                  <a:lnTo>
                    <a:pt x="0"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5"/>
            <p:cNvSpPr/>
            <p:nvPr/>
          </p:nvSpPr>
          <p:spPr>
            <a:xfrm>
              <a:off x="6667923" y="2664620"/>
              <a:ext cx="443745" cy="309623"/>
            </a:xfrm>
            <a:custGeom>
              <a:avLst/>
              <a:gdLst/>
              <a:ahLst/>
              <a:cxnLst/>
              <a:rect l="l" t="t" r="r" b="b"/>
              <a:pathLst>
                <a:path w="3739" h="2609" extrusionOk="0">
                  <a:moveTo>
                    <a:pt x="0" y="1"/>
                  </a:moveTo>
                  <a:lnTo>
                    <a:pt x="0" y="445"/>
                  </a:lnTo>
                  <a:lnTo>
                    <a:pt x="3738" y="2609"/>
                  </a:lnTo>
                  <a:lnTo>
                    <a:pt x="3738" y="2165"/>
                  </a:lnTo>
                  <a:lnTo>
                    <a:pt x="0"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5"/>
            <p:cNvSpPr/>
            <p:nvPr/>
          </p:nvSpPr>
          <p:spPr>
            <a:xfrm>
              <a:off x="6667923" y="2781990"/>
              <a:ext cx="443745" cy="309623"/>
            </a:xfrm>
            <a:custGeom>
              <a:avLst/>
              <a:gdLst/>
              <a:ahLst/>
              <a:cxnLst/>
              <a:rect l="l" t="t" r="r" b="b"/>
              <a:pathLst>
                <a:path w="3739" h="2609" extrusionOk="0">
                  <a:moveTo>
                    <a:pt x="0" y="1"/>
                  </a:moveTo>
                  <a:lnTo>
                    <a:pt x="0" y="419"/>
                  </a:lnTo>
                  <a:lnTo>
                    <a:pt x="3738" y="2609"/>
                  </a:lnTo>
                  <a:lnTo>
                    <a:pt x="3738" y="2165"/>
                  </a:lnTo>
                  <a:lnTo>
                    <a:pt x="0"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5"/>
            <p:cNvSpPr/>
            <p:nvPr/>
          </p:nvSpPr>
          <p:spPr>
            <a:xfrm>
              <a:off x="6667923" y="2899360"/>
              <a:ext cx="443745" cy="306656"/>
            </a:xfrm>
            <a:custGeom>
              <a:avLst/>
              <a:gdLst/>
              <a:ahLst/>
              <a:cxnLst/>
              <a:rect l="l" t="t" r="r" b="b"/>
              <a:pathLst>
                <a:path w="3739" h="2584" extrusionOk="0">
                  <a:moveTo>
                    <a:pt x="0" y="0"/>
                  </a:moveTo>
                  <a:lnTo>
                    <a:pt x="0" y="419"/>
                  </a:lnTo>
                  <a:lnTo>
                    <a:pt x="3738" y="2583"/>
                  </a:lnTo>
                  <a:lnTo>
                    <a:pt x="3738" y="2164"/>
                  </a:lnTo>
                  <a:lnTo>
                    <a:pt x="0"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5"/>
            <p:cNvSpPr/>
            <p:nvPr/>
          </p:nvSpPr>
          <p:spPr>
            <a:xfrm>
              <a:off x="6667923" y="3016731"/>
              <a:ext cx="443745" cy="306538"/>
            </a:xfrm>
            <a:custGeom>
              <a:avLst/>
              <a:gdLst/>
              <a:ahLst/>
              <a:cxnLst/>
              <a:rect l="l" t="t" r="r" b="b"/>
              <a:pathLst>
                <a:path w="3739" h="2583" extrusionOk="0">
                  <a:moveTo>
                    <a:pt x="0" y="0"/>
                  </a:moveTo>
                  <a:lnTo>
                    <a:pt x="0" y="419"/>
                  </a:lnTo>
                  <a:lnTo>
                    <a:pt x="3738" y="2583"/>
                  </a:lnTo>
                  <a:lnTo>
                    <a:pt x="3738" y="2164"/>
                  </a:lnTo>
                  <a:lnTo>
                    <a:pt x="0"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5"/>
            <p:cNvSpPr/>
            <p:nvPr/>
          </p:nvSpPr>
          <p:spPr>
            <a:xfrm>
              <a:off x="6667923" y="2555082"/>
              <a:ext cx="413837" cy="1067600"/>
            </a:xfrm>
            <a:custGeom>
              <a:avLst/>
              <a:gdLst/>
              <a:ahLst/>
              <a:cxnLst/>
              <a:rect l="l" t="t" r="r" b="b"/>
              <a:pathLst>
                <a:path w="3487" h="8996" extrusionOk="0">
                  <a:moveTo>
                    <a:pt x="3486" y="1"/>
                  </a:moveTo>
                  <a:lnTo>
                    <a:pt x="0" y="2019"/>
                  </a:lnTo>
                  <a:lnTo>
                    <a:pt x="0" y="8995"/>
                  </a:lnTo>
                  <a:lnTo>
                    <a:pt x="3486" y="6977"/>
                  </a:lnTo>
                  <a:lnTo>
                    <a:pt x="3486" y="1"/>
                  </a:lnTo>
                  <a:close/>
                </a:path>
              </a:pathLst>
            </a:custGeom>
            <a:gradFill>
              <a:gsLst>
                <a:gs pos="0">
                  <a:schemeClr val="accent1"/>
                </a:gs>
                <a:gs pos="100000">
                  <a:schemeClr val="dk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5"/>
            <p:cNvSpPr/>
            <p:nvPr/>
          </p:nvSpPr>
          <p:spPr>
            <a:xfrm>
              <a:off x="6667923" y="2570035"/>
              <a:ext cx="443745" cy="309623"/>
            </a:xfrm>
            <a:custGeom>
              <a:avLst/>
              <a:gdLst/>
              <a:ahLst/>
              <a:cxnLst/>
              <a:rect l="l" t="t" r="r" b="b"/>
              <a:pathLst>
                <a:path w="3739" h="2609" extrusionOk="0">
                  <a:moveTo>
                    <a:pt x="3738" y="1"/>
                  </a:moveTo>
                  <a:lnTo>
                    <a:pt x="0" y="2165"/>
                  </a:lnTo>
                  <a:lnTo>
                    <a:pt x="0" y="2609"/>
                  </a:lnTo>
                  <a:lnTo>
                    <a:pt x="3738" y="440"/>
                  </a:lnTo>
                  <a:lnTo>
                    <a:pt x="3738"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5"/>
            <p:cNvSpPr/>
            <p:nvPr/>
          </p:nvSpPr>
          <p:spPr>
            <a:xfrm>
              <a:off x="6667923" y="2687405"/>
              <a:ext cx="443745" cy="309030"/>
            </a:xfrm>
            <a:custGeom>
              <a:avLst/>
              <a:gdLst/>
              <a:ahLst/>
              <a:cxnLst/>
              <a:rect l="l" t="t" r="r" b="b"/>
              <a:pathLst>
                <a:path w="3739" h="2604" extrusionOk="0">
                  <a:moveTo>
                    <a:pt x="3738" y="1"/>
                  </a:moveTo>
                  <a:lnTo>
                    <a:pt x="0" y="2165"/>
                  </a:lnTo>
                  <a:lnTo>
                    <a:pt x="0" y="2604"/>
                  </a:lnTo>
                  <a:lnTo>
                    <a:pt x="3738" y="440"/>
                  </a:lnTo>
                  <a:lnTo>
                    <a:pt x="3738"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5"/>
            <p:cNvSpPr/>
            <p:nvPr/>
          </p:nvSpPr>
          <p:spPr>
            <a:xfrm>
              <a:off x="6667923" y="2804776"/>
              <a:ext cx="443745" cy="309030"/>
            </a:xfrm>
            <a:custGeom>
              <a:avLst/>
              <a:gdLst/>
              <a:ahLst/>
              <a:cxnLst/>
              <a:rect l="l" t="t" r="r" b="b"/>
              <a:pathLst>
                <a:path w="3739" h="2604" extrusionOk="0">
                  <a:moveTo>
                    <a:pt x="3738" y="0"/>
                  </a:moveTo>
                  <a:lnTo>
                    <a:pt x="0" y="2164"/>
                  </a:lnTo>
                  <a:lnTo>
                    <a:pt x="0" y="2603"/>
                  </a:lnTo>
                  <a:lnTo>
                    <a:pt x="3738" y="439"/>
                  </a:lnTo>
                  <a:lnTo>
                    <a:pt x="3738"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5"/>
            <p:cNvSpPr/>
            <p:nvPr/>
          </p:nvSpPr>
          <p:spPr>
            <a:xfrm>
              <a:off x="6667923" y="2921553"/>
              <a:ext cx="443745" cy="309623"/>
            </a:xfrm>
            <a:custGeom>
              <a:avLst/>
              <a:gdLst/>
              <a:ahLst/>
              <a:cxnLst/>
              <a:rect l="l" t="t" r="r" b="b"/>
              <a:pathLst>
                <a:path w="3739" h="2609" extrusionOk="0">
                  <a:moveTo>
                    <a:pt x="3738" y="0"/>
                  </a:moveTo>
                  <a:lnTo>
                    <a:pt x="0" y="2169"/>
                  </a:lnTo>
                  <a:lnTo>
                    <a:pt x="0" y="2608"/>
                  </a:lnTo>
                  <a:lnTo>
                    <a:pt x="3738" y="444"/>
                  </a:lnTo>
                  <a:lnTo>
                    <a:pt x="3738"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5"/>
            <p:cNvSpPr/>
            <p:nvPr/>
          </p:nvSpPr>
          <p:spPr>
            <a:xfrm>
              <a:off x="6667923" y="3038804"/>
              <a:ext cx="443745" cy="309623"/>
            </a:xfrm>
            <a:custGeom>
              <a:avLst/>
              <a:gdLst/>
              <a:ahLst/>
              <a:cxnLst/>
              <a:rect l="l" t="t" r="r" b="b"/>
              <a:pathLst>
                <a:path w="3739" h="2609" extrusionOk="0">
                  <a:moveTo>
                    <a:pt x="3738" y="1"/>
                  </a:moveTo>
                  <a:lnTo>
                    <a:pt x="0" y="2165"/>
                  </a:lnTo>
                  <a:lnTo>
                    <a:pt x="0" y="2609"/>
                  </a:lnTo>
                  <a:lnTo>
                    <a:pt x="3738" y="445"/>
                  </a:lnTo>
                  <a:lnTo>
                    <a:pt x="3738"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5"/>
            <p:cNvSpPr/>
            <p:nvPr/>
          </p:nvSpPr>
          <p:spPr>
            <a:xfrm>
              <a:off x="6667923" y="3156175"/>
              <a:ext cx="443745" cy="309623"/>
            </a:xfrm>
            <a:custGeom>
              <a:avLst/>
              <a:gdLst/>
              <a:ahLst/>
              <a:cxnLst/>
              <a:rect l="l" t="t" r="r" b="b"/>
              <a:pathLst>
                <a:path w="3739" h="2609" extrusionOk="0">
                  <a:moveTo>
                    <a:pt x="3738" y="0"/>
                  </a:moveTo>
                  <a:lnTo>
                    <a:pt x="0" y="2165"/>
                  </a:lnTo>
                  <a:lnTo>
                    <a:pt x="0" y="2608"/>
                  </a:lnTo>
                  <a:lnTo>
                    <a:pt x="3738" y="444"/>
                  </a:lnTo>
                  <a:lnTo>
                    <a:pt x="3738"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5"/>
            <p:cNvSpPr/>
            <p:nvPr/>
          </p:nvSpPr>
          <p:spPr>
            <a:xfrm>
              <a:off x="6667923" y="3273545"/>
              <a:ext cx="443745" cy="309623"/>
            </a:xfrm>
            <a:custGeom>
              <a:avLst/>
              <a:gdLst/>
              <a:ahLst/>
              <a:cxnLst/>
              <a:rect l="l" t="t" r="r" b="b"/>
              <a:pathLst>
                <a:path w="3739" h="2609" extrusionOk="0">
                  <a:moveTo>
                    <a:pt x="3738" y="0"/>
                  </a:moveTo>
                  <a:lnTo>
                    <a:pt x="0" y="2164"/>
                  </a:lnTo>
                  <a:lnTo>
                    <a:pt x="0" y="2608"/>
                  </a:lnTo>
                  <a:lnTo>
                    <a:pt x="3738" y="439"/>
                  </a:lnTo>
                  <a:lnTo>
                    <a:pt x="3738"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5"/>
            <p:cNvSpPr/>
            <p:nvPr/>
          </p:nvSpPr>
          <p:spPr>
            <a:xfrm>
              <a:off x="6251251" y="2315713"/>
              <a:ext cx="830523" cy="478972"/>
            </a:xfrm>
            <a:custGeom>
              <a:avLst/>
              <a:gdLst/>
              <a:ahLst/>
              <a:cxnLst/>
              <a:rect l="l" t="t" r="r" b="b"/>
              <a:pathLst>
                <a:path w="6998" h="4036" extrusionOk="0">
                  <a:moveTo>
                    <a:pt x="3511" y="0"/>
                  </a:moveTo>
                  <a:lnTo>
                    <a:pt x="0" y="2018"/>
                  </a:lnTo>
                  <a:lnTo>
                    <a:pt x="3511" y="4036"/>
                  </a:lnTo>
                  <a:lnTo>
                    <a:pt x="6997" y="2018"/>
                  </a:lnTo>
                  <a:lnTo>
                    <a:pt x="3511"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5"/>
            <p:cNvSpPr/>
            <p:nvPr/>
          </p:nvSpPr>
          <p:spPr>
            <a:xfrm>
              <a:off x="6358416" y="2512596"/>
              <a:ext cx="147401" cy="85090"/>
            </a:xfrm>
            <a:custGeom>
              <a:avLst/>
              <a:gdLst/>
              <a:ahLst/>
              <a:cxnLst/>
              <a:rect l="l" t="t" r="r" b="b"/>
              <a:pathLst>
                <a:path w="1242" h="717" extrusionOk="0">
                  <a:moveTo>
                    <a:pt x="631" y="1"/>
                  </a:moveTo>
                  <a:lnTo>
                    <a:pt x="0" y="359"/>
                  </a:lnTo>
                  <a:lnTo>
                    <a:pt x="631" y="717"/>
                  </a:lnTo>
                  <a:lnTo>
                    <a:pt x="1241" y="359"/>
                  </a:lnTo>
                  <a:lnTo>
                    <a:pt x="631" y="1"/>
                  </a:lnTo>
                  <a:close/>
                </a:path>
              </a:pathLst>
            </a:custGeom>
            <a:solidFill>
              <a:srgbClr val="AD9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35"/>
          <p:cNvGrpSpPr/>
          <p:nvPr/>
        </p:nvGrpSpPr>
        <p:grpSpPr>
          <a:xfrm>
            <a:off x="6969250" y="1975629"/>
            <a:ext cx="665913" cy="1967345"/>
            <a:chOff x="6969250" y="1975629"/>
            <a:chExt cx="665913" cy="1967345"/>
          </a:xfrm>
        </p:grpSpPr>
        <p:sp>
          <p:nvSpPr>
            <p:cNvPr id="296" name="Google Shape;296;p35"/>
            <p:cNvSpPr/>
            <p:nvPr/>
          </p:nvSpPr>
          <p:spPr>
            <a:xfrm>
              <a:off x="6969250" y="2872999"/>
              <a:ext cx="414431" cy="1069974"/>
            </a:xfrm>
            <a:custGeom>
              <a:avLst/>
              <a:gdLst/>
              <a:ahLst/>
              <a:cxnLst/>
              <a:rect l="l" t="t" r="r" b="b"/>
              <a:pathLst>
                <a:path w="3492" h="9016" extrusionOk="0">
                  <a:moveTo>
                    <a:pt x="1" y="1"/>
                  </a:moveTo>
                  <a:lnTo>
                    <a:pt x="1" y="6997"/>
                  </a:lnTo>
                  <a:lnTo>
                    <a:pt x="3491" y="9015"/>
                  </a:lnTo>
                  <a:lnTo>
                    <a:pt x="3491" y="2018"/>
                  </a:lnTo>
                  <a:lnTo>
                    <a:pt x="1"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5"/>
            <p:cNvSpPr/>
            <p:nvPr/>
          </p:nvSpPr>
          <p:spPr>
            <a:xfrm>
              <a:off x="6969250" y="2907771"/>
              <a:ext cx="414431" cy="289211"/>
            </a:xfrm>
            <a:custGeom>
              <a:avLst/>
              <a:gdLst/>
              <a:ahLst/>
              <a:cxnLst/>
              <a:rect l="l" t="t" r="r" b="b"/>
              <a:pathLst>
                <a:path w="3492" h="2437" extrusionOk="0">
                  <a:moveTo>
                    <a:pt x="1" y="0"/>
                  </a:moveTo>
                  <a:lnTo>
                    <a:pt x="1" y="419"/>
                  </a:lnTo>
                  <a:lnTo>
                    <a:pt x="3491" y="2437"/>
                  </a:lnTo>
                  <a:lnTo>
                    <a:pt x="3491" y="2018"/>
                  </a:lnTo>
                  <a:lnTo>
                    <a:pt x="1" y="0"/>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5"/>
            <p:cNvSpPr/>
            <p:nvPr/>
          </p:nvSpPr>
          <p:spPr>
            <a:xfrm>
              <a:off x="6969250" y="3025023"/>
              <a:ext cx="414431" cy="289330"/>
            </a:xfrm>
            <a:custGeom>
              <a:avLst/>
              <a:gdLst/>
              <a:ahLst/>
              <a:cxnLst/>
              <a:rect l="l" t="t" r="r" b="b"/>
              <a:pathLst>
                <a:path w="3492" h="2438" extrusionOk="0">
                  <a:moveTo>
                    <a:pt x="1" y="1"/>
                  </a:moveTo>
                  <a:lnTo>
                    <a:pt x="1" y="420"/>
                  </a:lnTo>
                  <a:lnTo>
                    <a:pt x="3491" y="2437"/>
                  </a:lnTo>
                  <a:lnTo>
                    <a:pt x="3491" y="2019"/>
                  </a:lnTo>
                  <a:lnTo>
                    <a:pt x="1" y="1"/>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5"/>
            <p:cNvSpPr/>
            <p:nvPr/>
          </p:nvSpPr>
          <p:spPr>
            <a:xfrm>
              <a:off x="6969250" y="3142393"/>
              <a:ext cx="414431" cy="289330"/>
            </a:xfrm>
            <a:custGeom>
              <a:avLst/>
              <a:gdLst/>
              <a:ahLst/>
              <a:cxnLst/>
              <a:rect l="l" t="t" r="r" b="b"/>
              <a:pathLst>
                <a:path w="3492" h="2438" extrusionOk="0">
                  <a:moveTo>
                    <a:pt x="1" y="1"/>
                  </a:moveTo>
                  <a:lnTo>
                    <a:pt x="1" y="419"/>
                  </a:lnTo>
                  <a:lnTo>
                    <a:pt x="3491" y="2437"/>
                  </a:lnTo>
                  <a:lnTo>
                    <a:pt x="3491" y="2018"/>
                  </a:lnTo>
                  <a:lnTo>
                    <a:pt x="1" y="1"/>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5"/>
            <p:cNvSpPr/>
            <p:nvPr/>
          </p:nvSpPr>
          <p:spPr>
            <a:xfrm>
              <a:off x="6969250" y="3256797"/>
              <a:ext cx="414431" cy="292178"/>
            </a:xfrm>
            <a:custGeom>
              <a:avLst/>
              <a:gdLst/>
              <a:ahLst/>
              <a:cxnLst/>
              <a:rect l="l" t="t" r="r" b="b"/>
              <a:pathLst>
                <a:path w="3492" h="2462" extrusionOk="0">
                  <a:moveTo>
                    <a:pt x="1" y="0"/>
                  </a:moveTo>
                  <a:lnTo>
                    <a:pt x="1" y="444"/>
                  </a:lnTo>
                  <a:lnTo>
                    <a:pt x="3491" y="2462"/>
                  </a:lnTo>
                  <a:lnTo>
                    <a:pt x="3491" y="2038"/>
                  </a:lnTo>
                  <a:lnTo>
                    <a:pt x="1" y="0"/>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5"/>
            <p:cNvSpPr/>
            <p:nvPr/>
          </p:nvSpPr>
          <p:spPr>
            <a:xfrm>
              <a:off x="6969250" y="3374049"/>
              <a:ext cx="414431" cy="292297"/>
            </a:xfrm>
            <a:custGeom>
              <a:avLst/>
              <a:gdLst/>
              <a:ahLst/>
              <a:cxnLst/>
              <a:rect l="l" t="t" r="r" b="b"/>
              <a:pathLst>
                <a:path w="3492" h="2463" extrusionOk="0">
                  <a:moveTo>
                    <a:pt x="1" y="1"/>
                  </a:moveTo>
                  <a:lnTo>
                    <a:pt x="1" y="445"/>
                  </a:lnTo>
                  <a:lnTo>
                    <a:pt x="3491" y="2463"/>
                  </a:lnTo>
                  <a:lnTo>
                    <a:pt x="3491" y="2039"/>
                  </a:lnTo>
                  <a:lnTo>
                    <a:pt x="1" y="1"/>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5"/>
            <p:cNvSpPr/>
            <p:nvPr/>
          </p:nvSpPr>
          <p:spPr>
            <a:xfrm>
              <a:off x="6969250" y="3491419"/>
              <a:ext cx="414431" cy="291703"/>
            </a:xfrm>
            <a:custGeom>
              <a:avLst/>
              <a:gdLst/>
              <a:ahLst/>
              <a:cxnLst/>
              <a:rect l="l" t="t" r="r" b="b"/>
              <a:pathLst>
                <a:path w="3492" h="2458" extrusionOk="0">
                  <a:moveTo>
                    <a:pt x="1" y="1"/>
                  </a:moveTo>
                  <a:lnTo>
                    <a:pt x="1" y="439"/>
                  </a:lnTo>
                  <a:lnTo>
                    <a:pt x="3491" y="2457"/>
                  </a:lnTo>
                  <a:lnTo>
                    <a:pt x="3491" y="2018"/>
                  </a:lnTo>
                  <a:lnTo>
                    <a:pt x="1" y="1"/>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5"/>
            <p:cNvSpPr/>
            <p:nvPr/>
          </p:nvSpPr>
          <p:spPr>
            <a:xfrm>
              <a:off x="6969250" y="3608789"/>
              <a:ext cx="414431" cy="291584"/>
            </a:xfrm>
            <a:custGeom>
              <a:avLst/>
              <a:gdLst/>
              <a:ahLst/>
              <a:cxnLst/>
              <a:rect l="l" t="t" r="r" b="b"/>
              <a:pathLst>
                <a:path w="3492" h="2457" extrusionOk="0">
                  <a:moveTo>
                    <a:pt x="1" y="0"/>
                  </a:moveTo>
                  <a:lnTo>
                    <a:pt x="1" y="439"/>
                  </a:lnTo>
                  <a:lnTo>
                    <a:pt x="3491" y="2457"/>
                  </a:lnTo>
                  <a:lnTo>
                    <a:pt x="3491" y="2018"/>
                  </a:lnTo>
                  <a:lnTo>
                    <a:pt x="1" y="0"/>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5"/>
            <p:cNvSpPr/>
            <p:nvPr/>
          </p:nvSpPr>
          <p:spPr>
            <a:xfrm>
              <a:off x="7383548" y="2967584"/>
              <a:ext cx="251602" cy="975390"/>
            </a:xfrm>
            <a:custGeom>
              <a:avLst/>
              <a:gdLst/>
              <a:ahLst/>
              <a:cxnLst/>
              <a:rect l="l" t="t" r="r" b="b"/>
              <a:pathLst>
                <a:path w="2120" h="8219" extrusionOk="0">
                  <a:moveTo>
                    <a:pt x="2119" y="1"/>
                  </a:moveTo>
                  <a:lnTo>
                    <a:pt x="0" y="1221"/>
                  </a:lnTo>
                  <a:lnTo>
                    <a:pt x="0" y="8218"/>
                  </a:lnTo>
                  <a:lnTo>
                    <a:pt x="2119" y="6977"/>
                  </a:lnTo>
                  <a:lnTo>
                    <a:pt x="2119" y="1"/>
                  </a:lnTo>
                  <a:close/>
                </a:path>
              </a:pathLst>
            </a:custGeom>
            <a:gradFill>
              <a:gsLst>
                <a:gs pos="0">
                  <a:schemeClr val="accent1"/>
                </a:gs>
                <a:gs pos="100000">
                  <a:schemeClr val="dk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5"/>
            <p:cNvSpPr/>
            <p:nvPr/>
          </p:nvSpPr>
          <p:spPr>
            <a:xfrm>
              <a:off x="7383548" y="2999983"/>
              <a:ext cx="251602" cy="197001"/>
            </a:xfrm>
            <a:custGeom>
              <a:avLst/>
              <a:gdLst/>
              <a:ahLst/>
              <a:cxnLst/>
              <a:rect l="l" t="t" r="r" b="b"/>
              <a:pathLst>
                <a:path w="2120" h="1660" extrusionOk="0">
                  <a:moveTo>
                    <a:pt x="2119" y="0"/>
                  </a:moveTo>
                  <a:lnTo>
                    <a:pt x="0" y="1241"/>
                  </a:lnTo>
                  <a:lnTo>
                    <a:pt x="0" y="1660"/>
                  </a:lnTo>
                  <a:lnTo>
                    <a:pt x="2119" y="444"/>
                  </a:lnTo>
                  <a:lnTo>
                    <a:pt x="2119" y="0"/>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5"/>
            <p:cNvSpPr/>
            <p:nvPr/>
          </p:nvSpPr>
          <p:spPr>
            <a:xfrm>
              <a:off x="7383548" y="3117234"/>
              <a:ext cx="251602" cy="197119"/>
            </a:xfrm>
            <a:custGeom>
              <a:avLst/>
              <a:gdLst/>
              <a:ahLst/>
              <a:cxnLst/>
              <a:rect l="l" t="t" r="r" b="b"/>
              <a:pathLst>
                <a:path w="2120" h="1661" extrusionOk="0">
                  <a:moveTo>
                    <a:pt x="2119" y="1"/>
                  </a:moveTo>
                  <a:lnTo>
                    <a:pt x="0" y="1242"/>
                  </a:lnTo>
                  <a:lnTo>
                    <a:pt x="0" y="1660"/>
                  </a:lnTo>
                  <a:lnTo>
                    <a:pt x="2119" y="440"/>
                  </a:lnTo>
                  <a:lnTo>
                    <a:pt x="2119" y="1"/>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5"/>
            <p:cNvSpPr/>
            <p:nvPr/>
          </p:nvSpPr>
          <p:spPr>
            <a:xfrm>
              <a:off x="7383548" y="3234605"/>
              <a:ext cx="251602" cy="197119"/>
            </a:xfrm>
            <a:custGeom>
              <a:avLst/>
              <a:gdLst/>
              <a:ahLst/>
              <a:cxnLst/>
              <a:rect l="l" t="t" r="r" b="b"/>
              <a:pathLst>
                <a:path w="2120" h="1661" extrusionOk="0">
                  <a:moveTo>
                    <a:pt x="2119" y="0"/>
                  </a:moveTo>
                  <a:lnTo>
                    <a:pt x="0" y="1241"/>
                  </a:lnTo>
                  <a:lnTo>
                    <a:pt x="0" y="1660"/>
                  </a:lnTo>
                  <a:lnTo>
                    <a:pt x="2119" y="439"/>
                  </a:lnTo>
                  <a:lnTo>
                    <a:pt x="2119" y="0"/>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5"/>
            <p:cNvSpPr/>
            <p:nvPr/>
          </p:nvSpPr>
          <p:spPr>
            <a:xfrm>
              <a:off x="7383548" y="3351975"/>
              <a:ext cx="251602" cy="197000"/>
            </a:xfrm>
            <a:custGeom>
              <a:avLst/>
              <a:gdLst/>
              <a:ahLst/>
              <a:cxnLst/>
              <a:rect l="l" t="t" r="r" b="b"/>
              <a:pathLst>
                <a:path w="2120" h="1660" extrusionOk="0">
                  <a:moveTo>
                    <a:pt x="2119" y="0"/>
                  </a:moveTo>
                  <a:lnTo>
                    <a:pt x="0" y="1236"/>
                  </a:lnTo>
                  <a:lnTo>
                    <a:pt x="0" y="1660"/>
                  </a:lnTo>
                  <a:lnTo>
                    <a:pt x="2119" y="439"/>
                  </a:lnTo>
                  <a:lnTo>
                    <a:pt x="2119" y="0"/>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5"/>
            <p:cNvSpPr/>
            <p:nvPr/>
          </p:nvSpPr>
          <p:spPr>
            <a:xfrm>
              <a:off x="7383548" y="3468633"/>
              <a:ext cx="251602" cy="197713"/>
            </a:xfrm>
            <a:custGeom>
              <a:avLst/>
              <a:gdLst/>
              <a:ahLst/>
              <a:cxnLst/>
              <a:rect l="l" t="t" r="r" b="b"/>
              <a:pathLst>
                <a:path w="2120" h="1666" extrusionOk="0">
                  <a:moveTo>
                    <a:pt x="2119" y="1"/>
                  </a:moveTo>
                  <a:lnTo>
                    <a:pt x="0" y="1242"/>
                  </a:lnTo>
                  <a:lnTo>
                    <a:pt x="0" y="1666"/>
                  </a:lnTo>
                  <a:lnTo>
                    <a:pt x="2119" y="445"/>
                  </a:lnTo>
                  <a:lnTo>
                    <a:pt x="2119" y="1"/>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5"/>
            <p:cNvSpPr/>
            <p:nvPr/>
          </p:nvSpPr>
          <p:spPr>
            <a:xfrm>
              <a:off x="7383548" y="3586004"/>
              <a:ext cx="251602" cy="197119"/>
            </a:xfrm>
            <a:custGeom>
              <a:avLst/>
              <a:gdLst/>
              <a:ahLst/>
              <a:cxnLst/>
              <a:rect l="l" t="t" r="r" b="b"/>
              <a:pathLst>
                <a:path w="2120" h="1661" extrusionOk="0">
                  <a:moveTo>
                    <a:pt x="2119" y="1"/>
                  </a:moveTo>
                  <a:lnTo>
                    <a:pt x="0" y="1221"/>
                  </a:lnTo>
                  <a:lnTo>
                    <a:pt x="0" y="1660"/>
                  </a:lnTo>
                  <a:lnTo>
                    <a:pt x="2119" y="444"/>
                  </a:lnTo>
                  <a:lnTo>
                    <a:pt x="2119" y="1"/>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5"/>
            <p:cNvSpPr/>
            <p:nvPr/>
          </p:nvSpPr>
          <p:spPr>
            <a:xfrm>
              <a:off x="7383548" y="3703374"/>
              <a:ext cx="251602" cy="197000"/>
            </a:xfrm>
            <a:custGeom>
              <a:avLst/>
              <a:gdLst/>
              <a:ahLst/>
              <a:cxnLst/>
              <a:rect l="l" t="t" r="r" b="b"/>
              <a:pathLst>
                <a:path w="2120" h="1660" extrusionOk="0">
                  <a:moveTo>
                    <a:pt x="2119" y="0"/>
                  </a:moveTo>
                  <a:lnTo>
                    <a:pt x="0" y="1221"/>
                  </a:lnTo>
                  <a:lnTo>
                    <a:pt x="0" y="1660"/>
                  </a:lnTo>
                  <a:lnTo>
                    <a:pt x="2119" y="444"/>
                  </a:lnTo>
                  <a:lnTo>
                    <a:pt x="2119" y="0"/>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5"/>
            <p:cNvSpPr/>
            <p:nvPr/>
          </p:nvSpPr>
          <p:spPr>
            <a:xfrm>
              <a:off x="6969250" y="2728096"/>
              <a:ext cx="665913" cy="384507"/>
            </a:xfrm>
            <a:custGeom>
              <a:avLst/>
              <a:gdLst/>
              <a:ahLst/>
              <a:cxnLst/>
              <a:rect l="l" t="t" r="r" b="b"/>
              <a:pathLst>
                <a:path w="5611" h="3240" extrusionOk="0">
                  <a:moveTo>
                    <a:pt x="2124" y="1"/>
                  </a:moveTo>
                  <a:lnTo>
                    <a:pt x="1" y="1222"/>
                  </a:lnTo>
                  <a:lnTo>
                    <a:pt x="3491" y="3239"/>
                  </a:lnTo>
                  <a:lnTo>
                    <a:pt x="5610" y="2019"/>
                  </a:lnTo>
                  <a:lnTo>
                    <a:pt x="2124" y="1"/>
                  </a:lnTo>
                  <a:close/>
                </a:path>
              </a:pathLst>
            </a:custGeom>
            <a:gradFill>
              <a:gsLst>
                <a:gs pos="0">
                  <a:schemeClr val="accen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5"/>
            <p:cNvSpPr/>
            <p:nvPr/>
          </p:nvSpPr>
          <p:spPr>
            <a:xfrm>
              <a:off x="7054341" y="2828140"/>
              <a:ext cx="167101" cy="94703"/>
            </a:xfrm>
            <a:custGeom>
              <a:avLst/>
              <a:gdLst/>
              <a:ahLst/>
              <a:cxnLst/>
              <a:rect l="l" t="t" r="r" b="b"/>
              <a:pathLst>
                <a:path w="1408" h="798" extrusionOk="0">
                  <a:moveTo>
                    <a:pt x="711" y="0"/>
                  </a:moveTo>
                  <a:lnTo>
                    <a:pt x="0" y="399"/>
                  </a:lnTo>
                  <a:lnTo>
                    <a:pt x="711" y="797"/>
                  </a:lnTo>
                  <a:lnTo>
                    <a:pt x="1407" y="399"/>
                  </a:lnTo>
                  <a:lnTo>
                    <a:pt x="7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5"/>
            <p:cNvSpPr/>
            <p:nvPr/>
          </p:nvSpPr>
          <p:spPr>
            <a:xfrm>
              <a:off x="6969250" y="1975629"/>
              <a:ext cx="665913" cy="1135126"/>
            </a:xfrm>
            <a:custGeom>
              <a:avLst/>
              <a:gdLst/>
              <a:ahLst/>
              <a:cxnLst/>
              <a:rect l="l" t="t" r="r" b="b"/>
              <a:pathLst>
                <a:path w="5611" h="9565" extrusionOk="0">
                  <a:moveTo>
                    <a:pt x="2124" y="0"/>
                  </a:moveTo>
                  <a:lnTo>
                    <a:pt x="1" y="1221"/>
                  </a:lnTo>
                  <a:lnTo>
                    <a:pt x="1" y="7547"/>
                  </a:lnTo>
                  <a:lnTo>
                    <a:pt x="3491" y="9565"/>
                  </a:lnTo>
                  <a:lnTo>
                    <a:pt x="5610" y="8349"/>
                  </a:lnTo>
                  <a:lnTo>
                    <a:pt x="5610" y="2018"/>
                  </a:lnTo>
                  <a:lnTo>
                    <a:pt x="2124" y="0"/>
                  </a:lnTo>
                  <a:close/>
                </a:path>
              </a:pathLst>
            </a:custGeom>
            <a:gradFill>
              <a:gsLst>
                <a:gs pos="0">
                  <a:schemeClr val="accent6">
                    <a:alpha val="36160"/>
                  </a:schemeClr>
                </a:gs>
                <a:gs pos="34000">
                  <a:srgbClr val="4CEEFD">
                    <a:alpha val="37647"/>
                    <a:alpha val="36160"/>
                  </a:srgbClr>
                </a:gs>
                <a:gs pos="100000">
                  <a:srgbClr val="4CEEFD">
                    <a:alpha val="0"/>
                    <a:alpha val="3616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 name="Google Shape;315;p35"/>
          <p:cNvGrpSpPr/>
          <p:nvPr/>
        </p:nvGrpSpPr>
        <p:grpSpPr>
          <a:xfrm>
            <a:off x="6221355" y="1286663"/>
            <a:ext cx="830511" cy="1509774"/>
            <a:chOff x="6221355" y="1286663"/>
            <a:chExt cx="830511" cy="1509774"/>
          </a:xfrm>
        </p:grpSpPr>
        <p:sp>
          <p:nvSpPr>
            <p:cNvPr id="316" name="Google Shape;316;p35"/>
            <p:cNvSpPr/>
            <p:nvPr/>
          </p:nvSpPr>
          <p:spPr>
            <a:xfrm>
              <a:off x="6560175" y="1910288"/>
              <a:ext cx="491691" cy="668140"/>
            </a:xfrm>
            <a:custGeom>
              <a:avLst/>
              <a:gdLst/>
              <a:ahLst/>
              <a:cxnLst/>
              <a:rect l="l" t="t" r="r" b="b"/>
              <a:pathLst>
                <a:path w="4143" h="5630" extrusionOk="0">
                  <a:moveTo>
                    <a:pt x="142" y="0"/>
                  </a:moveTo>
                  <a:cubicBezTo>
                    <a:pt x="128" y="0"/>
                    <a:pt x="117" y="5"/>
                    <a:pt x="107" y="15"/>
                  </a:cubicBezTo>
                  <a:lnTo>
                    <a:pt x="1" y="61"/>
                  </a:lnTo>
                  <a:lnTo>
                    <a:pt x="26" y="121"/>
                  </a:lnTo>
                  <a:lnTo>
                    <a:pt x="66" y="121"/>
                  </a:lnTo>
                  <a:lnTo>
                    <a:pt x="66" y="3108"/>
                  </a:lnTo>
                  <a:cubicBezTo>
                    <a:pt x="66" y="3188"/>
                    <a:pt x="127" y="3294"/>
                    <a:pt x="193" y="3340"/>
                  </a:cubicBezTo>
                  <a:lnTo>
                    <a:pt x="3976" y="5524"/>
                  </a:lnTo>
                  <a:lnTo>
                    <a:pt x="3956" y="5544"/>
                  </a:lnTo>
                  <a:lnTo>
                    <a:pt x="3996" y="5630"/>
                  </a:lnTo>
                  <a:lnTo>
                    <a:pt x="4102" y="5564"/>
                  </a:lnTo>
                  <a:cubicBezTo>
                    <a:pt x="4122" y="5544"/>
                    <a:pt x="4142" y="5504"/>
                    <a:pt x="4142" y="5458"/>
                  </a:cubicBezTo>
                  <a:lnTo>
                    <a:pt x="4142" y="2457"/>
                  </a:lnTo>
                  <a:cubicBezTo>
                    <a:pt x="4142" y="2371"/>
                    <a:pt x="4082" y="2265"/>
                    <a:pt x="4016" y="2225"/>
                  </a:cubicBezTo>
                  <a:lnTo>
                    <a:pt x="193" y="15"/>
                  </a:lnTo>
                  <a:cubicBezTo>
                    <a:pt x="172" y="5"/>
                    <a:pt x="156" y="0"/>
                    <a:pt x="142" y="0"/>
                  </a:cubicBezTo>
                  <a:close/>
                </a:path>
              </a:pathLst>
            </a:custGeom>
            <a:solidFill>
              <a:srgbClr val="00E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5"/>
            <p:cNvSpPr/>
            <p:nvPr/>
          </p:nvSpPr>
          <p:spPr>
            <a:xfrm>
              <a:off x="6555428" y="1917646"/>
              <a:ext cx="483858" cy="660308"/>
            </a:xfrm>
            <a:custGeom>
              <a:avLst/>
              <a:gdLst/>
              <a:ahLst/>
              <a:cxnLst/>
              <a:rect l="l" t="t" r="r" b="b"/>
              <a:pathLst>
                <a:path w="4077" h="5564" extrusionOk="0">
                  <a:moveTo>
                    <a:pt x="77" y="1"/>
                  </a:moveTo>
                  <a:cubicBezTo>
                    <a:pt x="35" y="1"/>
                    <a:pt x="0" y="41"/>
                    <a:pt x="0" y="100"/>
                  </a:cubicBezTo>
                  <a:lnTo>
                    <a:pt x="0" y="3106"/>
                  </a:lnTo>
                  <a:cubicBezTo>
                    <a:pt x="0" y="3192"/>
                    <a:pt x="66" y="3298"/>
                    <a:pt x="127" y="3338"/>
                  </a:cubicBezTo>
                  <a:lnTo>
                    <a:pt x="3950" y="5548"/>
                  </a:lnTo>
                  <a:cubicBezTo>
                    <a:pt x="3973" y="5558"/>
                    <a:pt x="3993" y="5563"/>
                    <a:pt x="4009" y="5563"/>
                  </a:cubicBezTo>
                  <a:cubicBezTo>
                    <a:pt x="4055" y="5563"/>
                    <a:pt x="4076" y="5525"/>
                    <a:pt x="4076" y="5462"/>
                  </a:cubicBezTo>
                  <a:lnTo>
                    <a:pt x="4076" y="2455"/>
                  </a:lnTo>
                  <a:cubicBezTo>
                    <a:pt x="4076" y="2370"/>
                    <a:pt x="4036" y="2269"/>
                    <a:pt x="3950" y="2223"/>
                  </a:cubicBezTo>
                  <a:lnTo>
                    <a:pt x="127" y="19"/>
                  </a:lnTo>
                  <a:cubicBezTo>
                    <a:pt x="110" y="7"/>
                    <a:pt x="93" y="1"/>
                    <a:pt x="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5"/>
            <p:cNvSpPr/>
            <p:nvPr/>
          </p:nvSpPr>
          <p:spPr>
            <a:xfrm>
              <a:off x="6578214" y="1955147"/>
              <a:ext cx="438879" cy="585068"/>
            </a:xfrm>
            <a:custGeom>
              <a:avLst/>
              <a:gdLst/>
              <a:ahLst/>
              <a:cxnLst/>
              <a:rect l="l" t="t" r="r" b="b"/>
              <a:pathLst>
                <a:path w="3698" h="4930" extrusionOk="0">
                  <a:moveTo>
                    <a:pt x="57" y="0"/>
                  </a:moveTo>
                  <a:cubicBezTo>
                    <a:pt x="22" y="0"/>
                    <a:pt x="0" y="39"/>
                    <a:pt x="0" y="102"/>
                  </a:cubicBezTo>
                  <a:lnTo>
                    <a:pt x="0" y="2684"/>
                  </a:lnTo>
                  <a:cubicBezTo>
                    <a:pt x="0" y="2770"/>
                    <a:pt x="41" y="2876"/>
                    <a:pt x="101" y="2916"/>
                  </a:cubicBezTo>
                  <a:lnTo>
                    <a:pt x="3592" y="4914"/>
                  </a:lnTo>
                  <a:cubicBezTo>
                    <a:pt x="3609" y="4925"/>
                    <a:pt x="3625" y="4930"/>
                    <a:pt x="3638" y="4930"/>
                  </a:cubicBezTo>
                  <a:cubicBezTo>
                    <a:pt x="3676" y="4930"/>
                    <a:pt x="3698" y="4891"/>
                    <a:pt x="3698" y="4828"/>
                  </a:cubicBezTo>
                  <a:lnTo>
                    <a:pt x="3698" y="2245"/>
                  </a:lnTo>
                  <a:cubicBezTo>
                    <a:pt x="3698" y="2160"/>
                    <a:pt x="3657" y="2054"/>
                    <a:pt x="3592" y="2013"/>
                  </a:cubicBezTo>
                  <a:lnTo>
                    <a:pt x="101" y="16"/>
                  </a:lnTo>
                  <a:cubicBezTo>
                    <a:pt x="85" y="5"/>
                    <a:pt x="70" y="0"/>
                    <a:pt x="57" y="0"/>
                  </a:cubicBezTo>
                  <a:close/>
                </a:path>
              </a:pathLst>
            </a:custGeom>
            <a:solidFill>
              <a:srgbClr val="00E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5"/>
            <p:cNvSpPr/>
            <p:nvPr/>
          </p:nvSpPr>
          <p:spPr>
            <a:xfrm>
              <a:off x="6864935" y="2144317"/>
              <a:ext cx="124614" cy="127101"/>
            </a:xfrm>
            <a:custGeom>
              <a:avLst/>
              <a:gdLst/>
              <a:ahLst/>
              <a:cxnLst/>
              <a:rect l="l" t="t" r="r" b="b"/>
              <a:pathLst>
                <a:path w="1050" h="1071" extrusionOk="0">
                  <a:moveTo>
                    <a:pt x="0" y="1"/>
                  </a:moveTo>
                  <a:lnTo>
                    <a:pt x="0" y="460"/>
                  </a:lnTo>
                  <a:lnTo>
                    <a:pt x="1050" y="1070"/>
                  </a:lnTo>
                  <a:lnTo>
                    <a:pt x="1050" y="611"/>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5"/>
            <p:cNvSpPr/>
            <p:nvPr/>
          </p:nvSpPr>
          <p:spPr>
            <a:xfrm>
              <a:off x="6600288" y="1992293"/>
              <a:ext cx="247448" cy="152141"/>
            </a:xfrm>
            <a:custGeom>
              <a:avLst/>
              <a:gdLst/>
              <a:ahLst/>
              <a:cxnLst/>
              <a:rect l="l" t="t" r="r" b="b"/>
              <a:pathLst>
                <a:path w="2085" h="1282" extrusionOk="0">
                  <a:moveTo>
                    <a:pt x="1" y="0"/>
                  </a:moveTo>
                  <a:lnTo>
                    <a:pt x="1" y="81"/>
                  </a:lnTo>
                  <a:lnTo>
                    <a:pt x="2084" y="1282"/>
                  </a:lnTo>
                  <a:lnTo>
                    <a:pt x="2084" y="1196"/>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5"/>
            <p:cNvSpPr/>
            <p:nvPr/>
          </p:nvSpPr>
          <p:spPr>
            <a:xfrm>
              <a:off x="6600288" y="2011993"/>
              <a:ext cx="117493" cy="77376"/>
            </a:xfrm>
            <a:custGeom>
              <a:avLst/>
              <a:gdLst/>
              <a:ahLst/>
              <a:cxnLst/>
              <a:rect l="l" t="t" r="r" b="b"/>
              <a:pathLst>
                <a:path w="990" h="652" extrusionOk="0">
                  <a:moveTo>
                    <a:pt x="1" y="1"/>
                  </a:moveTo>
                  <a:lnTo>
                    <a:pt x="1" y="87"/>
                  </a:lnTo>
                  <a:lnTo>
                    <a:pt x="990" y="652"/>
                  </a:lnTo>
                  <a:lnTo>
                    <a:pt x="990" y="566"/>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5"/>
            <p:cNvSpPr/>
            <p:nvPr/>
          </p:nvSpPr>
          <p:spPr>
            <a:xfrm>
              <a:off x="6600288" y="2251481"/>
              <a:ext cx="247448" cy="152141"/>
            </a:xfrm>
            <a:custGeom>
              <a:avLst/>
              <a:gdLst/>
              <a:ahLst/>
              <a:cxnLst/>
              <a:rect l="l" t="t" r="r" b="b"/>
              <a:pathLst>
                <a:path w="2085" h="1282" extrusionOk="0">
                  <a:moveTo>
                    <a:pt x="1" y="1"/>
                  </a:moveTo>
                  <a:lnTo>
                    <a:pt x="1" y="86"/>
                  </a:lnTo>
                  <a:lnTo>
                    <a:pt x="2084" y="1282"/>
                  </a:lnTo>
                  <a:lnTo>
                    <a:pt x="2084" y="1196"/>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5"/>
            <p:cNvSpPr/>
            <p:nvPr/>
          </p:nvSpPr>
          <p:spPr>
            <a:xfrm>
              <a:off x="6655353" y="2303579"/>
              <a:ext cx="192380" cy="122829"/>
            </a:xfrm>
            <a:custGeom>
              <a:avLst/>
              <a:gdLst/>
              <a:ahLst/>
              <a:cxnLst/>
              <a:rect l="l" t="t" r="r" b="b"/>
              <a:pathLst>
                <a:path w="1621" h="1035" extrusionOk="0">
                  <a:moveTo>
                    <a:pt x="1" y="1"/>
                  </a:moveTo>
                  <a:lnTo>
                    <a:pt x="1" y="86"/>
                  </a:lnTo>
                  <a:lnTo>
                    <a:pt x="1620" y="1035"/>
                  </a:lnTo>
                  <a:lnTo>
                    <a:pt x="1620" y="94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5"/>
            <p:cNvSpPr/>
            <p:nvPr/>
          </p:nvSpPr>
          <p:spPr>
            <a:xfrm>
              <a:off x="6600288" y="2034185"/>
              <a:ext cx="89959" cy="63016"/>
            </a:xfrm>
            <a:custGeom>
              <a:avLst/>
              <a:gdLst/>
              <a:ahLst/>
              <a:cxnLst/>
              <a:rect l="l" t="t" r="r" b="b"/>
              <a:pathLst>
                <a:path w="758" h="531" extrusionOk="0">
                  <a:moveTo>
                    <a:pt x="1" y="0"/>
                  </a:moveTo>
                  <a:lnTo>
                    <a:pt x="1" y="86"/>
                  </a:lnTo>
                  <a:lnTo>
                    <a:pt x="757" y="530"/>
                  </a:lnTo>
                  <a:lnTo>
                    <a:pt x="757" y="465"/>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5"/>
            <p:cNvSpPr/>
            <p:nvPr/>
          </p:nvSpPr>
          <p:spPr>
            <a:xfrm>
              <a:off x="6864935" y="2216827"/>
              <a:ext cx="124614" cy="82123"/>
            </a:xfrm>
            <a:custGeom>
              <a:avLst/>
              <a:gdLst/>
              <a:ahLst/>
              <a:cxnLst/>
              <a:rect l="l" t="t" r="r" b="b"/>
              <a:pathLst>
                <a:path w="1050" h="692" extrusionOk="0">
                  <a:moveTo>
                    <a:pt x="0" y="0"/>
                  </a:moveTo>
                  <a:lnTo>
                    <a:pt x="0" y="81"/>
                  </a:lnTo>
                  <a:lnTo>
                    <a:pt x="1050" y="691"/>
                  </a:lnTo>
                  <a:lnTo>
                    <a:pt x="1050" y="605"/>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5"/>
            <p:cNvSpPr/>
            <p:nvPr/>
          </p:nvSpPr>
          <p:spPr>
            <a:xfrm>
              <a:off x="6924748" y="2273673"/>
              <a:ext cx="64799" cy="47945"/>
            </a:xfrm>
            <a:custGeom>
              <a:avLst/>
              <a:gdLst/>
              <a:ahLst/>
              <a:cxnLst/>
              <a:rect l="l" t="t" r="r" b="b"/>
              <a:pathLst>
                <a:path w="546" h="404" extrusionOk="0">
                  <a:moveTo>
                    <a:pt x="1" y="0"/>
                  </a:moveTo>
                  <a:lnTo>
                    <a:pt x="1" y="86"/>
                  </a:lnTo>
                  <a:lnTo>
                    <a:pt x="546" y="404"/>
                  </a:lnTo>
                  <a:lnTo>
                    <a:pt x="546" y="318"/>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5"/>
            <p:cNvSpPr/>
            <p:nvPr/>
          </p:nvSpPr>
          <p:spPr>
            <a:xfrm>
              <a:off x="6864935" y="2258720"/>
              <a:ext cx="124614" cy="82716"/>
            </a:xfrm>
            <a:custGeom>
              <a:avLst/>
              <a:gdLst/>
              <a:ahLst/>
              <a:cxnLst/>
              <a:rect l="l" t="t" r="r" b="b"/>
              <a:pathLst>
                <a:path w="1050" h="697" extrusionOk="0">
                  <a:moveTo>
                    <a:pt x="0" y="0"/>
                  </a:moveTo>
                  <a:lnTo>
                    <a:pt x="0" y="86"/>
                  </a:lnTo>
                  <a:lnTo>
                    <a:pt x="1050" y="696"/>
                  </a:lnTo>
                  <a:lnTo>
                    <a:pt x="1050" y="611"/>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5"/>
            <p:cNvSpPr/>
            <p:nvPr/>
          </p:nvSpPr>
          <p:spPr>
            <a:xfrm>
              <a:off x="6884635" y="2293967"/>
              <a:ext cx="104913" cy="69544"/>
            </a:xfrm>
            <a:custGeom>
              <a:avLst/>
              <a:gdLst/>
              <a:ahLst/>
              <a:cxnLst/>
              <a:rect l="l" t="t" r="r" b="b"/>
              <a:pathLst>
                <a:path w="884" h="586" extrusionOk="0">
                  <a:moveTo>
                    <a:pt x="1" y="1"/>
                  </a:moveTo>
                  <a:lnTo>
                    <a:pt x="1" y="82"/>
                  </a:lnTo>
                  <a:lnTo>
                    <a:pt x="884" y="586"/>
                  </a:lnTo>
                  <a:lnTo>
                    <a:pt x="884" y="50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5"/>
            <p:cNvSpPr/>
            <p:nvPr/>
          </p:nvSpPr>
          <p:spPr>
            <a:xfrm>
              <a:off x="6600288" y="2064092"/>
              <a:ext cx="184547" cy="117488"/>
            </a:xfrm>
            <a:custGeom>
              <a:avLst/>
              <a:gdLst/>
              <a:ahLst/>
              <a:cxnLst/>
              <a:rect l="l" t="t" r="r" b="b"/>
              <a:pathLst>
                <a:path w="1555" h="990" extrusionOk="0">
                  <a:moveTo>
                    <a:pt x="1" y="1"/>
                  </a:moveTo>
                  <a:lnTo>
                    <a:pt x="1" y="86"/>
                  </a:lnTo>
                  <a:lnTo>
                    <a:pt x="1555" y="989"/>
                  </a:lnTo>
                  <a:lnTo>
                    <a:pt x="1555" y="90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6690125" y="2136603"/>
              <a:ext cx="94707" cy="67763"/>
            </a:xfrm>
            <a:custGeom>
              <a:avLst/>
              <a:gdLst/>
              <a:ahLst/>
              <a:cxnLst/>
              <a:rect l="l" t="t" r="r" b="b"/>
              <a:pathLst>
                <a:path w="798" h="571" extrusionOk="0">
                  <a:moveTo>
                    <a:pt x="0" y="0"/>
                  </a:moveTo>
                  <a:lnTo>
                    <a:pt x="0" y="86"/>
                  </a:lnTo>
                  <a:lnTo>
                    <a:pt x="798" y="570"/>
                  </a:lnTo>
                  <a:lnTo>
                    <a:pt x="798" y="484"/>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a:off x="6600288" y="2106578"/>
              <a:ext cx="184547" cy="117488"/>
            </a:xfrm>
            <a:custGeom>
              <a:avLst/>
              <a:gdLst/>
              <a:ahLst/>
              <a:cxnLst/>
              <a:rect l="l" t="t" r="r" b="b"/>
              <a:pathLst>
                <a:path w="1555" h="990" extrusionOk="0">
                  <a:moveTo>
                    <a:pt x="1" y="1"/>
                  </a:moveTo>
                  <a:lnTo>
                    <a:pt x="1" y="87"/>
                  </a:lnTo>
                  <a:lnTo>
                    <a:pt x="1555" y="990"/>
                  </a:lnTo>
                  <a:lnTo>
                    <a:pt x="1555" y="904"/>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6632686" y="2146690"/>
              <a:ext cx="152148" cy="100162"/>
            </a:xfrm>
            <a:custGeom>
              <a:avLst/>
              <a:gdLst/>
              <a:ahLst/>
              <a:cxnLst/>
              <a:rect l="l" t="t" r="r" b="b"/>
              <a:pathLst>
                <a:path w="1282" h="844" extrusionOk="0">
                  <a:moveTo>
                    <a:pt x="0" y="1"/>
                  </a:moveTo>
                  <a:lnTo>
                    <a:pt x="0" y="87"/>
                  </a:lnTo>
                  <a:lnTo>
                    <a:pt x="1282" y="843"/>
                  </a:lnTo>
                  <a:lnTo>
                    <a:pt x="1282" y="758"/>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p:cNvSpPr/>
            <p:nvPr/>
          </p:nvSpPr>
          <p:spPr>
            <a:xfrm>
              <a:off x="6864935" y="2308920"/>
              <a:ext cx="124614" cy="127101"/>
            </a:xfrm>
            <a:custGeom>
              <a:avLst/>
              <a:gdLst/>
              <a:ahLst/>
              <a:cxnLst/>
              <a:rect l="l" t="t" r="r" b="b"/>
              <a:pathLst>
                <a:path w="1050" h="1071" extrusionOk="0">
                  <a:moveTo>
                    <a:pt x="0" y="1"/>
                  </a:moveTo>
                  <a:lnTo>
                    <a:pt x="0" y="460"/>
                  </a:lnTo>
                  <a:lnTo>
                    <a:pt x="1050" y="1070"/>
                  </a:lnTo>
                  <a:lnTo>
                    <a:pt x="1050" y="611"/>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5"/>
            <p:cNvSpPr/>
            <p:nvPr/>
          </p:nvSpPr>
          <p:spPr>
            <a:xfrm>
              <a:off x="6864935" y="2381431"/>
              <a:ext cx="124614" cy="82123"/>
            </a:xfrm>
            <a:custGeom>
              <a:avLst/>
              <a:gdLst/>
              <a:ahLst/>
              <a:cxnLst/>
              <a:rect l="l" t="t" r="r" b="b"/>
              <a:pathLst>
                <a:path w="1050" h="692" extrusionOk="0">
                  <a:moveTo>
                    <a:pt x="0" y="0"/>
                  </a:moveTo>
                  <a:lnTo>
                    <a:pt x="0" y="81"/>
                  </a:lnTo>
                  <a:lnTo>
                    <a:pt x="1050" y="691"/>
                  </a:lnTo>
                  <a:lnTo>
                    <a:pt x="1050" y="606"/>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p:cNvSpPr/>
            <p:nvPr/>
          </p:nvSpPr>
          <p:spPr>
            <a:xfrm>
              <a:off x="6864935" y="2403504"/>
              <a:ext cx="124614" cy="82835"/>
            </a:xfrm>
            <a:custGeom>
              <a:avLst/>
              <a:gdLst/>
              <a:ahLst/>
              <a:cxnLst/>
              <a:rect l="l" t="t" r="r" b="b"/>
              <a:pathLst>
                <a:path w="1050" h="698" extrusionOk="0">
                  <a:moveTo>
                    <a:pt x="0" y="1"/>
                  </a:moveTo>
                  <a:lnTo>
                    <a:pt x="0" y="87"/>
                  </a:lnTo>
                  <a:lnTo>
                    <a:pt x="1050" y="697"/>
                  </a:lnTo>
                  <a:lnTo>
                    <a:pt x="1050" y="611"/>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5"/>
            <p:cNvSpPr/>
            <p:nvPr/>
          </p:nvSpPr>
          <p:spPr>
            <a:xfrm>
              <a:off x="6904454" y="2448483"/>
              <a:ext cx="85094" cy="57557"/>
            </a:xfrm>
            <a:custGeom>
              <a:avLst/>
              <a:gdLst/>
              <a:ahLst/>
              <a:cxnLst/>
              <a:rect l="l" t="t" r="r" b="b"/>
              <a:pathLst>
                <a:path w="717" h="485" extrusionOk="0">
                  <a:moveTo>
                    <a:pt x="0" y="0"/>
                  </a:moveTo>
                  <a:lnTo>
                    <a:pt x="0" y="86"/>
                  </a:lnTo>
                  <a:lnTo>
                    <a:pt x="717" y="485"/>
                  </a:lnTo>
                  <a:lnTo>
                    <a:pt x="717" y="39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5"/>
            <p:cNvSpPr/>
            <p:nvPr/>
          </p:nvSpPr>
          <p:spPr>
            <a:xfrm>
              <a:off x="6799663" y="2190719"/>
              <a:ext cx="50439" cy="63728"/>
            </a:xfrm>
            <a:custGeom>
              <a:avLst/>
              <a:gdLst/>
              <a:ahLst/>
              <a:cxnLst/>
              <a:rect l="l" t="t" r="r" b="b"/>
              <a:pathLst>
                <a:path w="425" h="537" extrusionOk="0">
                  <a:moveTo>
                    <a:pt x="109" y="1"/>
                  </a:moveTo>
                  <a:cubicBezTo>
                    <a:pt x="42" y="1"/>
                    <a:pt x="1" y="47"/>
                    <a:pt x="1" y="134"/>
                  </a:cubicBezTo>
                  <a:cubicBezTo>
                    <a:pt x="1" y="281"/>
                    <a:pt x="86" y="427"/>
                    <a:pt x="212" y="513"/>
                  </a:cubicBezTo>
                  <a:cubicBezTo>
                    <a:pt x="241" y="529"/>
                    <a:pt x="269" y="536"/>
                    <a:pt x="295" y="536"/>
                  </a:cubicBezTo>
                  <a:cubicBezTo>
                    <a:pt x="367" y="536"/>
                    <a:pt x="424" y="479"/>
                    <a:pt x="424" y="387"/>
                  </a:cubicBezTo>
                  <a:cubicBezTo>
                    <a:pt x="424" y="260"/>
                    <a:pt x="318" y="94"/>
                    <a:pt x="212" y="28"/>
                  </a:cubicBezTo>
                  <a:cubicBezTo>
                    <a:pt x="174" y="10"/>
                    <a:pt x="139" y="1"/>
                    <a:pt x="1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5"/>
            <p:cNvSpPr/>
            <p:nvPr/>
          </p:nvSpPr>
          <p:spPr>
            <a:xfrm>
              <a:off x="6600288" y="2159270"/>
              <a:ext cx="184547" cy="117488"/>
            </a:xfrm>
            <a:custGeom>
              <a:avLst/>
              <a:gdLst/>
              <a:ahLst/>
              <a:cxnLst/>
              <a:rect l="l" t="t" r="r" b="b"/>
              <a:pathLst>
                <a:path w="1555" h="990" extrusionOk="0">
                  <a:moveTo>
                    <a:pt x="1" y="1"/>
                  </a:moveTo>
                  <a:lnTo>
                    <a:pt x="1" y="81"/>
                  </a:lnTo>
                  <a:lnTo>
                    <a:pt x="1555" y="990"/>
                  </a:lnTo>
                  <a:lnTo>
                    <a:pt x="1555" y="904"/>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5"/>
            <p:cNvSpPr/>
            <p:nvPr/>
          </p:nvSpPr>
          <p:spPr>
            <a:xfrm>
              <a:off x="6690125" y="2231781"/>
              <a:ext cx="94707" cy="64678"/>
            </a:xfrm>
            <a:custGeom>
              <a:avLst/>
              <a:gdLst/>
              <a:ahLst/>
              <a:cxnLst/>
              <a:rect l="l" t="t" r="r" b="b"/>
              <a:pathLst>
                <a:path w="798" h="545" extrusionOk="0">
                  <a:moveTo>
                    <a:pt x="0" y="0"/>
                  </a:moveTo>
                  <a:lnTo>
                    <a:pt x="0" y="81"/>
                  </a:lnTo>
                  <a:lnTo>
                    <a:pt x="798" y="545"/>
                  </a:lnTo>
                  <a:lnTo>
                    <a:pt x="798" y="47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5"/>
            <p:cNvSpPr/>
            <p:nvPr/>
          </p:nvSpPr>
          <p:spPr>
            <a:xfrm>
              <a:off x="6600288" y="2201756"/>
              <a:ext cx="184547" cy="116895"/>
            </a:xfrm>
            <a:custGeom>
              <a:avLst/>
              <a:gdLst/>
              <a:ahLst/>
              <a:cxnLst/>
              <a:rect l="l" t="t" r="r" b="b"/>
              <a:pathLst>
                <a:path w="1555" h="985" extrusionOk="0">
                  <a:moveTo>
                    <a:pt x="1" y="1"/>
                  </a:moveTo>
                  <a:lnTo>
                    <a:pt x="1" y="82"/>
                  </a:lnTo>
                  <a:lnTo>
                    <a:pt x="1555" y="985"/>
                  </a:lnTo>
                  <a:lnTo>
                    <a:pt x="1555" y="904"/>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a:off x="6632686" y="2241275"/>
              <a:ext cx="152148" cy="100162"/>
            </a:xfrm>
            <a:custGeom>
              <a:avLst/>
              <a:gdLst/>
              <a:ahLst/>
              <a:cxnLst/>
              <a:rect l="l" t="t" r="r" b="b"/>
              <a:pathLst>
                <a:path w="1282" h="844" extrusionOk="0">
                  <a:moveTo>
                    <a:pt x="0" y="1"/>
                  </a:moveTo>
                  <a:lnTo>
                    <a:pt x="0" y="87"/>
                  </a:lnTo>
                  <a:lnTo>
                    <a:pt x="1282" y="843"/>
                  </a:lnTo>
                  <a:lnTo>
                    <a:pt x="1282" y="758"/>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a:off x="6799663" y="2284235"/>
              <a:ext cx="50439" cy="64203"/>
            </a:xfrm>
            <a:custGeom>
              <a:avLst/>
              <a:gdLst/>
              <a:ahLst/>
              <a:cxnLst/>
              <a:rect l="l" t="t" r="r" b="b"/>
              <a:pathLst>
                <a:path w="425" h="541" extrusionOk="0">
                  <a:moveTo>
                    <a:pt x="108" y="1"/>
                  </a:moveTo>
                  <a:cubicBezTo>
                    <a:pt x="41" y="1"/>
                    <a:pt x="1" y="57"/>
                    <a:pt x="1" y="143"/>
                  </a:cubicBezTo>
                  <a:cubicBezTo>
                    <a:pt x="1" y="290"/>
                    <a:pt x="86" y="441"/>
                    <a:pt x="212" y="501"/>
                  </a:cubicBezTo>
                  <a:cubicBezTo>
                    <a:pt x="246" y="528"/>
                    <a:pt x="279" y="540"/>
                    <a:pt x="309" y="540"/>
                  </a:cubicBezTo>
                  <a:cubicBezTo>
                    <a:pt x="374" y="540"/>
                    <a:pt x="424" y="482"/>
                    <a:pt x="424" y="396"/>
                  </a:cubicBezTo>
                  <a:cubicBezTo>
                    <a:pt x="424" y="249"/>
                    <a:pt x="318" y="103"/>
                    <a:pt x="212" y="37"/>
                  </a:cubicBezTo>
                  <a:cubicBezTo>
                    <a:pt x="173" y="12"/>
                    <a:pt x="138" y="1"/>
                    <a:pt x="1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5"/>
            <p:cNvSpPr/>
            <p:nvPr/>
          </p:nvSpPr>
          <p:spPr>
            <a:xfrm>
              <a:off x="6223728" y="2329925"/>
              <a:ext cx="808329" cy="466511"/>
            </a:xfrm>
            <a:custGeom>
              <a:avLst/>
              <a:gdLst/>
              <a:ahLst/>
              <a:cxnLst/>
              <a:rect l="l" t="t" r="r" b="b"/>
              <a:pathLst>
                <a:path w="6811" h="3931" extrusionOk="0">
                  <a:moveTo>
                    <a:pt x="2805" y="0"/>
                  </a:moveTo>
                  <a:cubicBezTo>
                    <a:pt x="2760" y="0"/>
                    <a:pt x="2712" y="11"/>
                    <a:pt x="2669" y="31"/>
                  </a:cubicBezTo>
                  <a:lnTo>
                    <a:pt x="147" y="1504"/>
                  </a:lnTo>
                  <a:lnTo>
                    <a:pt x="147" y="1463"/>
                  </a:lnTo>
                  <a:lnTo>
                    <a:pt x="1" y="1463"/>
                  </a:lnTo>
                  <a:lnTo>
                    <a:pt x="1" y="1630"/>
                  </a:lnTo>
                  <a:cubicBezTo>
                    <a:pt x="1" y="1650"/>
                    <a:pt x="21" y="1670"/>
                    <a:pt x="41" y="1695"/>
                  </a:cubicBezTo>
                  <a:lnTo>
                    <a:pt x="3890" y="3900"/>
                  </a:lnTo>
                  <a:cubicBezTo>
                    <a:pt x="3920" y="3920"/>
                    <a:pt x="3962" y="3930"/>
                    <a:pt x="4007" y="3930"/>
                  </a:cubicBezTo>
                  <a:cubicBezTo>
                    <a:pt x="4052" y="3930"/>
                    <a:pt x="4099" y="3920"/>
                    <a:pt x="4142" y="3900"/>
                  </a:cubicBezTo>
                  <a:lnTo>
                    <a:pt x="6745" y="2386"/>
                  </a:lnTo>
                  <a:cubicBezTo>
                    <a:pt x="6791" y="2366"/>
                    <a:pt x="6811" y="2346"/>
                    <a:pt x="6811" y="2301"/>
                  </a:cubicBezTo>
                  <a:lnTo>
                    <a:pt x="6811" y="2154"/>
                  </a:lnTo>
                  <a:lnTo>
                    <a:pt x="6685" y="2154"/>
                  </a:lnTo>
                  <a:lnTo>
                    <a:pt x="6685" y="2200"/>
                  </a:lnTo>
                  <a:lnTo>
                    <a:pt x="2922" y="31"/>
                  </a:lnTo>
                  <a:cubicBezTo>
                    <a:pt x="2891" y="11"/>
                    <a:pt x="2850" y="0"/>
                    <a:pt x="2805" y="0"/>
                  </a:cubicBezTo>
                  <a:close/>
                </a:path>
              </a:pathLst>
            </a:custGeom>
            <a:solidFill>
              <a:srgbClr val="1716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5"/>
            <p:cNvSpPr/>
            <p:nvPr/>
          </p:nvSpPr>
          <p:spPr>
            <a:xfrm>
              <a:off x="6221355" y="2310463"/>
              <a:ext cx="813195" cy="466511"/>
            </a:xfrm>
            <a:custGeom>
              <a:avLst/>
              <a:gdLst/>
              <a:ahLst/>
              <a:cxnLst/>
              <a:rect l="l" t="t" r="r" b="b"/>
              <a:pathLst>
                <a:path w="6852" h="3931" extrusionOk="0">
                  <a:moveTo>
                    <a:pt x="2838" y="0"/>
                  </a:moveTo>
                  <a:cubicBezTo>
                    <a:pt x="2790" y="0"/>
                    <a:pt x="2737" y="15"/>
                    <a:pt x="2689" y="48"/>
                  </a:cubicBezTo>
                  <a:lnTo>
                    <a:pt x="81" y="1542"/>
                  </a:lnTo>
                  <a:cubicBezTo>
                    <a:pt x="21" y="1582"/>
                    <a:pt x="1" y="1648"/>
                    <a:pt x="61" y="1688"/>
                  </a:cubicBezTo>
                  <a:lnTo>
                    <a:pt x="3910" y="3918"/>
                  </a:lnTo>
                  <a:cubicBezTo>
                    <a:pt x="3935" y="3926"/>
                    <a:pt x="3968" y="3931"/>
                    <a:pt x="4004" y="3931"/>
                  </a:cubicBezTo>
                  <a:cubicBezTo>
                    <a:pt x="4055" y="3931"/>
                    <a:pt x="4112" y="3921"/>
                    <a:pt x="4162" y="3897"/>
                  </a:cubicBezTo>
                  <a:lnTo>
                    <a:pt x="6765" y="2384"/>
                  </a:lnTo>
                  <a:cubicBezTo>
                    <a:pt x="6831" y="2339"/>
                    <a:pt x="6851" y="2278"/>
                    <a:pt x="6791" y="2238"/>
                  </a:cubicBezTo>
                  <a:lnTo>
                    <a:pt x="2942" y="28"/>
                  </a:lnTo>
                  <a:cubicBezTo>
                    <a:pt x="2914" y="10"/>
                    <a:pt x="2878" y="0"/>
                    <a:pt x="2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5"/>
            <p:cNvSpPr/>
            <p:nvPr/>
          </p:nvSpPr>
          <p:spPr>
            <a:xfrm>
              <a:off x="6371005" y="2334554"/>
              <a:ext cx="620934" cy="357093"/>
            </a:xfrm>
            <a:custGeom>
              <a:avLst/>
              <a:gdLst/>
              <a:ahLst/>
              <a:cxnLst/>
              <a:rect l="l" t="t" r="r" b="b"/>
              <a:pathLst>
                <a:path w="5232" h="3009" extrusionOk="0">
                  <a:moveTo>
                    <a:pt x="1581" y="0"/>
                  </a:moveTo>
                  <a:cubicBezTo>
                    <a:pt x="1537" y="0"/>
                    <a:pt x="1486" y="11"/>
                    <a:pt x="1449" y="37"/>
                  </a:cubicBezTo>
                  <a:lnTo>
                    <a:pt x="61" y="834"/>
                  </a:lnTo>
                  <a:cubicBezTo>
                    <a:pt x="1" y="875"/>
                    <a:pt x="1" y="920"/>
                    <a:pt x="41" y="960"/>
                  </a:cubicBezTo>
                  <a:lnTo>
                    <a:pt x="3572" y="2978"/>
                  </a:lnTo>
                  <a:cubicBezTo>
                    <a:pt x="3605" y="2998"/>
                    <a:pt x="3642" y="3008"/>
                    <a:pt x="3678" y="3008"/>
                  </a:cubicBezTo>
                  <a:cubicBezTo>
                    <a:pt x="3715" y="3008"/>
                    <a:pt x="3751" y="2998"/>
                    <a:pt x="3784" y="2978"/>
                  </a:cubicBezTo>
                  <a:lnTo>
                    <a:pt x="5171" y="2181"/>
                  </a:lnTo>
                  <a:cubicBezTo>
                    <a:pt x="5232" y="2136"/>
                    <a:pt x="5232" y="2095"/>
                    <a:pt x="5192" y="2055"/>
                  </a:cubicBezTo>
                  <a:lnTo>
                    <a:pt x="1660" y="17"/>
                  </a:lnTo>
                  <a:cubicBezTo>
                    <a:pt x="1643" y="6"/>
                    <a:pt x="1614" y="0"/>
                    <a:pt x="1581" y="0"/>
                  </a:cubicBezTo>
                  <a:close/>
                </a:path>
              </a:pathLst>
            </a:custGeom>
            <a:solidFill>
              <a:srgbClr val="1716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5"/>
            <p:cNvSpPr/>
            <p:nvPr/>
          </p:nvSpPr>
          <p:spPr>
            <a:xfrm>
              <a:off x="6410525" y="2539507"/>
              <a:ext cx="227628" cy="128169"/>
            </a:xfrm>
            <a:custGeom>
              <a:avLst/>
              <a:gdLst/>
              <a:ahLst/>
              <a:cxnLst/>
              <a:rect l="l" t="t" r="r" b="b"/>
              <a:pathLst>
                <a:path w="1918" h="1080" extrusionOk="0">
                  <a:moveTo>
                    <a:pt x="717" y="0"/>
                  </a:moveTo>
                  <a:cubicBezTo>
                    <a:pt x="680" y="0"/>
                    <a:pt x="644" y="10"/>
                    <a:pt x="611" y="30"/>
                  </a:cubicBezTo>
                  <a:lnTo>
                    <a:pt x="66" y="348"/>
                  </a:lnTo>
                  <a:cubicBezTo>
                    <a:pt x="1" y="388"/>
                    <a:pt x="1" y="434"/>
                    <a:pt x="66" y="474"/>
                  </a:cubicBezTo>
                  <a:lnTo>
                    <a:pt x="1095" y="1064"/>
                  </a:lnTo>
                  <a:cubicBezTo>
                    <a:pt x="1116" y="1075"/>
                    <a:pt x="1152" y="1080"/>
                    <a:pt x="1192" y="1080"/>
                  </a:cubicBezTo>
                  <a:cubicBezTo>
                    <a:pt x="1232" y="1080"/>
                    <a:pt x="1274" y="1075"/>
                    <a:pt x="1307" y="1064"/>
                  </a:cubicBezTo>
                  <a:lnTo>
                    <a:pt x="1832" y="747"/>
                  </a:lnTo>
                  <a:cubicBezTo>
                    <a:pt x="1892" y="706"/>
                    <a:pt x="1918" y="661"/>
                    <a:pt x="1852" y="620"/>
                  </a:cubicBezTo>
                  <a:lnTo>
                    <a:pt x="823" y="30"/>
                  </a:lnTo>
                  <a:cubicBezTo>
                    <a:pt x="790" y="10"/>
                    <a:pt x="754" y="0"/>
                    <a:pt x="717" y="0"/>
                  </a:cubicBezTo>
                  <a:close/>
                </a:path>
              </a:pathLst>
            </a:custGeom>
            <a:solidFill>
              <a:srgbClr val="1716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p:nvPr/>
          </p:nvSpPr>
          <p:spPr>
            <a:xfrm>
              <a:off x="6917034" y="2563954"/>
              <a:ext cx="59933" cy="33704"/>
            </a:xfrm>
            <a:custGeom>
              <a:avLst/>
              <a:gdLst/>
              <a:ahLst/>
              <a:cxnLst/>
              <a:rect l="l" t="t" r="r" b="b"/>
              <a:pathLst>
                <a:path w="505" h="284" extrusionOk="0">
                  <a:moveTo>
                    <a:pt x="191" y="1"/>
                  </a:moveTo>
                  <a:cubicBezTo>
                    <a:pt x="176" y="1"/>
                    <a:pt x="159" y="6"/>
                    <a:pt x="147" y="16"/>
                  </a:cubicBezTo>
                  <a:lnTo>
                    <a:pt x="21" y="77"/>
                  </a:lnTo>
                  <a:cubicBezTo>
                    <a:pt x="0" y="102"/>
                    <a:pt x="0" y="122"/>
                    <a:pt x="21" y="142"/>
                  </a:cubicBezTo>
                  <a:lnTo>
                    <a:pt x="253" y="268"/>
                  </a:lnTo>
                  <a:cubicBezTo>
                    <a:pt x="275" y="278"/>
                    <a:pt x="297" y="283"/>
                    <a:pt x="315" y="283"/>
                  </a:cubicBezTo>
                  <a:cubicBezTo>
                    <a:pt x="333" y="283"/>
                    <a:pt x="348" y="278"/>
                    <a:pt x="358" y="268"/>
                  </a:cubicBezTo>
                  <a:lnTo>
                    <a:pt x="485" y="203"/>
                  </a:lnTo>
                  <a:cubicBezTo>
                    <a:pt x="505" y="182"/>
                    <a:pt x="505" y="162"/>
                    <a:pt x="485" y="142"/>
                  </a:cubicBezTo>
                  <a:lnTo>
                    <a:pt x="232" y="16"/>
                  </a:lnTo>
                  <a:cubicBezTo>
                    <a:pt x="222" y="6"/>
                    <a:pt x="207" y="1"/>
                    <a:pt x="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a:off x="6869682" y="2536421"/>
              <a:ext cx="60052" cy="33704"/>
            </a:xfrm>
            <a:custGeom>
              <a:avLst/>
              <a:gdLst/>
              <a:ahLst/>
              <a:cxnLst/>
              <a:rect l="l" t="t" r="r" b="b"/>
              <a:pathLst>
                <a:path w="506" h="284" extrusionOk="0">
                  <a:moveTo>
                    <a:pt x="190" y="1"/>
                  </a:moveTo>
                  <a:cubicBezTo>
                    <a:pt x="174" y="1"/>
                    <a:pt x="157" y="6"/>
                    <a:pt x="147" y="16"/>
                  </a:cubicBezTo>
                  <a:lnTo>
                    <a:pt x="21" y="82"/>
                  </a:lnTo>
                  <a:cubicBezTo>
                    <a:pt x="1" y="102"/>
                    <a:pt x="1" y="122"/>
                    <a:pt x="21" y="142"/>
                  </a:cubicBezTo>
                  <a:lnTo>
                    <a:pt x="253" y="268"/>
                  </a:lnTo>
                  <a:cubicBezTo>
                    <a:pt x="273" y="278"/>
                    <a:pt x="295" y="283"/>
                    <a:pt x="314" y="283"/>
                  </a:cubicBezTo>
                  <a:cubicBezTo>
                    <a:pt x="332" y="283"/>
                    <a:pt x="349" y="278"/>
                    <a:pt x="359" y="268"/>
                  </a:cubicBezTo>
                  <a:lnTo>
                    <a:pt x="485" y="208"/>
                  </a:lnTo>
                  <a:cubicBezTo>
                    <a:pt x="505" y="182"/>
                    <a:pt x="505" y="162"/>
                    <a:pt x="485" y="142"/>
                  </a:cubicBezTo>
                  <a:lnTo>
                    <a:pt x="233" y="16"/>
                  </a:lnTo>
                  <a:cubicBezTo>
                    <a:pt x="223" y="6"/>
                    <a:pt x="206" y="1"/>
                    <a:pt x="1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5"/>
            <p:cNvSpPr/>
            <p:nvPr/>
          </p:nvSpPr>
          <p:spPr>
            <a:xfrm>
              <a:off x="6820076" y="2508888"/>
              <a:ext cx="62307" cy="33704"/>
            </a:xfrm>
            <a:custGeom>
              <a:avLst/>
              <a:gdLst/>
              <a:ahLst/>
              <a:cxnLst/>
              <a:rect l="l" t="t" r="r" b="b"/>
              <a:pathLst>
                <a:path w="525" h="284" extrusionOk="0">
                  <a:moveTo>
                    <a:pt x="209" y="1"/>
                  </a:moveTo>
                  <a:cubicBezTo>
                    <a:pt x="193" y="1"/>
                    <a:pt x="177" y="6"/>
                    <a:pt x="167" y="16"/>
                  </a:cubicBezTo>
                  <a:lnTo>
                    <a:pt x="40" y="81"/>
                  </a:lnTo>
                  <a:cubicBezTo>
                    <a:pt x="0" y="102"/>
                    <a:pt x="0" y="122"/>
                    <a:pt x="40" y="142"/>
                  </a:cubicBezTo>
                  <a:lnTo>
                    <a:pt x="273" y="268"/>
                  </a:lnTo>
                  <a:cubicBezTo>
                    <a:pt x="283" y="278"/>
                    <a:pt x="298" y="283"/>
                    <a:pt x="316" y="283"/>
                  </a:cubicBezTo>
                  <a:cubicBezTo>
                    <a:pt x="334" y="283"/>
                    <a:pt x="356" y="278"/>
                    <a:pt x="378" y="268"/>
                  </a:cubicBezTo>
                  <a:lnTo>
                    <a:pt x="484" y="208"/>
                  </a:lnTo>
                  <a:cubicBezTo>
                    <a:pt x="525" y="187"/>
                    <a:pt x="525" y="162"/>
                    <a:pt x="484" y="142"/>
                  </a:cubicBezTo>
                  <a:lnTo>
                    <a:pt x="252" y="16"/>
                  </a:lnTo>
                  <a:cubicBezTo>
                    <a:pt x="242" y="6"/>
                    <a:pt x="226" y="1"/>
                    <a:pt x="2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5"/>
            <p:cNvSpPr/>
            <p:nvPr/>
          </p:nvSpPr>
          <p:spPr>
            <a:xfrm>
              <a:off x="6772724" y="2481356"/>
              <a:ext cx="62426" cy="34060"/>
            </a:xfrm>
            <a:custGeom>
              <a:avLst/>
              <a:gdLst/>
              <a:ahLst/>
              <a:cxnLst/>
              <a:rect l="l" t="t" r="r" b="b"/>
              <a:pathLst>
                <a:path w="526" h="287" extrusionOk="0">
                  <a:moveTo>
                    <a:pt x="206" y="1"/>
                  </a:moveTo>
                  <a:cubicBezTo>
                    <a:pt x="187" y="1"/>
                    <a:pt x="167" y="6"/>
                    <a:pt x="147" y="16"/>
                  </a:cubicBezTo>
                  <a:lnTo>
                    <a:pt x="41" y="81"/>
                  </a:lnTo>
                  <a:cubicBezTo>
                    <a:pt x="1" y="102"/>
                    <a:pt x="1" y="122"/>
                    <a:pt x="41" y="122"/>
                  </a:cubicBezTo>
                  <a:lnTo>
                    <a:pt x="273" y="268"/>
                  </a:lnTo>
                  <a:cubicBezTo>
                    <a:pt x="283" y="281"/>
                    <a:pt x="298" y="287"/>
                    <a:pt x="313" y="287"/>
                  </a:cubicBezTo>
                  <a:cubicBezTo>
                    <a:pt x="329" y="287"/>
                    <a:pt x="344" y="281"/>
                    <a:pt x="354" y="268"/>
                  </a:cubicBezTo>
                  <a:lnTo>
                    <a:pt x="480" y="208"/>
                  </a:lnTo>
                  <a:cubicBezTo>
                    <a:pt x="525" y="187"/>
                    <a:pt x="525" y="167"/>
                    <a:pt x="480" y="142"/>
                  </a:cubicBezTo>
                  <a:lnTo>
                    <a:pt x="253" y="16"/>
                  </a:lnTo>
                  <a:cubicBezTo>
                    <a:pt x="240" y="6"/>
                    <a:pt x="224" y="1"/>
                    <a:pt x="2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5"/>
            <p:cNvSpPr/>
            <p:nvPr/>
          </p:nvSpPr>
          <p:spPr>
            <a:xfrm>
              <a:off x="6724897" y="2453230"/>
              <a:ext cx="59933" cy="34890"/>
            </a:xfrm>
            <a:custGeom>
              <a:avLst/>
              <a:gdLst/>
              <a:ahLst/>
              <a:cxnLst/>
              <a:rect l="l" t="t" r="r" b="b"/>
              <a:pathLst>
                <a:path w="505" h="294" extrusionOk="0">
                  <a:moveTo>
                    <a:pt x="151" y="1"/>
                  </a:moveTo>
                  <a:lnTo>
                    <a:pt x="25" y="86"/>
                  </a:lnTo>
                  <a:cubicBezTo>
                    <a:pt x="0" y="107"/>
                    <a:pt x="0" y="127"/>
                    <a:pt x="25" y="127"/>
                  </a:cubicBezTo>
                  <a:lnTo>
                    <a:pt x="278" y="278"/>
                  </a:lnTo>
                  <a:cubicBezTo>
                    <a:pt x="288" y="288"/>
                    <a:pt x="303" y="293"/>
                    <a:pt x="318" y="293"/>
                  </a:cubicBezTo>
                  <a:cubicBezTo>
                    <a:pt x="333" y="293"/>
                    <a:pt x="348" y="288"/>
                    <a:pt x="358" y="278"/>
                  </a:cubicBezTo>
                  <a:lnTo>
                    <a:pt x="484" y="212"/>
                  </a:lnTo>
                  <a:cubicBezTo>
                    <a:pt x="505" y="192"/>
                    <a:pt x="505" y="172"/>
                    <a:pt x="484" y="152"/>
                  </a:cubicBezTo>
                  <a:lnTo>
                    <a:pt x="2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5"/>
            <p:cNvSpPr/>
            <p:nvPr/>
          </p:nvSpPr>
          <p:spPr>
            <a:xfrm>
              <a:off x="6677546" y="2426290"/>
              <a:ext cx="59933" cy="34297"/>
            </a:xfrm>
            <a:custGeom>
              <a:avLst/>
              <a:gdLst/>
              <a:ahLst/>
              <a:cxnLst/>
              <a:rect l="l" t="t" r="r" b="b"/>
              <a:pathLst>
                <a:path w="505" h="289" extrusionOk="0">
                  <a:moveTo>
                    <a:pt x="147" y="1"/>
                  </a:moveTo>
                  <a:lnTo>
                    <a:pt x="21" y="81"/>
                  </a:lnTo>
                  <a:cubicBezTo>
                    <a:pt x="1" y="81"/>
                    <a:pt x="1" y="127"/>
                    <a:pt x="21" y="127"/>
                  </a:cubicBezTo>
                  <a:lnTo>
                    <a:pt x="273" y="273"/>
                  </a:lnTo>
                  <a:cubicBezTo>
                    <a:pt x="286" y="283"/>
                    <a:pt x="302" y="288"/>
                    <a:pt x="318" y="288"/>
                  </a:cubicBezTo>
                  <a:cubicBezTo>
                    <a:pt x="333" y="288"/>
                    <a:pt x="349" y="283"/>
                    <a:pt x="359" y="273"/>
                  </a:cubicBezTo>
                  <a:lnTo>
                    <a:pt x="485" y="207"/>
                  </a:lnTo>
                  <a:cubicBezTo>
                    <a:pt x="505" y="187"/>
                    <a:pt x="505" y="167"/>
                    <a:pt x="485" y="147"/>
                  </a:cubicBezTo>
                  <a:lnTo>
                    <a:pt x="2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5"/>
            <p:cNvSpPr/>
            <p:nvPr/>
          </p:nvSpPr>
          <p:spPr>
            <a:xfrm>
              <a:off x="6630313" y="2398757"/>
              <a:ext cx="59933" cy="34297"/>
            </a:xfrm>
            <a:custGeom>
              <a:avLst/>
              <a:gdLst/>
              <a:ahLst/>
              <a:cxnLst/>
              <a:rect l="l" t="t" r="r" b="b"/>
              <a:pathLst>
                <a:path w="505" h="289" extrusionOk="0">
                  <a:moveTo>
                    <a:pt x="146" y="1"/>
                  </a:moveTo>
                  <a:lnTo>
                    <a:pt x="20" y="81"/>
                  </a:lnTo>
                  <a:cubicBezTo>
                    <a:pt x="0" y="81"/>
                    <a:pt x="0" y="127"/>
                    <a:pt x="20" y="127"/>
                  </a:cubicBezTo>
                  <a:lnTo>
                    <a:pt x="252" y="273"/>
                  </a:lnTo>
                  <a:cubicBezTo>
                    <a:pt x="272" y="283"/>
                    <a:pt x="294" y="288"/>
                    <a:pt x="313" y="288"/>
                  </a:cubicBezTo>
                  <a:cubicBezTo>
                    <a:pt x="332" y="288"/>
                    <a:pt x="348" y="283"/>
                    <a:pt x="358" y="273"/>
                  </a:cubicBezTo>
                  <a:lnTo>
                    <a:pt x="484" y="187"/>
                  </a:lnTo>
                  <a:cubicBezTo>
                    <a:pt x="504" y="187"/>
                    <a:pt x="504" y="167"/>
                    <a:pt x="484" y="147"/>
                  </a:cubicBezTo>
                  <a:lnTo>
                    <a:pt x="2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5"/>
            <p:cNvSpPr/>
            <p:nvPr/>
          </p:nvSpPr>
          <p:spPr>
            <a:xfrm>
              <a:off x="6582961" y="2371225"/>
              <a:ext cx="59933" cy="34297"/>
            </a:xfrm>
            <a:custGeom>
              <a:avLst/>
              <a:gdLst/>
              <a:ahLst/>
              <a:cxnLst/>
              <a:rect l="l" t="t" r="r" b="b"/>
              <a:pathLst>
                <a:path w="505" h="289" extrusionOk="0">
                  <a:moveTo>
                    <a:pt x="147" y="1"/>
                  </a:moveTo>
                  <a:lnTo>
                    <a:pt x="21" y="86"/>
                  </a:lnTo>
                  <a:cubicBezTo>
                    <a:pt x="1" y="86"/>
                    <a:pt x="1" y="106"/>
                    <a:pt x="21" y="127"/>
                  </a:cubicBezTo>
                  <a:lnTo>
                    <a:pt x="253" y="273"/>
                  </a:lnTo>
                  <a:cubicBezTo>
                    <a:pt x="263" y="283"/>
                    <a:pt x="278" y="288"/>
                    <a:pt x="296" y="288"/>
                  </a:cubicBezTo>
                  <a:cubicBezTo>
                    <a:pt x="315" y="288"/>
                    <a:pt x="336" y="283"/>
                    <a:pt x="359" y="273"/>
                  </a:cubicBezTo>
                  <a:lnTo>
                    <a:pt x="485" y="187"/>
                  </a:lnTo>
                  <a:cubicBezTo>
                    <a:pt x="505" y="187"/>
                    <a:pt x="505" y="167"/>
                    <a:pt x="485" y="147"/>
                  </a:cubicBezTo>
                  <a:lnTo>
                    <a:pt x="2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5"/>
            <p:cNvSpPr/>
            <p:nvPr/>
          </p:nvSpPr>
          <p:spPr>
            <a:xfrm>
              <a:off x="6533236" y="2341912"/>
              <a:ext cx="62426" cy="34178"/>
            </a:xfrm>
            <a:custGeom>
              <a:avLst/>
              <a:gdLst/>
              <a:ahLst/>
              <a:cxnLst/>
              <a:rect l="l" t="t" r="r" b="b"/>
              <a:pathLst>
                <a:path w="526" h="288" extrusionOk="0">
                  <a:moveTo>
                    <a:pt x="206" y="0"/>
                  </a:moveTo>
                  <a:cubicBezTo>
                    <a:pt x="187" y="0"/>
                    <a:pt x="167" y="5"/>
                    <a:pt x="147" y="15"/>
                  </a:cubicBezTo>
                  <a:lnTo>
                    <a:pt x="41" y="101"/>
                  </a:lnTo>
                  <a:cubicBezTo>
                    <a:pt x="1" y="101"/>
                    <a:pt x="1" y="121"/>
                    <a:pt x="41" y="142"/>
                  </a:cubicBezTo>
                  <a:lnTo>
                    <a:pt x="273" y="288"/>
                  </a:lnTo>
                  <a:lnTo>
                    <a:pt x="379" y="288"/>
                  </a:lnTo>
                  <a:lnTo>
                    <a:pt x="480" y="207"/>
                  </a:lnTo>
                  <a:cubicBezTo>
                    <a:pt x="525" y="207"/>
                    <a:pt x="525" y="162"/>
                    <a:pt x="480" y="162"/>
                  </a:cubicBezTo>
                  <a:lnTo>
                    <a:pt x="253" y="15"/>
                  </a:lnTo>
                  <a:cubicBezTo>
                    <a:pt x="240" y="5"/>
                    <a:pt x="224"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5"/>
            <p:cNvSpPr/>
            <p:nvPr/>
          </p:nvSpPr>
          <p:spPr>
            <a:xfrm>
              <a:off x="6859595" y="2570600"/>
              <a:ext cx="82720" cy="46758"/>
            </a:xfrm>
            <a:custGeom>
              <a:avLst/>
              <a:gdLst/>
              <a:ahLst/>
              <a:cxnLst/>
              <a:rect l="l" t="t" r="r" b="b"/>
              <a:pathLst>
                <a:path w="697" h="394" extrusionOk="0">
                  <a:moveTo>
                    <a:pt x="151" y="0"/>
                  </a:moveTo>
                  <a:lnTo>
                    <a:pt x="25" y="86"/>
                  </a:lnTo>
                  <a:cubicBezTo>
                    <a:pt x="0" y="86"/>
                    <a:pt x="0" y="126"/>
                    <a:pt x="25" y="126"/>
                  </a:cubicBezTo>
                  <a:lnTo>
                    <a:pt x="464" y="379"/>
                  </a:lnTo>
                  <a:cubicBezTo>
                    <a:pt x="474" y="389"/>
                    <a:pt x="491" y="394"/>
                    <a:pt x="507" y="394"/>
                  </a:cubicBezTo>
                  <a:cubicBezTo>
                    <a:pt x="523" y="394"/>
                    <a:pt x="540" y="389"/>
                    <a:pt x="550" y="379"/>
                  </a:cubicBezTo>
                  <a:lnTo>
                    <a:pt x="676" y="318"/>
                  </a:lnTo>
                  <a:cubicBezTo>
                    <a:pt x="696" y="298"/>
                    <a:pt x="696" y="273"/>
                    <a:pt x="676" y="253"/>
                  </a:cubicBezTo>
                  <a:lnTo>
                    <a:pt x="2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5"/>
            <p:cNvSpPr/>
            <p:nvPr/>
          </p:nvSpPr>
          <p:spPr>
            <a:xfrm>
              <a:off x="6812243" y="2543067"/>
              <a:ext cx="60052" cy="34772"/>
            </a:xfrm>
            <a:custGeom>
              <a:avLst/>
              <a:gdLst/>
              <a:ahLst/>
              <a:cxnLst/>
              <a:rect l="l" t="t" r="r" b="b"/>
              <a:pathLst>
                <a:path w="506" h="293" extrusionOk="0">
                  <a:moveTo>
                    <a:pt x="147" y="0"/>
                  </a:moveTo>
                  <a:lnTo>
                    <a:pt x="21" y="86"/>
                  </a:lnTo>
                  <a:cubicBezTo>
                    <a:pt x="1" y="86"/>
                    <a:pt x="1" y="106"/>
                    <a:pt x="21" y="126"/>
                  </a:cubicBezTo>
                  <a:lnTo>
                    <a:pt x="273" y="278"/>
                  </a:lnTo>
                  <a:cubicBezTo>
                    <a:pt x="286" y="288"/>
                    <a:pt x="302" y="293"/>
                    <a:pt x="318" y="293"/>
                  </a:cubicBezTo>
                  <a:cubicBezTo>
                    <a:pt x="333" y="293"/>
                    <a:pt x="349" y="288"/>
                    <a:pt x="359" y="278"/>
                  </a:cubicBezTo>
                  <a:lnTo>
                    <a:pt x="485" y="192"/>
                  </a:lnTo>
                  <a:cubicBezTo>
                    <a:pt x="505" y="192"/>
                    <a:pt x="505" y="172"/>
                    <a:pt x="485" y="152"/>
                  </a:cubicBezTo>
                  <a:lnTo>
                    <a:pt x="2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5"/>
            <p:cNvSpPr/>
            <p:nvPr/>
          </p:nvSpPr>
          <p:spPr>
            <a:xfrm>
              <a:off x="6765010" y="2513873"/>
              <a:ext cx="59933" cy="34653"/>
            </a:xfrm>
            <a:custGeom>
              <a:avLst/>
              <a:gdLst/>
              <a:ahLst/>
              <a:cxnLst/>
              <a:rect l="l" t="t" r="r" b="b"/>
              <a:pathLst>
                <a:path w="505" h="292" extrusionOk="0">
                  <a:moveTo>
                    <a:pt x="189" y="0"/>
                  </a:moveTo>
                  <a:cubicBezTo>
                    <a:pt x="173" y="0"/>
                    <a:pt x="156" y="7"/>
                    <a:pt x="146" y="19"/>
                  </a:cubicBezTo>
                  <a:lnTo>
                    <a:pt x="20" y="100"/>
                  </a:lnTo>
                  <a:cubicBezTo>
                    <a:pt x="0" y="100"/>
                    <a:pt x="0" y="120"/>
                    <a:pt x="20" y="145"/>
                  </a:cubicBezTo>
                  <a:lnTo>
                    <a:pt x="252" y="292"/>
                  </a:lnTo>
                  <a:lnTo>
                    <a:pt x="358" y="292"/>
                  </a:lnTo>
                  <a:lnTo>
                    <a:pt x="484" y="206"/>
                  </a:lnTo>
                  <a:cubicBezTo>
                    <a:pt x="504" y="206"/>
                    <a:pt x="504" y="166"/>
                    <a:pt x="484" y="166"/>
                  </a:cubicBezTo>
                  <a:lnTo>
                    <a:pt x="232" y="19"/>
                  </a:lnTo>
                  <a:cubicBezTo>
                    <a:pt x="222" y="7"/>
                    <a:pt x="206" y="0"/>
                    <a:pt x="1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5"/>
            <p:cNvSpPr/>
            <p:nvPr/>
          </p:nvSpPr>
          <p:spPr>
            <a:xfrm>
              <a:off x="6717658" y="2486815"/>
              <a:ext cx="59933" cy="34178"/>
            </a:xfrm>
            <a:custGeom>
              <a:avLst/>
              <a:gdLst/>
              <a:ahLst/>
              <a:cxnLst/>
              <a:rect l="l" t="t" r="r" b="b"/>
              <a:pathLst>
                <a:path w="505" h="288" extrusionOk="0">
                  <a:moveTo>
                    <a:pt x="190" y="0"/>
                  </a:moveTo>
                  <a:cubicBezTo>
                    <a:pt x="173" y="0"/>
                    <a:pt x="157" y="5"/>
                    <a:pt x="147" y="15"/>
                  </a:cubicBezTo>
                  <a:lnTo>
                    <a:pt x="21" y="76"/>
                  </a:lnTo>
                  <a:cubicBezTo>
                    <a:pt x="1" y="96"/>
                    <a:pt x="1" y="121"/>
                    <a:pt x="21" y="141"/>
                  </a:cubicBezTo>
                  <a:lnTo>
                    <a:pt x="253" y="288"/>
                  </a:lnTo>
                  <a:lnTo>
                    <a:pt x="359" y="288"/>
                  </a:lnTo>
                  <a:lnTo>
                    <a:pt x="485" y="202"/>
                  </a:lnTo>
                  <a:cubicBezTo>
                    <a:pt x="505" y="202"/>
                    <a:pt x="505" y="162"/>
                    <a:pt x="485" y="162"/>
                  </a:cubicBezTo>
                  <a:lnTo>
                    <a:pt x="233" y="15"/>
                  </a:lnTo>
                  <a:cubicBezTo>
                    <a:pt x="222" y="5"/>
                    <a:pt x="206" y="0"/>
                    <a:pt x="1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5"/>
            <p:cNvSpPr/>
            <p:nvPr/>
          </p:nvSpPr>
          <p:spPr>
            <a:xfrm>
              <a:off x="6667933" y="2459282"/>
              <a:ext cx="62426" cy="34178"/>
            </a:xfrm>
            <a:custGeom>
              <a:avLst/>
              <a:gdLst/>
              <a:ahLst/>
              <a:cxnLst/>
              <a:rect l="l" t="t" r="r" b="b"/>
              <a:pathLst>
                <a:path w="526" h="288" extrusionOk="0">
                  <a:moveTo>
                    <a:pt x="206" y="0"/>
                  </a:moveTo>
                  <a:cubicBezTo>
                    <a:pt x="187" y="0"/>
                    <a:pt x="167" y="5"/>
                    <a:pt x="147" y="15"/>
                  </a:cubicBezTo>
                  <a:lnTo>
                    <a:pt x="41" y="76"/>
                  </a:lnTo>
                  <a:cubicBezTo>
                    <a:pt x="1" y="101"/>
                    <a:pt x="1" y="121"/>
                    <a:pt x="41" y="141"/>
                  </a:cubicBezTo>
                  <a:lnTo>
                    <a:pt x="273" y="288"/>
                  </a:lnTo>
                  <a:lnTo>
                    <a:pt x="379" y="288"/>
                  </a:lnTo>
                  <a:lnTo>
                    <a:pt x="480" y="202"/>
                  </a:lnTo>
                  <a:cubicBezTo>
                    <a:pt x="525" y="182"/>
                    <a:pt x="525" y="161"/>
                    <a:pt x="480" y="161"/>
                  </a:cubicBezTo>
                  <a:lnTo>
                    <a:pt x="253" y="15"/>
                  </a:lnTo>
                  <a:cubicBezTo>
                    <a:pt x="240" y="5"/>
                    <a:pt x="224"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5"/>
            <p:cNvSpPr/>
            <p:nvPr/>
          </p:nvSpPr>
          <p:spPr>
            <a:xfrm>
              <a:off x="6620106" y="2431749"/>
              <a:ext cx="59933" cy="33585"/>
            </a:xfrm>
            <a:custGeom>
              <a:avLst/>
              <a:gdLst/>
              <a:ahLst/>
              <a:cxnLst/>
              <a:rect l="l" t="t" r="r" b="b"/>
              <a:pathLst>
                <a:path w="505" h="283" extrusionOk="0">
                  <a:moveTo>
                    <a:pt x="202" y="0"/>
                  </a:moveTo>
                  <a:cubicBezTo>
                    <a:pt x="182" y="0"/>
                    <a:pt x="162" y="5"/>
                    <a:pt x="152" y="15"/>
                  </a:cubicBezTo>
                  <a:lnTo>
                    <a:pt x="25" y="81"/>
                  </a:lnTo>
                  <a:cubicBezTo>
                    <a:pt x="0" y="101"/>
                    <a:pt x="0" y="121"/>
                    <a:pt x="25" y="141"/>
                  </a:cubicBezTo>
                  <a:lnTo>
                    <a:pt x="278" y="267"/>
                  </a:lnTo>
                  <a:cubicBezTo>
                    <a:pt x="288" y="277"/>
                    <a:pt x="303" y="283"/>
                    <a:pt x="318" y="283"/>
                  </a:cubicBezTo>
                  <a:cubicBezTo>
                    <a:pt x="333" y="283"/>
                    <a:pt x="348" y="277"/>
                    <a:pt x="358" y="267"/>
                  </a:cubicBezTo>
                  <a:lnTo>
                    <a:pt x="485" y="207"/>
                  </a:lnTo>
                  <a:cubicBezTo>
                    <a:pt x="505" y="182"/>
                    <a:pt x="505" y="161"/>
                    <a:pt x="485" y="161"/>
                  </a:cubicBezTo>
                  <a:lnTo>
                    <a:pt x="252" y="15"/>
                  </a:lnTo>
                  <a:cubicBezTo>
                    <a:pt x="242" y="5"/>
                    <a:pt x="222" y="0"/>
                    <a:pt x="2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5"/>
            <p:cNvSpPr/>
            <p:nvPr/>
          </p:nvSpPr>
          <p:spPr>
            <a:xfrm>
              <a:off x="6572755" y="2404098"/>
              <a:ext cx="60052" cy="33704"/>
            </a:xfrm>
            <a:custGeom>
              <a:avLst/>
              <a:gdLst/>
              <a:ahLst/>
              <a:cxnLst/>
              <a:rect l="l" t="t" r="r" b="b"/>
              <a:pathLst>
                <a:path w="506" h="284" extrusionOk="0">
                  <a:moveTo>
                    <a:pt x="194" y="1"/>
                  </a:moveTo>
                  <a:cubicBezTo>
                    <a:pt x="176" y="1"/>
                    <a:pt x="160" y="6"/>
                    <a:pt x="147" y="16"/>
                  </a:cubicBezTo>
                  <a:lnTo>
                    <a:pt x="21" y="82"/>
                  </a:lnTo>
                  <a:cubicBezTo>
                    <a:pt x="1" y="102"/>
                    <a:pt x="1" y="122"/>
                    <a:pt x="21" y="142"/>
                  </a:cubicBezTo>
                  <a:lnTo>
                    <a:pt x="273" y="268"/>
                  </a:lnTo>
                  <a:cubicBezTo>
                    <a:pt x="286" y="278"/>
                    <a:pt x="302" y="283"/>
                    <a:pt x="318" y="283"/>
                  </a:cubicBezTo>
                  <a:cubicBezTo>
                    <a:pt x="334" y="283"/>
                    <a:pt x="349" y="278"/>
                    <a:pt x="359" y="268"/>
                  </a:cubicBezTo>
                  <a:lnTo>
                    <a:pt x="485" y="208"/>
                  </a:lnTo>
                  <a:cubicBezTo>
                    <a:pt x="505" y="188"/>
                    <a:pt x="505" y="162"/>
                    <a:pt x="485" y="142"/>
                  </a:cubicBezTo>
                  <a:lnTo>
                    <a:pt x="253" y="16"/>
                  </a:lnTo>
                  <a:cubicBezTo>
                    <a:pt x="233" y="6"/>
                    <a:pt x="213" y="1"/>
                    <a:pt x="1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5"/>
            <p:cNvSpPr/>
            <p:nvPr/>
          </p:nvSpPr>
          <p:spPr>
            <a:xfrm>
              <a:off x="6500362" y="2361612"/>
              <a:ext cx="85094" cy="49131"/>
            </a:xfrm>
            <a:custGeom>
              <a:avLst/>
              <a:gdLst/>
              <a:ahLst/>
              <a:cxnLst/>
              <a:rect l="l" t="t" r="r" b="b"/>
              <a:pathLst>
                <a:path w="717" h="414" extrusionOk="0">
                  <a:moveTo>
                    <a:pt x="192" y="1"/>
                  </a:moveTo>
                  <a:cubicBezTo>
                    <a:pt x="177" y="1"/>
                    <a:pt x="162" y="6"/>
                    <a:pt x="152" y="16"/>
                  </a:cubicBezTo>
                  <a:lnTo>
                    <a:pt x="26" y="82"/>
                  </a:lnTo>
                  <a:cubicBezTo>
                    <a:pt x="0" y="102"/>
                    <a:pt x="0" y="122"/>
                    <a:pt x="26" y="142"/>
                  </a:cubicBezTo>
                  <a:lnTo>
                    <a:pt x="464" y="394"/>
                  </a:lnTo>
                  <a:cubicBezTo>
                    <a:pt x="475" y="407"/>
                    <a:pt x="491" y="413"/>
                    <a:pt x="510" y="413"/>
                  </a:cubicBezTo>
                  <a:cubicBezTo>
                    <a:pt x="529" y="413"/>
                    <a:pt x="550" y="407"/>
                    <a:pt x="570" y="394"/>
                  </a:cubicBezTo>
                  <a:lnTo>
                    <a:pt x="676" y="334"/>
                  </a:lnTo>
                  <a:cubicBezTo>
                    <a:pt x="717" y="314"/>
                    <a:pt x="717" y="293"/>
                    <a:pt x="676" y="268"/>
                  </a:cubicBezTo>
                  <a:lnTo>
                    <a:pt x="232" y="16"/>
                  </a:lnTo>
                  <a:cubicBezTo>
                    <a:pt x="222" y="6"/>
                    <a:pt x="207" y="1"/>
                    <a:pt x="1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5"/>
            <p:cNvSpPr/>
            <p:nvPr/>
          </p:nvSpPr>
          <p:spPr>
            <a:xfrm>
              <a:off x="6792543" y="2608932"/>
              <a:ext cx="82127" cy="48538"/>
            </a:xfrm>
            <a:custGeom>
              <a:avLst/>
              <a:gdLst/>
              <a:ahLst/>
              <a:cxnLst/>
              <a:rect l="l" t="t" r="r" b="b"/>
              <a:pathLst>
                <a:path w="692" h="409" extrusionOk="0">
                  <a:moveTo>
                    <a:pt x="189" y="0"/>
                  </a:moveTo>
                  <a:cubicBezTo>
                    <a:pt x="173" y="0"/>
                    <a:pt x="156" y="5"/>
                    <a:pt x="146" y="15"/>
                  </a:cubicBezTo>
                  <a:lnTo>
                    <a:pt x="20" y="76"/>
                  </a:lnTo>
                  <a:cubicBezTo>
                    <a:pt x="0" y="101"/>
                    <a:pt x="0" y="121"/>
                    <a:pt x="20" y="141"/>
                  </a:cubicBezTo>
                  <a:lnTo>
                    <a:pt x="464" y="394"/>
                  </a:lnTo>
                  <a:cubicBezTo>
                    <a:pt x="474" y="404"/>
                    <a:pt x="489" y="409"/>
                    <a:pt x="505" y="409"/>
                  </a:cubicBezTo>
                  <a:cubicBezTo>
                    <a:pt x="520" y="409"/>
                    <a:pt x="535" y="404"/>
                    <a:pt x="545" y="394"/>
                  </a:cubicBezTo>
                  <a:lnTo>
                    <a:pt x="671" y="308"/>
                  </a:lnTo>
                  <a:cubicBezTo>
                    <a:pt x="691" y="308"/>
                    <a:pt x="691" y="288"/>
                    <a:pt x="671" y="268"/>
                  </a:cubicBezTo>
                  <a:lnTo>
                    <a:pt x="232" y="15"/>
                  </a:lnTo>
                  <a:cubicBezTo>
                    <a:pt x="222" y="5"/>
                    <a:pt x="206" y="0"/>
                    <a:pt x="1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5"/>
            <p:cNvSpPr/>
            <p:nvPr/>
          </p:nvSpPr>
          <p:spPr>
            <a:xfrm>
              <a:off x="6745191" y="2581399"/>
              <a:ext cx="60052" cy="33585"/>
            </a:xfrm>
            <a:custGeom>
              <a:avLst/>
              <a:gdLst/>
              <a:ahLst/>
              <a:cxnLst/>
              <a:rect l="l" t="t" r="r" b="b"/>
              <a:pathLst>
                <a:path w="506" h="283" extrusionOk="0">
                  <a:moveTo>
                    <a:pt x="188" y="0"/>
                  </a:moveTo>
                  <a:cubicBezTo>
                    <a:pt x="172" y="0"/>
                    <a:pt x="157" y="5"/>
                    <a:pt x="147" y="15"/>
                  </a:cubicBezTo>
                  <a:lnTo>
                    <a:pt x="21" y="81"/>
                  </a:lnTo>
                  <a:cubicBezTo>
                    <a:pt x="1" y="101"/>
                    <a:pt x="1" y="121"/>
                    <a:pt x="21" y="141"/>
                  </a:cubicBezTo>
                  <a:lnTo>
                    <a:pt x="253" y="267"/>
                  </a:lnTo>
                  <a:cubicBezTo>
                    <a:pt x="273" y="278"/>
                    <a:pt x="293" y="283"/>
                    <a:pt x="311" y="283"/>
                  </a:cubicBezTo>
                  <a:cubicBezTo>
                    <a:pt x="330" y="283"/>
                    <a:pt x="346" y="278"/>
                    <a:pt x="359" y="267"/>
                  </a:cubicBezTo>
                  <a:lnTo>
                    <a:pt x="485" y="207"/>
                  </a:lnTo>
                  <a:cubicBezTo>
                    <a:pt x="505" y="182"/>
                    <a:pt x="505" y="162"/>
                    <a:pt x="485" y="162"/>
                  </a:cubicBezTo>
                  <a:lnTo>
                    <a:pt x="233" y="15"/>
                  </a:lnTo>
                  <a:cubicBezTo>
                    <a:pt x="220" y="5"/>
                    <a:pt x="204" y="0"/>
                    <a:pt x="1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5"/>
            <p:cNvSpPr/>
            <p:nvPr/>
          </p:nvSpPr>
          <p:spPr>
            <a:xfrm>
              <a:off x="6697958" y="2553867"/>
              <a:ext cx="59933" cy="33585"/>
            </a:xfrm>
            <a:custGeom>
              <a:avLst/>
              <a:gdLst/>
              <a:ahLst/>
              <a:cxnLst/>
              <a:rect l="l" t="t" r="r" b="b"/>
              <a:pathLst>
                <a:path w="505" h="283" extrusionOk="0">
                  <a:moveTo>
                    <a:pt x="187" y="0"/>
                  </a:moveTo>
                  <a:cubicBezTo>
                    <a:pt x="172" y="0"/>
                    <a:pt x="156" y="5"/>
                    <a:pt x="146" y="15"/>
                  </a:cubicBezTo>
                  <a:lnTo>
                    <a:pt x="20" y="81"/>
                  </a:lnTo>
                  <a:cubicBezTo>
                    <a:pt x="0" y="101"/>
                    <a:pt x="0" y="121"/>
                    <a:pt x="20" y="141"/>
                  </a:cubicBezTo>
                  <a:lnTo>
                    <a:pt x="252" y="267"/>
                  </a:lnTo>
                  <a:cubicBezTo>
                    <a:pt x="262" y="278"/>
                    <a:pt x="278" y="283"/>
                    <a:pt x="295" y="283"/>
                  </a:cubicBezTo>
                  <a:cubicBezTo>
                    <a:pt x="313" y="283"/>
                    <a:pt x="333" y="278"/>
                    <a:pt x="353" y="267"/>
                  </a:cubicBezTo>
                  <a:lnTo>
                    <a:pt x="479" y="207"/>
                  </a:lnTo>
                  <a:cubicBezTo>
                    <a:pt x="505" y="187"/>
                    <a:pt x="505" y="162"/>
                    <a:pt x="479" y="141"/>
                  </a:cubicBezTo>
                  <a:lnTo>
                    <a:pt x="227" y="15"/>
                  </a:lnTo>
                  <a:cubicBezTo>
                    <a:pt x="217" y="5"/>
                    <a:pt x="202" y="0"/>
                    <a:pt x="1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5"/>
            <p:cNvSpPr/>
            <p:nvPr/>
          </p:nvSpPr>
          <p:spPr>
            <a:xfrm>
              <a:off x="6647639" y="2526334"/>
              <a:ext cx="62307" cy="34060"/>
            </a:xfrm>
            <a:custGeom>
              <a:avLst/>
              <a:gdLst/>
              <a:ahLst/>
              <a:cxnLst/>
              <a:rect l="l" t="t" r="r" b="b"/>
              <a:pathLst>
                <a:path w="525" h="287" extrusionOk="0">
                  <a:moveTo>
                    <a:pt x="209" y="0"/>
                  </a:moveTo>
                  <a:cubicBezTo>
                    <a:pt x="191" y="0"/>
                    <a:pt x="169" y="5"/>
                    <a:pt x="147" y="15"/>
                  </a:cubicBezTo>
                  <a:lnTo>
                    <a:pt x="46" y="81"/>
                  </a:lnTo>
                  <a:cubicBezTo>
                    <a:pt x="0" y="101"/>
                    <a:pt x="0" y="121"/>
                    <a:pt x="46" y="141"/>
                  </a:cubicBezTo>
                  <a:lnTo>
                    <a:pt x="273" y="267"/>
                  </a:lnTo>
                  <a:cubicBezTo>
                    <a:pt x="285" y="280"/>
                    <a:pt x="302" y="286"/>
                    <a:pt x="320" y="286"/>
                  </a:cubicBezTo>
                  <a:cubicBezTo>
                    <a:pt x="338" y="286"/>
                    <a:pt x="358" y="280"/>
                    <a:pt x="379" y="267"/>
                  </a:cubicBezTo>
                  <a:lnTo>
                    <a:pt x="485" y="207"/>
                  </a:lnTo>
                  <a:cubicBezTo>
                    <a:pt x="525" y="187"/>
                    <a:pt x="525" y="167"/>
                    <a:pt x="485" y="141"/>
                  </a:cubicBezTo>
                  <a:lnTo>
                    <a:pt x="253" y="15"/>
                  </a:lnTo>
                  <a:cubicBezTo>
                    <a:pt x="242" y="5"/>
                    <a:pt x="227" y="0"/>
                    <a:pt x="2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5"/>
            <p:cNvSpPr/>
            <p:nvPr/>
          </p:nvSpPr>
          <p:spPr>
            <a:xfrm>
              <a:off x="6600288" y="2498920"/>
              <a:ext cx="60052" cy="34060"/>
            </a:xfrm>
            <a:custGeom>
              <a:avLst/>
              <a:gdLst/>
              <a:ahLst/>
              <a:cxnLst/>
              <a:rect l="l" t="t" r="r" b="b"/>
              <a:pathLst>
                <a:path w="506" h="287" extrusionOk="0">
                  <a:moveTo>
                    <a:pt x="210" y="0"/>
                  </a:moveTo>
                  <a:cubicBezTo>
                    <a:pt x="191" y="0"/>
                    <a:pt x="170" y="7"/>
                    <a:pt x="147" y="19"/>
                  </a:cubicBezTo>
                  <a:lnTo>
                    <a:pt x="21" y="80"/>
                  </a:lnTo>
                  <a:cubicBezTo>
                    <a:pt x="1" y="100"/>
                    <a:pt x="1" y="120"/>
                    <a:pt x="21" y="145"/>
                  </a:cubicBezTo>
                  <a:lnTo>
                    <a:pt x="273" y="271"/>
                  </a:lnTo>
                  <a:cubicBezTo>
                    <a:pt x="283" y="281"/>
                    <a:pt x="300" y="287"/>
                    <a:pt x="316" y="287"/>
                  </a:cubicBezTo>
                  <a:cubicBezTo>
                    <a:pt x="332" y="287"/>
                    <a:pt x="349" y="281"/>
                    <a:pt x="359" y="271"/>
                  </a:cubicBezTo>
                  <a:lnTo>
                    <a:pt x="485" y="206"/>
                  </a:lnTo>
                  <a:cubicBezTo>
                    <a:pt x="505" y="186"/>
                    <a:pt x="505" y="165"/>
                    <a:pt x="485" y="145"/>
                  </a:cubicBezTo>
                  <a:lnTo>
                    <a:pt x="253" y="19"/>
                  </a:lnTo>
                  <a:cubicBezTo>
                    <a:pt x="243" y="7"/>
                    <a:pt x="228" y="0"/>
                    <a:pt x="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5"/>
            <p:cNvSpPr/>
            <p:nvPr/>
          </p:nvSpPr>
          <p:spPr>
            <a:xfrm>
              <a:off x="6553054" y="2471862"/>
              <a:ext cx="59933" cy="33585"/>
            </a:xfrm>
            <a:custGeom>
              <a:avLst/>
              <a:gdLst/>
              <a:ahLst/>
              <a:cxnLst/>
              <a:rect l="l" t="t" r="r" b="b"/>
              <a:pathLst>
                <a:path w="505" h="283" extrusionOk="0">
                  <a:moveTo>
                    <a:pt x="192" y="0"/>
                  </a:moveTo>
                  <a:cubicBezTo>
                    <a:pt x="173" y="0"/>
                    <a:pt x="157" y="5"/>
                    <a:pt x="147" y="15"/>
                  </a:cubicBezTo>
                  <a:lnTo>
                    <a:pt x="20" y="76"/>
                  </a:lnTo>
                  <a:cubicBezTo>
                    <a:pt x="0" y="96"/>
                    <a:pt x="0" y="121"/>
                    <a:pt x="20" y="141"/>
                  </a:cubicBezTo>
                  <a:lnTo>
                    <a:pt x="273" y="267"/>
                  </a:lnTo>
                  <a:cubicBezTo>
                    <a:pt x="283" y="277"/>
                    <a:pt x="299" y="282"/>
                    <a:pt x="316" y="282"/>
                  </a:cubicBezTo>
                  <a:cubicBezTo>
                    <a:pt x="332" y="282"/>
                    <a:pt x="348" y="277"/>
                    <a:pt x="358" y="267"/>
                  </a:cubicBezTo>
                  <a:lnTo>
                    <a:pt x="485" y="202"/>
                  </a:lnTo>
                  <a:cubicBezTo>
                    <a:pt x="505" y="182"/>
                    <a:pt x="505" y="161"/>
                    <a:pt x="485" y="141"/>
                  </a:cubicBezTo>
                  <a:lnTo>
                    <a:pt x="253" y="15"/>
                  </a:lnTo>
                  <a:cubicBezTo>
                    <a:pt x="232" y="5"/>
                    <a:pt x="211" y="0"/>
                    <a:pt x="1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5"/>
            <p:cNvSpPr/>
            <p:nvPr/>
          </p:nvSpPr>
          <p:spPr>
            <a:xfrm>
              <a:off x="6505703" y="2444210"/>
              <a:ext cx="60052" cy="33704"/>
            </a:xfrm>
            <a:custGeom>
              <a:avLst/>
              <a:gdLst/>
              <a:ahLst/>
              <a:cxnLst/>
              <a:rect l="l" t="t" r="r" b="b"/>
              <a:pathLst>
                <a:path w="506" h="284" extrusionOk="0">
                  <a:moveTo>
                    <a:pt x="188" y="1"/>
                  </a:moveTo>
                  <a:cubicBezTo>
                    <a:pt x="172" y="1"/>
                    <a:pt x="157" y="6"/>
                    <a:pt x="147" y="16"/>
                  </a:cubicBezTo>
                  <a:lnTo>
                    <a:pt x="21" y="77"/>
                  </a:lnTo>
                  <a:cubicBezTo>
                    <a:pt x="1" y="102"/>
                    <a:pt x="1" y="122"/>
                    <a:pt x="21" y="142"/>
                  </a:cubicBezTo>
                  <a:lnTo>
                    <a:pt x="273" y="268"/>
                  </a:lnTo>
                  <a:cubicBezTo>
                    <a:pt x="283" y="278"/>
                    <a:pt x="298" y="283"/>
                    <a:pt x="314" y="283"/>
                  </a:cubicBezTo>
                  <a:cubicBezTo>
                    <a:pt x="330" y="283"/>
                    <a:pt x="346" y="278"/>
                    <a:pt x="359" y="268"/>
                  </a:cubicBezTo>
                  <a:lnTo>
                    <a:pt x="485" y="203"/>
                  </a:lnTo>
                  <a:cubicBezTo>
                    <a:pt x="505" y="183"/>
                    <a:pt x="505" y="162"/>
                    <a:pt x="485" y="142"/>
                  </a:cubicBezTo>
                  <a:lnTo>
                    <a:pt x="233" y="16"/>
                  </a:lnTo>
                  <a:cubicBezTo>
                    <a:pt x="220" y="6"/>
                    <a:pt x="204" y="1"/>
                    <a:pt x="1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5"/>
            <p:cNvSpPr/>
            <p:nvPr/>
          </p:nvSpPr>
          <p:spPr>
            <a:xfrm>
              <a:off x="6433310" y="2401724"/>
              <a:ext cx="82127" cy="46877"/>
            </a:xfrm>
            <a:custGeom>
              <a:avLst/>
              <a:gdLst/>
              <a:ahLst/>
              <a:cxnLst/>
              <a:rect l="l" t="t" r="r" b="b"/>
              <a:pathLst>
                <a:path w="692" h="395" extrusionOk="0">
                  <a:moveTo>
                    <a:pt x="190" y="1"/>
                  </a:moveTo>
                  <a:cubicBezTo>
                    <a:pt x="173" y="1"/>
                    <a:pt x="157" y="6"/>
                    <a:pt x="147" y="16"/>
                  </a:cubicBezTo>
                  <a:lnTo>
                    <a:pt x="21" y="82"/>
                  </a:lnTo>
                  <a:cubicBezTo>
                    <a:pt x="0" y="102"/>
                    <a:pt x="0" y="122"/>
                    <a:pt x="21" y="142"/>
                  </a:cubicBezTo>
                  <a:lnTo>
                    <a:pt x="464" y="394"/>
                  </a:lnTo>
                  <a:lnTo>
                    <a:pt x="545" y="394"/>
                  </a:lnTo>
                  <a:lnTo>
                    <a:pt x="671" y="309"/>
                  </a:lnTo>
                  <a:cubicBezTo>
                    <a:pt x="691" y="309"/>
                    <a:pt x="691" y="288"/>
                    <a:pt x="671" y="268"/>
                  </a:cubicBezTo>
                  <a:lnTo>
                    <a:pt x="232" y="16"/>
                  </a:lnTo>
                  <a:cubicBezTo>
                    <a:pt x="222" y="6"/>
                    <a:pt x="206" y="1"/>
                    <a:pt x="1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5"/>
            <p:cNvSpPr/>
            <p:nvPr/>
          </p:nvSpPr>
          <p:spPr>
            <a:xfrm>
              <a:off x="6849982" y="2602880"/>
              <a:ext cx="59933" cy="34890"/>
            </a:xfrm>
            <a:custGeom>
              <a:avLst/>
              <a:gdLst/>
              <a:ahLst/>
              <a:cxnLst/>
              <a:rect l="l" t="t" r="r" b="b"/>
              <a:pathLst>
                <a:path w="505" h="294" extrusionOk="0">
                  <a:moveTo>
                    <a:pt x="147" y="1"/>
                  </a:moveTo>
                  <a:lnTo>
                    <a:pt x="21" y="86"/>
                  </a:lnTo>
                  <a:cubicBezTo>
                    <a:pt x="0" y="107"/>
                    <a:pt x="0" y="127"/>
                    <a:pt x="21" y="127"/>
                  </a:cubicBezTo>
                  <a:lnTo>
                    <a:pt x="253" y="278"/>
                  </a:lnTo>
                  <a:cubicBezTo>
                    <a:pt x="273" y="288"/>
                    <a:pt x="293" y="293"/>
                    <a:pt x="311" y="293"/>
                  </a:cubicBezTo>
                  <a:cubicBezTo>
                    <a:pt x="330" y="293"/>
                    <a:pt x="346" y="288"/>
                    <a:pt x="359" y="278"/>
                  </a:cubicBezTo>
                  <a:lnTo>
                    <a:pt x="485" y="213"/>
                  </a:lnTo>
                  <a:cubicBezTo>
                    <a:pt x="505" y="192"/>
                    <a:pt x="505" y="172"/>
                    <a:pt x="485" y="152"/>
                  </a:cubicBezTo>
                  <a:lnTo>
                    <a:pt x="2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5"/>
            <p:cNvSpPr/>
            <p:nvPr/>
          </p:nvSpPr>
          <p:spPr>
            <a:xfrm>
              <a:off x="6799663" y="2575940"/>
              <a:ext cx="63019" cy="34297"/>
            </a:xfrm>
            <a:custGeom>
              <a:avLst/>
              <a:gdLst/>
              <a:ahLst/>
              <a:cxnLst/>
              <a:rect l="l" t="t" r="r" b="b"/>
              <a:pathLst>
                <a:path w="531" h="289" extrusionOk="0">
                  <a:moveTo>
                    <a:pt x="172" y="1"/>
                  </a:moveTo>
                  <a:lnTo>
                    <a:pt x="46" y="81"/>
                  </a:lnTo>
                  <a:cubicBezTo>
                    <a:pt x="1" y="81"/>
                    <a:pt x="1" y="127"/>
                    <a:pt x="46" y="127"/>
                  </a:cubicBezTo>
                  <a:lnTo>
                    <a:pt x="278" y="273"/>
                  </a:lnTo>
                  <a:cubicBezTo>
                    <a:pt x="288" y="283"/>
                    <a:pt x="303" y="288"/>
                    <a:pt x="321" y="288"/>
                  </a:cubicBezTo>
                  <a:cubicBezTo>
                    <a:pt x="339" y="288"/>
                    <a:pt x="359" y="283"/>
                    <a:pt x="379" y="273"/>
                  </a:cubicBezTo>
                  <a:lnTo>
                    <a:pt x="485" y="208"/>
                  </a:lnTo>
                  <a:cubicBezTo>
                    <a:pt x="530" y="187"/>
                    <a:pt x="530" y="167"/>
                    <a:pt x="485" y="147"/>
                  </a:cubicBezTo>
                  <a:lnTo>
                    <a:pt x="2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5"/>
            <p:cNvSpPr/>
            <p:nvPr/>
          </p:nvSpPr>
          <p:spPr>
            <a:xfrm>
              <a:off x="6752430" y="2548408"/>
              <a:ext cx="62307" cy="34297"/>
            </a:xfrm>
            <a:custGeom>
              <a:avLst/>
              <a:gdLst/>
              <a:ahLst/>
              <a:cxnLst/>
              <a:rect l="l" t="t" r="r" b="b"/>
              <a:pathLst>
                <a:path w="525" h="289" extrusionOk="0">
                  <a:moveTo>
                    <a:pt x="146" y="1"/>
                  </a:moveTo>
                  <a:lnTo>
                    <a:pt x="46" y="81"/>
                  </a:lnTo>
                  <a:cubicBezTo>
                    <a:pt x="0" y="81"/>
                    <a:pt x="0" y="127"/>
                    <a:pt x="46" y="127"/>
                  </a:cubicBezTo>
                  <a:lnTo>
                    <a:pt x="273" y="273"/>
                  </a:lnTo>
                  <a:cubicBezTo>
                    <a:pt x="285" y="283"/>
                    <a:pt x="302" y="288"/>
                    <a:pt x="317" y="288"/>
                  </a:cubicBezTo>
                  <a:cubicBezTo>
                    <a:pt x="333" y="288"/>
                    <a:pt x="348" y="283"/>
                    <a:pt x="358" y="273"/>
                  </a:cubicBezTo>
                  <a:lnTo>
                    <a:pt x="484" y="187"/>
                  </a:lnTo>
                  <a:cubicBezTo>
                    <a:pt x="525" y="187"/>
                    <a:pt x="525" y="167"/>
                    <a:pt x="484" y="147"/>
                  </a:cubicBezTo>
                  <a:lnTo>
                    <a:pt x="2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5"/>
            <p:cNvSpPr/>
            <p:nvPr/>
          </p:nvSpPr>
          <p:spPr>
            <a:xfrm>
              <a:off x="6705079" y="2519095"/>
              <a:ext cx="60052" cy="34297"/>
            </a:xfrm>
            <a:custGeom>
              <a:avLst/>
              <a:gdLst/>
              <a:ahLst/>
              <a:cxnLst/>
              <a:rect l="l" t="t" r="r" b="b"/>
              <a:pathLst>
                <a:path w="506" h="289" extrusionOk="0">
                  <a:moveTo>
                    <a:pt x="192" y="1"/>
                  </a:moveTo>
                  <a:cubicBezTo>
                    <a:pt x="173" y="1"/>
                    <a:pt x="157" y="6"/>
                    <a:pt x="147" y="16"/>
                  </a:cubicBezTo>
                  <a:lnTo>
                    <a:pt x="21" y="101"/>
                  </a:lnTo>
                  <a:cubicBezTo>
                    <a:pt x="1" y="101"/>
                    <a:pt x="1" y="122"/>
                    <a:pt x="21" y="142"/>
                  </a:cubicBezTo>
                  <a:lnTo>
                    <a:pt x="273" y="288"/>
                  </a:lnTo>
                  <a:lnTo>
                    <a:pt x="359" y="288"/>
                  </a:lnTo>
                  <a:lnTo>
                    <a:pt x="485" y="202"/>
                  </a:lnTo>
                  <a:cubicBezTo>
                    <a:pt x="505" y="202"/>
                    <a:pt x="505" y="182"/>
                    <a:pt x="485" y="162"/>
                  </a:cubicBezTo>
                  <a:lnTo>
                    <a:pt x="253" y="16"/>
                  </a:lnTo>
                  <a:cubicBezTo>
                    <a:pt x="233" y="6"/>
                    <a:pt x="211" y="1"/>
                    <a:pt x="1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5"/>
            <p:cNvSpPr/>
            <p:nvPr/>
          </p:nvSpPr>
          <p:spPr>
            <a:xfrm>
              <a:off x="6657845" y="2491562"/>
              <a:ext cx="59933" cy="34178"/>
            </a:xfrm>
            <a:custGeom>
              <a:avLst/>
              <a:gdLst/>
              <a:ahLst/>
              <a:cxnLst/>
              <a:rect l="l" t="t" r="r" b="b"/>
              <a:pathLst>
                <a:path w="505" h="288" extrusionOk="0">
                  <a:moveTo>
                    <a:pt x="189" y="0"/>
                  </a:moveTo>
                  <a:cubicBezTo>
                    <a:pt x="173" y="0"/>
                    <a:pt x="156" y="6"/>
                    <a:pt x="146" y="16"/>
                  </a:cubicBezTo>
                  <a:lnTo>
                    <a:pt x="20" y="81"/>
                  </a:lnTo>
                  <a:cubicBezTo>
                    <a:pt x="0" y="101"/>
                    <a:pt x="0" y="122"/>
                    <a:pt x="20" y="142"/>
                  </a:cubicBezTo>
                  <a:lnTo>
                    <a:pt x="272" y="288"/>
                  </a:lnTo>
                  <a:lnTo>
                    <a:pt x="358" y="288"/>
                  </a:lnTo>
                  <a:lnTo>
                    <a:pt x="484" y="207"/>
                  </a:lnTo>
                  <a:cubicBezTo>
                    <a:pt x="505" y="207"/>
                    <a:pt x="505" y="162"/>
                    <a:pt x="484" y="162"/>
                  </a:cubicBezTo>
                  <a:lnTo>
                    <a:pt x="232" y="16"/>
                  </a:lnTo>
                  <a:cubicBezTo>
                    <a:pt x="222" y="6"/>
                    <a:pt x="206" y="0"/>
                    <a:pt x="1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5"/>
            <p:cNvSpPr/>
            <p:nvPr/>
          </p:nvSpPr>
          <p:spPr>
            <a:xfrm>
              <a:off x="6610494" y="2464029"/>
              <a:ext cx="60052" cy="34178"/>
            </a:xfrm>
            <a:custGeom>
              <a:avLst/>
              <a:gdLst/>
              <a:ahLst/>
              <a:cxnLst/>
              <a:rect l="l" t="t" r="r" b="b"/>
              <a:pathLst>
                <a:path w="506" h="288" extrusionOk="0">
                  <a:moveTo>
                    <a:pt x="188" y="0"/>
                  </a:moveTo>
                  <a:cubicBezTo>
                    <a:pt x="172" y="0"/>
                    <a:pt x="157" y="5"/>
                    <a:pt x="147" y="16"/>
                  </a:cubicBezTo>
                  <a:lnTo>
                    <a:pt x="21" y="81"/>
                  </a:lnTo>
                  <a:cubicBezTo>
                    <a:pt x="1" y="101"/>
                    <a:pt x="1" y="121"/>
                    <a:pt x="21" y="142"/>
                  </a:cubicBezTo>
                  <a:lnTo>
                    <a:pt x="253" y="288"/>
                  </a:lnTo>
                  <a:lnTo>
                    <a:pt x="359" y="288"/>
                  </a:lnTo>
                  <a:lnTo>
                    <a:pt x="485" y="207"/>
                  </a:lnTo>
                  <a:cubicBezTo>
                    <a:pt x="505" y="207"/>
                    <a:pt x="505" y="162"/>
                    <a:pt x="485" y="162"/>
                  </a:cubicBezTo>
                  <a:lnTo>
                    <a:pt x="233" y="16"/>
                  </a:lnTo>
                  <a:cubicBezTo>
                    <a:pt x="220" y="5"/>
                    <a:pt x="204" y="0"/>
                    <a:pt x="1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5"/>
            <p:cNvSpPr/>
            <p:nvPr/>
          </p:nvSpPr>
          <p:spPr>
            <a:xfrm>
              <a:off x="6563261" y="2436496"/>
              <a:ext cx="59933" cy="34772"/>
            </a:xfrm>
            <a:custGeom>
              <a:avLst/>
              <a:gdLst/>
              <a:ahLst/>
              <a:cxnLst/>
              <a:rect l="l" t="t" r="r" b="b"/>
              <a:pathLst>
                <a:path w="505" h="293" extrusionOk="0">
                  <a:moveTo>
                    <a:pt x="187" y="0"/>
                  </a:moveTo>
                  <a:cubicBezTo>
                    <a:pt x="172" y="0"/>
                    <a:pt x="156" y="5"/>
                    <a:pt x="146" y="16"/>
                  </a:cubicBezTo>
                  <a:lnTo>
                    <a:pt x="20" y="81"/>
                  </a:lnTo>
                  <a:cubicBezTo>
                    <a:pt x="0" y="101"/>
                    <a:pt x="0" y="121"/>
                    <a:pt x="20" y="142"/>
                  </a:cubicBezTo>
                  <a:lnTo>
                    <a:pt x="252" y="293"/>
                  </a:lnTo>
                  <a:lnTo>
                    <a:pt x="353" y="293"/>
                  </a:lnTo>
                  <a:lnTo>
                    <a:pt x="479" y="207"/>
                  </a:lnTo>
                  <a:cubicBezTo>
                    <a:pt x="504" y="187"/>
                    <a:pt x="504" y="167"/>
                    <a:pt x="479" y="167"/>
                  </a:cubicBezTo>
                  <a:lnTo>
                    <a:pt x="227" y="16"/>
                  </a:lnTo>
                  <a:cubicBezTo>
                    <a:pt x="217" y="5"/>
                    <a:pt x="202" y="0"/>
                    <a:pt x="1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5"/>
            <p:cNvSpPr/>
            <p:nvPr/>
          </p:nvSpPr>
          <p:spPr>
            <a:xfrm>
              <a:off x="6465590" y="2382024"/>
              <a:ext cx="107287" cy="61118"/>
            </a:xfrm>
            <a:custGeom>
              <a:avLst/>
              <a:gdLst/>
              <a:ahLst/>
              <a:cxnLst/>
              <a:rect l="l" t="t" r="r" b="b"/>
              <a:pathLst>
                <a:path w="904" h="515" extrusionOk="0">
                  <a:moveTo>
                    <a:pt x="210" y="0"/>
                  </a:moveTo>
                  <a:cubicBezTo>
                    <a:pt x="191" y="0"/>
                    <a:pt x="170" y="5"/>
                    <a:pt x="147" y="15"/>
                  </a:cubicBezTo>
                  <a:lnTo>
                    <a:pt x="21" y="76"/>
                  </a:lnTo>
                  <a:cubicBezTo>
                    <a:pt x="1" y="96"/>
                    <a:pt x="1" y="121"/>
                    <a:pt x="21" y="142"/>
                  </a:cubicBezTo>
                  <a:lnTo>
                    <a:pt x="672" y="500"/>
                  </a:lnTo>
                  <a:cubicBezTo>
                    <a:pt x="684" y="510"/>
                    <a:pt x="701" y="515"/>
                    <a:pt x="716" y="515"/>
                  </a:cubicBezTo>
                  <a:cubicBezTo>
                    <a:pt x="732" y="515"/>
                    <a:pt x="747" y="510"/>
                    <a:pt x="757" y="500"/>
                  </a:cubicBezTo>
                  <a:lnTo>
                    <a:pt x="884" y="434"/>
                  </a:lnTo>
                  <a:cubicBezTo>
                    <a:pt x="904" y="414"/>
                    <a:pt x="904" y="394"/>
                    <a:pt x="884" y="374"/>
                  </a:cubicBezTo>
                  <a:lnTo>
                    <a:pt x="253" y="15"/>
                  </a:lnTo>
                  <a:cubicBezTo>
                    <a:pt x="243" y="5"/>
                    <a:pt x="228" y="0"/>
                    <a:pt x="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5"/>
            <p:cNvSpPr/>
            <p:nvPr/>
          </p:nvSpPr>
          <p:spPr>
            <a:xfrm>
              <a:off x="6779963" y="2641212"/>
              <a:ext cx="62307" cy="34297"/>
            </a:xfrm>
            <a:custGeom>
              <a:avLst/>
              <a:gdLst/>
              <a:ahLst/>
              <a:cxnLst/>
              <a:rect l="l" t="t" r="r" b="b"/>
              <a:pathLst>
                <a:path w="525" h="289" extrusionOk="0">
                  <a:moveTo>
                    <a:pt x="211" y="1"/>
                  </a:moveTo>
                  <a:cubicBezTo>
                    <a:pt x="196" y="1"/>
                    <a:pt x="179" y="6"/>
                    <a:pt x="167" y="16"/>
                  </a:cubicBezTo>
                  <a:lnTo>
                    <a:pt x="41" y="81"/>
                  </a:lnTo>
                  <a:cubicBezTo>
                    <a:pt x="0" y="101"/>
                    <a:pt x="0" y="122"/>
                    <a:pt x="41" y="142"/>
                  </a:cubicBezTo>
                  <a:lnTo>
                    <a:pt x="273" y="288"/>
                  </a:lnTo>
                  <a:lnTo>
                    <a:pt x="378" y="288"/>
                  </a:lnTo>
                  <a:lnTo>
                    <a:pt x="484" y="207"/>
                  </a:lnTo>
                  <a:cubicBezTo>
                    <a:pt x="525" y="207"/>
                    <a:pt x="525" y="162"/>
                    <a:pt x="484" y="162"/>
                  </a:cubicBezTo>
                  <a:lnTo>
                    <a:pt x="252" y="16"/>
                  </a:lnTo>
                  <a:cubicBezTo>
                    <a:pt x="242" y="6"/>
                    <a:pt x="227" y="1"/>
                    <a:pt x="2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5"/>
            <p:cNvSpPr/>
            <p:nvPr/>
          </p:nvSpPr>
          <p:spPr>
            <a:xfrm>
              <a:off x="6732611" y="2613679"/>
              <a:ext cx="62426" cy="34297"/>
            </a:xfrm>
            <a:custGeom>
              <a:avLst/>
              <a:gdLst/>
              <a:ahLst/>
              <a:cxnLst/>
              <a:rect l="l" t="t" r="r" b="b"/>
              <a:pathLst>
                <a:path w="526" h="289" extrusionOk="0">
                  <a:moveTo>
                    <a:pt x="207" y="1"/>
                  </a:moveTo>
                  <a:cubicBezTo>
                    <a:pt x="189" y="1"/>
                    <a:pt x="167" y="6"/>
                    <a:pt x="147" y="16"/>
                  </a:cubicBezTo>
                  <a:lnTo>
                    <a:pt x="41" y="81"/>
                  </a:lnTo>
                  <a:cubicBezTo>
                    <a:pt x="1" y="101"/>
                    <a:pt x="1" y="122"/>
                    <a:pt x="41" y="142"/>
                  </a:cubicBezTo>
                  <a:lnTo>
                    <a:pt x="273" y="288"/>
                  </a:lnTo>
                  <a:lnTo>
                    <a:pt x="359" y="288"/>
                  </a:lnTo>
                  <a:lnTo>
                    <a:pt x="485" y="207"/>
                  </a:lnTo>
                  <a:cubicBezTo>
                    <a:pt x="525" y="207"/>
                    <a:pt x="525" y="162"/>
                    <a:pt x="485" y="162"/>
                  </a:cubicBezTo>
                  <a:lnTo>
                    <a:pt x="253" y="16"/>
                  </a:lnTo>
                  <a:cubicBezTo>
                    <a:pt x="243" y="6"/>
                    <a:pt x="226"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5"/>
            <p:cNvSpPr/>
            <p:nvPr/>
          </p:nvSpPr>
          <p:spPr>
            <a:xfrm>
              <a:off x="6542848" y="2504141"/>
              <a:ext cx="202468" cy="116895"/>
            </a:xfrm>
            <a:custGeom>
              <a:avLst/>
              <a:gdLst/>
              <a:ahLst/>
              <a:cxnLst/>
              <a:rect l="l" t="t" r="r" b="b"/>
              <a:pathLst>
                <a:path w="1706" h="985" extrusionOk="0">
                  <a:moveTo>
                    <a:pt x="192" y="0"/>
                  </a:moveTo>
                  <a:cubicBezTo>
                    <a:pt x="176" y="0"/>
                    <a:pt x="159" y="5"/>
                    <a:pt x="147" y="16"/>
                  </a:cubicBezTo>
                  <a:lnTo>
                    <a:pt x="21" y="76"/>
                  </a:lnTo>
                  <a:cubicBezTo>
                    <a:pt x="1" y="101"/>
                    <a:pt x="1" y="121"/>
                    <a:pt x="21" y="142"/>
                  </a:cubicBezTo>
                  <a:lnTo>
                    <a:pt x="1474" y="984"/>
                  </a:lnTo>
                  <a:lnTo>
                    <a:pt x="1559" y="984"/>
                  </a:lnTo>
                  <a:lnTo>
                    <a:pt x="1685" y="898"/>
                  </a:lnTo>
                  <a:cubicBezTo>
                    <a:pt x="1706" y="878"/>
                    <a:pt x="1706" y="858"/>
                    <a:pt x="1685" y="858"/>
                  </a:cubicBezTo>
                  <a:lnTo>
                    <a:pt x="233" y="16"/>
                  </a:lnTo>
                  <a:cubicBezTo>
                    <a:pt x="222" y="5"/>
                    <a:pt x="207" y="0"/>
                    <a:pt x="1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5"/>
            <p:cNvSpPr/>
            <p:nvPr/>
          </p:nvSpPr>
          <p:spPr>
            <a:xfrm>
              <a:off x="6493123" y="2476609"/>
              <a:ext cx="62426" cy="33585"/>
            </a:xfrm>
            <a:custGeom>
              <a:avLst/>
              <a:gdLst/>
              <a:ahLst/>
              <a:cxnLst/>
              <a:rect l="l" t="t" r="r" b="b"/>
              <a:pathLst>
                <a:path w="526" h="283" extrusionOk="0">
                  <a:moveTo>
                    <a:pt x="208" y="0"/>
                  </a:moveTo>
                  <a:cubicBezTo>
                    <a:pt x="189" y="0"/>
                    <a:pt x="167" y="5"/>
                    <a:pt x="147" y="15"/>
                  </a:cubicBezTo>
                  <a:lnTo>
                    <a:pt x="41" y="81"/>
                  </a:lnTo>
                  <a:cubicBezTo>
                    <a:pt x="1" y="101"/>
                    <a:pt x="1" y="121"/>
                    <a:pt x="41" y="142"/>
                  </a:cubicBezTo>
                  <a:lnTo>
                    <a:pt x="273" y="268"/>
                  </a:lnTo>
                  <a:cubicBezTo>
                    <a:pt x="283" y="278"/>
                    <a:pt x="300" y="283"/>
                    <a:pt x="319" y="283"/>
                  </a:cubicBezTo>
                  <a:cubicBezTo>
                    <a:pt x="338" y="283"/>
                    <a:pt x="359" y="278"/>
                    <a:pt x="379" y="268"/>
                  </a:cubicBezTo>
                  <a:lnTo>
                    <a:pt x="485" y="207"/>
                  </a:lnTo>
                  <a:cubicBezTo>
                    <a:pt x="525" y="182"/>
                    <a:pt x="525" y="162"/>
                    <a:pt x="485" y="142"/>
                  </a:cubicBezTo>
                  <a:lnTo>
                    <a:pt x="253" y="15"/>
                  </a:lnTo>
                  <a:cubicBezTo>
                    <a:pt x="243" y="5"/>
                    <a:pt x="227" y="0"/>
                    <a:pt x="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5"/>
            <p:cNvSpPr/>
            <p:nvPr/>
          </p:nvSpPr>
          <p:spPr>
            <a:xfrm>
              <a:off x="6445890" y="2449076"/>
              <a:ext cx="59933" cy="33585"/>
            </a:xfrm>
            <a:custGeom>
              <a:avLst/>
              <a:gdLst/>
              <a:ahLst/>
              <a:cxnLst/>
              <a:rect l="l" t="t" r="r" b="b"/>
              <a:pathLst>
                <a:path w="505" h="283" extrusionOk="0">
                  <a:moveTo>
                    <a:pt x="207" y="0"/>
                  </a:moveTo>
                  <a:cubicBezTo>
                    <a:pt x="188" y="0"/>
                    <a:pt x="167" y="5"/>
                    <a:pt x="147" y="15"/>
                  </a:cubicBezTo>
                  <a:lnTo>
                    <a:pt x="21" y="81"/>
                  </a:lnTo>
                  <a:cubicBezTo>
                    <a:pt x="0" y="101"/>
                    <a:pt x="0" y="121"/>
                    <a:pt x="21" y="142"/>
                  </a:cubicBezTo>
                  <a:lnTo>
                    <a:pt x="273" y="268"/>
                  </a:lnTo>
                  <a:cubicBezTo>
                    <a:pt x="283" y="278"/>
                    <a:pt x="298" y="283"/>
                    <a:pt x="314" y="283"/>
                  </a:cubicBezTo>
                  <a:cubicBezTo>
                    <a:pt x="329" y="283"/>
                    <a:pt x="346" y="278"/>
                    <a:pt x="358" y="268"/>
                  </a:cubicBezTo>
                  <a:lnTo>
                    <a:pt x="485" y="207"/>
                  </a:lnTo>
                  <a:cubicBezTo>
                    <a:pt x="505" y="187"/>
                    <a:pt x="505" y="162"/>
                    <a:pt x="485" y="142"/>
                  </a:cubicBezTo>
                  <a:lnTo>
                    <a:pt x="253" y="15"/>
                  </a:lnTo>
                  <a:cubicBezTo>
                    <a:pt x="242" y="5"/>
                    <a:pt x="22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5"/>
            <p:cNvSpPr/>
            <p:nvPr/>
          </p:nvSpPr>
          <p:spPr>
            <a:xfrm>
              <a:off x="6398538" y="2421543"/>
              <a:ext cx="60052" cy="34060"/>
            </a:xfrm>
            <a:custGeom>
              <a:avLst/>
              <a:gdLst/>
              <a:ahLst/>
              <a:cxnLst/>
              <a:rect l="l" t="t" r="r" b="b"/>
              <a:pathLst>
                <a:path w="506" h="287" extrusionOk="0">
                  <a:moveTo>
                    <a:pt x="191" y="0"/>
                  </a:moveTo>
                  <a:cubicBezTo>
                    <a:pt x="172" y="0"/>
                    <a:pt x="157" y="5"/>
                    <a:pt x="147" y="15"/>
                  </a:cubicBezTo>
                  <a:lnTo>
                    <a:pt x="21" y="81"/>
                  </a:lnTo>
                  <a:cubicBezTo>
                    <a:pt x="1" y="101"/>
                    <a:pt x="1" y="121"/>
                    <a:pt x="21" y="121"/>
                  </a:cubicBezTo>
                  <a:lnTo>
                    <a:pt x="273" y="268"/>
                  </a:lnTo>
                  <a:cubicBezTo>
                    <a:pt x="283" y="280"/>
                    <a:pt x="298" y="287"/>
                    <a:pt x="314" y="287"/>
                  </a:cubicBezTo>
                  <a:cubicBezTo>
                    <a:pt x="329" y="287"/>
                    <a:pt x="344" y="280"/>
                    <a:pt x="354" y="268"/>
                  </a:cubicBezTo>
                  <a:lnTo>
                    <a:pt x="480" y="207"/>
                  </a:lnTo>
                  <a:cubicBezTo>
                    <a:pt x="505" y="187"/>
                    <a:pt x="505" y="167"/>
                    <a:pt x="480" y="142"/>
                  </a:cubicBezTo>
                  <a:lnTo>
                    <a:pt x="253" y="15"/>
                  </a:lnTo>
                  <a:cubicBezTo>
                    <a:pt x="230" y="5"/>
                    <a:pt x="209" y="0"/>
                    <a:pt x="1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5"/>
            <p:cNvSpPr/>
            <p:nvPr/>
          </p:nvSpPr>
          <p:spPr>
            <a:xfrm>
              <a:off x="6884635" y="2662811"/>
              <a:ext cx="32518" cy="25278"/>
            </a:xfrm>
            <a:custGeom>
              <a:avLst/>
              <a:gdLst/>
              <a:ahLst/>
              <a:cxnLst/>
              <a:rect l="l" t="t" r="r" b="b"/>
              <a:pathLst>
                <a:path w="274" h="213" extrusionOk="0">
                  <a:moveTo>
                    <a:pt x="253" y="0"/>
                  </a:moveTo>
                  <a:lnTo>
                    <a:pt x="21" y="126"/>
                  </a:lnTo>
                  <a:cubicBezTo>
                    <a:pt x="1" y="152"/>
                    <a:pt x="1" y="152"/>
                    <a:pt x="1" y="172"/>
                  </a:cubicBezTo>
                  <a:lnTo>
                    <a:pt x="1" y="212"/>
                  </a:lnTo>
                  <a:lnTo>
                    <a:pt x="21" y="212"/>
                  </a:lnTo>
                  <a:lnTo>
                    <a:pt x="253" y="86"/>
                  </a:lnTo>
                  <a:cubicBezTo>
                    <a:pt x="273" y="66"/>
                    <a:pt x="273" y="66"/>
                    <a:pt x="273" y="46"/>
                  </a:cubicBezTo>
                  <a:lnTo>
                    <a:pt x="273" y="0"/>
                  </a:lnTo>
                  <a:close/>
                </a:path>
              </a:pathLst>
            </a:custGeom>
            <a:solidFill>
              <a:srgbClr val="AF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5"/>
            <p:cNvSpPr/>
            <p:nvPr/>
          </p:nvSpPr>
          <p:spPr>
            <a:xfrm>
              <a:off x="6927240" y="2638245"/>
              <a:ext cx="32400" cy="25990"/>
            </a:xfrm>
            <a:custGeom>
              <a:avLst/>
              <a:gdLst/>
              <a:ahLst/>
              <a:cxnLst/>
              <a:rect l="l" t="t" r="r" b="b"/>
              <a:pathLst>
                <a:path w="273" h="219" extrusionOk="0">
                  <a:moveTo>
                    <a:pt x="252" y="0"/>
                  </a:moveTo>
                  <a:lnTo>
                    <a:pt x="20" y="147"/>
                  </a:lnTo>
                  <a:cubicBezTo>
                    <a:pt x="0" y="147"/>
                    <a:pt x="0" y="147"/>
                    <a:pt x="0" y="167"/>
                  </a:cubicBezTo>
                  <a:lnTo>
                    <a:pt x="0" y="207"/>
                  </a:lnTo>
                  <a:cubicBezTo>
                    <a:pt x="0" y="207"/>
                    <a:pt x="0" y="218"/>
                    <a:pt x="6" y="218"/>
                  </a:cubicBezTo>
                  <a:cubicBezTo>
                    <a:pt x="9" y="218"/>
                    <a:pt x="14" y="216"/>
                    <a:pt x="20" y="207"/>
                  </a:cubicBezTo>
                  <a:lnTo>
                    <a:pt x="252" y="81"/>
                  </a:lnTo>
                  <a:cubicBezTo>
                    <a:pt x="272" y="81"/>
                    <a:pt x="272" y="61"/>
                    <a:pt x="272" y="61"/>
                  </a:cubicBezTo>
                  <a:lnTo>
                    <a:pt x="272" y="21"/>
                  </a:lnTo>
                  <a:cubicBezTo>
                    <a:pt x="272" y="0"/>
                    <a:pt x="272" y="0"/>
                    <a:pt x="252" y="0"/>
                  </a:cubicBezTo>
                  <a:close/>
                </a:path>
              </a:pathLst>
            </a:custGeom>
            <a:solidFill>
              <a:srgbClr val="AF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5"/>
            <p:cNvSpPr/>
            <p:nvPr/>
          </p:nvSpPr>
          <p:spPr>
            <a:xfrm rot="10800000">
              <a:off x="6572755" y="1286663"/>
              <a:ext cx="451577" cy="1291184"/>
            </a:xfrm>
            <a:custGeom>
              <a:avLst/>
              <a:gdLst/>
              <a:ahLst/>
              <a:cxnLst/>
              <a:rect l="l" t="t" r="r" b="b"/>
              <a:pathLst>
                <a:path w="3805" h="10880" extrusionOk="0">
                  <a:moveTo>
                    <a:pt x="78" y="0"/>
                  </a:moveTo>
                  <a:cubicBezTo>
                    <a:pt x="35" y="0"/>
                    <a:pt x="1" y="40"/>
                    <a:pt x="1" y="99"/>
                  </a:cubicBezTo>
                  <a:lnTo>
                    <a:pt x="1" y="2581"/>
                  </a:lnTo>
                  <a:lnTo>
                    <a:pt x="1" y="2748"/>
                  </a:lnTo>
                  <a:lnTo>
                    <a:pt x="1" y="8594"/>
                  </a:lnTo>
                  <a:cubicBezTo>
                    <a:pt x="1" y="8675"/>
                    <a:pt x="66" y="8781"/>
                    <a:pt x="127" y="8826"/>
                  </a:cubicBezTo>
                  <a:lnTo>
                    <a:pt x="3678" y="10864"/>
                  </a:lnTo>
                  <a:cubicBezTo>
                    <a:pt x="3696" y="10875"/>
                    <a:pt x="3713" y="10880"/>
                    <a:pt x="3728" y="10880"/>
                  </a:cubicBezTo>
                  <a:cubicBezTo>
                    <a:pt x="3772" y="10880"/>
                    <a:pt x="3804" y="10841"/>
                    <a:pt x="3804" y="10778"/>
                  </a:cubicBezTo>
                  <a:lnTo>
                    <a:pt x="3804" y="4937"/>
                  </a:lnTo>
                  <a:lnTo>
                    <a:pt x="3804" y="4765"/>
                  </a:lnTo>
                  <a:lnTo>
                    <a:pt x="3804" y="2288"/>
                  </a:lnTo>
                  <a:cubicBezTo>
                    <a:pt x="3804" y="2203"/>
                    <a:pt x="3744" y="2097"/>
                    <a:pt x="3678" y="2056"/>
                  </a:cubicBezTo>
                  <a:lnTo>
                    <a:pt x="127" y="18"/>
                  </a:lnTo>
                  <a:cubicBezTo>
                    <a:pt x="110" y="6"/>
                    <a:pt x="93" y="0"/>
                    <a:pt x="78" y="0"/>
                  </a:cubicBezTo>
                  <a:close/>
                </a:path>
              </a:pathLst>
            </a:custGeom>
            <a:gradFill>
              <a:gsLst>
                <a:gs pos="0">
                  <a:schemeClr val="accent5"/>
                </a:gs>
                <a:gs pos="35000">
                  <a:srgbClr val="FF248A">
                    <a:alpha val="36470"/>
                  </a:srgbClr>
                </a:gs>
                <a:gs pos="100000">
                  <a:srgbClr val="FF248A">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35"/>
          <p:cNvGrpSpPr/>
          <p:nvPr/>
        </p:nvGrpSpPr>
        <p:grpSpPr>
          <a:xfrm>
            <a:off x="4524910" y="1776863"/>
            <a:ext cx="1514120" cy="2130117"/>
            <a:chOff x="4524910" y="1776863"/>
            <a:chExt cx="1514120" cy="2130117"/>
          </a:xfrm>
        </p:grpSpPr>
        <p:sp>
          <p:nvSpPr>
            <p:cNvPr id="390" name="Google Shape;390;p35"/>
            <p:cNvSpPr/>
            <p:nvPr/>
          </p:nvSpPr>
          <p:spPr>
            <a:xfrm>
              <a:off x="5373236" y="2673640"/>
              <a:ext cx="413837" cy="1069974"/>
            </a:xfrm>
            <a:custGeom>
              <a:avLst/>
              <a:gdLst/>
              <a:ahLst/>
              <a:cxnLst/>
              <a:rect l="l" t="t" r="r" b="b"/>
              <a:pathLst>
                <a:path w="3487" h="9016" extrusionOk="0">
                  <a:moveTo>
                    <a:pt x="1" y="1"/>
                  </a:moveTo>
                  <a:lnTo>
                    <a:pt x="1" y="6977"/>
                  </a:lnTo>
                  <a:lnTo>
                    <a:pt x="3486" y="9015"/>
                  </a:lnTo>
                  <a:lnTo>
                    <a:pt x="3486" y="2018"/>
                  </a:lnTo>
                  <a:lnTo>
                    <a:pt x="1" y="1"/>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5"/>
            <p:cNvSpPr/>
            <p:nvPr/>
          </p:nvSpPr>
          <p:spPr>
            <a:xfrm>
              <a:off x="5373236" y="2705920"/>
              <a:ext cx="413837" cy="291703"/>
            </a:xfrm>
            <a:custGeom>
              <a:avLst/>
              <a:gdLst/>
              <a:ahLst/>
              <a:cxnLst/>
              <a:rect l="l" t="t" r="r" b="b"/>
              <a:pathLst>
                <a:path w="3487" h="2458" extrusionOk="0">
                  <a:moveTo>
                    <a:pt x="1" y="1"/>
                  </a:moveTo>
                  <a:lnTo>
                    <a:pt x="1" y="440"/>
                  </a:lnTo>
                  <a:lnTo>
                    <a:pt x="3486" y="2458"/>
                  </a:lnTo>
                  <a:lnTo>
                    <a:pt x="3486" y="2019"/>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5"/>
            <p:cNvSpPr/>
            <p:nvPr/>
          </p:nvSpPr>
          <p:spPr>
            <a:xfrm>
              <a:off x="5373236" y="2823290"/>
              <a:ext cx="413837" cy="291703"/>
            </a:xfrm>
            <a:custGeom>
              <a:avLst/>
              <a:gdLst/>
              <a:ahLst/>
              <a:cxnLst/>
              <a:rect l="l" t="t" r="r" b="b"/>
              <a:pathLst>
                <a:path w="3487" h="2458" extrusionOk="0">
                  <a:moveTo>
                    <a:pt x="1" y="1"/>
                  </a:moveTo>
                  <a:lnTo>
                    <a:pt x="1" y="440"/>
                  </a:lnTo>
                  <a:lnTo>
                    <a:pt x="3486" y="2457"/>
                  </a:lnTo>
                  <a:lnTo>
                    <a:pt x="3486" y="2018"/>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5"/>
            <p:cNvSpPr/>
            <p:nvPr/>
          </p:nvSpPr>
          <p:spPr>
            <a:xfrm>
              <a:off x="5373236" y="2940660"/>
              <a:ext cx="413837" cy="291703"/>
            </a:xfrm>
            <a:custGeom>
              <a:avLst/>
              <a:gdLst/>
              <a:ahLst/>
              <a:cxnLst/>
              <a:rect l="l" t="t" r="r" b="b"/>
              <a:pathLst>
                <a:path w="3487" h="2458" extrusionOk="0">
                  <a:moveTo>
                    <a:pt x="1" y="0"/>
                  </a:moveTo>
                  <a:lnTo>
                    <a:pt x="1" y="439"/>
                  </a:lnTo>
                  <a:lnTo>
                    <a:pt x="3486" y="2457"/>
                  </a:lnTo>
                  <a:lnTo>
                    <a:pt x="3486" y="2018"/>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5"/>
            <p:cNvSpPr/>
            <p:nvPr/>
          </p:nvSpPr>
          <p:spPr>
            <a:xfrm>
              <a:off x="5373236" y="3057437"/>
              <a:ext cx="413837" cy="292178"/>
            </a:xfrm>
            <a:custGeom>
              <a:avLst/>
              <a:gdLst/>
              <a:ahLst/>
              <a:cxnLst/>
              <a:rect l="l" t="t" r="r" b="b"/>
              <a:pathLst>
                <a:path w="3487" h="2462" extrusionOk="0">
                  <a:moveTo>
                    <a:pt x="1" y="0"/>
                  </a:moveTo>
                  <a:lnTo>
                    <a:pt x="1" y="444"/>
                  </a:lnTo>
                  <a:lnTo>
                    <a:pt x="3486" y="2462"/>
                  </a:lnTo>
                  <a:lnTo>
                    <a:pt x="3486" y="2018"/>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5"/>
            <p:cNvSpPr/>
            <p:nvPr/>
          </p:nvSpPr>
          <p:spPr>
            <a:xfrm>
              <a:off x="5373236" y="3174689"/>
              <a:ext cx="413837" cy="292297"/>
            </a:xfrm>
            <a:custGeom>
              <a:avLst/>
              <a:gdLst/>
              <a:ahLst/>
              <a:cxnLst/>
              <a:rect l="l" t="t" r="r" b="b"/>
              <a:pathLst>
                <a:path w="3487" h="2463" extrusionOk="0">
                  <a:moveTo>
                    <a:pt x="1" y="1"/>
                  </a:moveTo>
                  <a:lnTo>
                    <a:pt x="1" y="445"/>
                  </a:lnTo>
                  <a:lnTo>
                    <a:pt x="3486" y="2462"/>
                  </a:lnTo>
                  <a:lnTo>
                    <a:pt x="3486" y="2019"/>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5"/>
            <p:cNvSpPr/>
            <p:nvPr/>
          </p:nvSpPr>
          <p:spPr>
            <a:xfrm>
              <a:off x="5373236" y="3292059"/>
              <a:ext cx="413837" cy="292297"/>
            </a:xfrm>
            <a:custGeom>
              <a:avLst/>
              <a:gdLst/>
              <a:ahLst/>
              <a:cxnLst/>
              <a:rect l="l" t="t" r="r" b="b"/>
              <a:pathLst>
                <a:path w="3487" h="2463" extrusionOk="0">
                  <a:moveTo>
                    <a:pt x="1" y="0"/>
                  </a:moveTo>
                  <a:lnTo>
                    <a:pt x="1" y="444"/>
                  </a:lnTo>
                  <a:lnTo>
                    <a:pt x="3486" y="2462"/>
                  </a:lnTo>
                  <a:lnTo>
                    <a:pt x="3486" y="2018"/>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5"/>
            <p:cNvSpPr/>
            <p:nvPr/>
          </p:nvSpPr>
          <p:spPr>
            <a:xfrm>
              <a:off x="5373236" y="3409430"/>
              <a:ext cx="413837" cy="291584"/>
            </a:xfrm>
            <a:custGeom>
              <a:avLst/>
              <a:gdLst/>
              <a:ahLst/>
              <a:cxnLst/>
              <a:rect l="l" t="t" r="r" b="b"/>
              <a:pathLst>
                <a:path w="3487" h="2457" extrusionOk="0">
                  <a:moveTo>
                    <a:pt x="1" y="0"/>
                  </a:moveTo>
                  <a:lnTo>
                    <a:pt x="1" y="439"/>
                  </a:lnTo>
                  <a:lnTo>
                    <a:pt x="3486" y="2457"/>
                  </a:lnTo>
                  <a:lnTo>
                    <a:pt x="3486" y="2018"/>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5"/>
            <p:cNvSpPr/>
            <p:nvPr/>
          </p:nvSpPr>
          <p:spPr>
            <a:xfrm>
              <a:off x="5786940" y="2768224"/>
              <a:ext cx="252076" cy="975390"/>
            </a:xfrm>
            <a:custGeom>
              <a:avLst/>
              <a:gdLst/>
              <a:ahLst/>
              <a:cxnLst/>
              <a:rect l="l" t="t" r="r" b="b"/>
              <a:pathLst>
                <a:path w="2124" h="8219" extrusionOk="0">
                  <a:moveTo>
                    <a:pt x="2124" y="1"/>
                  </a:moveTo>
                  <a:lnTo>
                    <a:pt x="0" y="1221"/>
                  </a:lnTo>
                  <a:lnTo>
                    <a:pt x="0" y="8218"/>
                  </a:lnTo>
                  <a:lnTo>
                    <a:pt x="2124" y="6977"/>
                  </a:lnTo>
                  <a:lnTo>
                    <a:pt x="212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5"/>
            <p:cNvSpPr/>
            <p:nvPr/>
          </p:nvSpPr>
          <p:spPr>
            <a:xfrm>
              <a:off x="5786940" y="2800504"/>
              <a:ext cx="252076" cy="197119"/>
            </a:xfrm>
            <a:custGeom>
              <a:avLst/>
              <a:gdLst/>
              <a:ahLst/>
              <a:cxnLst/>
              <a:rect l="l" t="t" r="r" b="b"/>
              <a:pathLst>
                <a:path w="2124" h="1661" extrusionOk="0">
                  <a:moveTo>
                    <a:pt x="2124" y="1"/>
                  </a:moveTo>
                  <a:lnTo>
                    <a:pt x="0" y="1222"/>
                  </a:lnTo>
                  <a:lnTo>
                    <a:pt x="0" y="1661"/>
                  </a:lnTo>
                  <a:lnTo>
                    <a:pt x="2124" y="445"/>
                  </a:lnTo>
                  <a:lnTo>
                    <a:pt x="212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5"/>
            <p:cNvSpPr/>
            <p:nvPr/>
          </p:nvSpPr>
          <p:spPr>
            <a:xfrm>
              <a:off x="5786940" y="2917875"/>
              <a:ext cx="252076" cy="197119"/>
            </a:xfrm>
            <a:custGeom>
              <a:avLst/>
              <a:gdLst/>
              <a:ahLst/>
              <a:cxnLst/>
              <a:rect l="l" t="t" r="r" b="b"/>
              <a:pathLst>
                <a:path w="2124" h="1661" extrusionOk="0">
                  <a:moveTo>
                    <a:pt x="2124" y="1"/>
                  </a:moveTo>
                  <a:lnTo>
                    <a:pt x="0" y="1221"/>
                  </a:lnTo>
                  <a:lnTo>
                    <a:pt x="0" y="1660"/>
                  </a:lnTo>
                  <a:lnTo>
                    <a:pt x="2124" y="445"/>
                  </a:lnTo>
                  <a:lnTo>
                    <a:pt x="212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5"/>
            <p:cNvSpPr/>
            <p:nvPr/>
          </p:nvSpPr>
          <p:spPr>
            <a:xfrm>
              <a:off x="5786940" y="3035245"/>
              <a:ext cx="252076" cy="197119"/>
            </a:xfrm>
            <a:custGeom>
              <a:avLst/>
              <a:gdLst/>
              <a:ahLst/>
              <a:cxnLst/>
              <a:rect l="l" t="t" r="r" b="b"/>
              <a:pathLst>
                <a:path w="2124" h="1661" extrusionOk="0">
                  <a:moveTo>
                    <a:pt x="2124" y="0"/>
                  </a:moveTo>
                  <a:lnTo>
                    <a:pt x="0" y="1221"/>
                  </a:lnTo>
                  <a:lnTo>
                    <a:pt x="0" y="1660"/>
                  </a:lnTo>
                  <a:lnTo>
                    <a:pt x="2124" y="439"/>
                  </a:lnTo>
                  <a:lnTo>
                    <a:pt x="2124"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5"/>
            <p:cNvSpPr/>
            <p:nvPr/>
          </p:nvSpPr>
          <p:spPr>
            <a:xfrm>
              <a:off x="5786940" y="3152615"/>
              <a:ext cx="252076" cy="197001"/>
            </a:xfrm>
            <a:custGeom>
              <a:avLst/>
              <a:gdLst/>
              <a:ahLst/>
              <a:cxnLst/>
              <a:rect l="l" t="t" r="r" b="b"/>
              <a:pathLst>
                <a:path w="2124" h="1660" extrusionOk="0">
                  <a:moveTo>
                    <a:pt x="2124" y="0"/>
                  </a:moveTo>
                  <a:lnTo>
                    <a:pt x="0" y="1216"/>
                  </a:lnTo>
                  <a:lnTo>
                    <a:pt x="0" y="1660"/>
                  </a:lnTo>
                  <a:lnTo>
                    <a:pt x="2124" y="439"/>
                  </a:lnTo>
                  <a:lnTo>
                    <a:pt x="2124"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5"/>
            <p:cNvSpPr/>
            <p:nvPr/>
          </p:nvSpPr>
          <p:spPr>
            <a:xfrm>
              <a:off x="5786940" y="3269867"/>
              <a:ext cx="252076" cy="197119"/>
            </a:xfrm>
            <a:custGeom>
              <a:avLst/>
              <a:gdLst/>
              <a:ahLst/>
              <a:cxnLst/>
              <a:rect l="l" t="t" r="r" b="b"/>
              <a:pathLst>
                <a:path w="2124" h="1661" extrusionOk="0">
                  <a:moveTo>
                    <a:pt x="2124" y="1"/>
                  </a:moveTo>
                  <a:lnTo>
                    <a:pt x="0" y="1217"/>
                  </a:lnTo>
                  <a:lnTo>
                    <a:pt x="0" y="1660"/>
                  </a:lnTo>
                  <a:lnTo>
                    <a:pt x="2124" y="440"/>
                  </a:lnTo>
                  <a:lnTo>
                    <a:pt x="212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5"/>
            <p:cNvSpPr/>
            <p:nvPr/>
          </p:nvSpPr>
          <p:spPr>
            <a:xfrm>
              <a:off x="5786940" y="3386644"/>
              <a:ext cx="252076" cy="197713"/>
            </a:xfrm>
            <a:custGeom>
              <a:avLst/>
              <a:gdLst/>
              <a:ahLst/>
              <a:cxnLst/>
              <a:rect l="l" t="t" r="r" b="b"/>
              <a:pathLst>
                <a:path w="2124" h="1666" extrusionOk="0">
                  <a:moveTo>
                    <a:pt x="2124" y="1"/>
                  </a:moveTo>
                  <a:lnTo>
                    <a:pt x="0" y="1221"/>
                  </a:lnTo>
                  <a:lnTo>
                    <a:pt x="0" y="1665"/>
                  </a:lnTo>
                  <a:lnTo>
                    <a:pt x="2124" y="444"/>
                  </a:lnTo>
                  <a:lnTo>
                    <a:pt x="212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5"/>
            <p:cNvSpPr/>
            <p:nvPr/>
          </p:nvSpPr>
          <p:spPr>
            <a:xfrm>
              <a:off x="5786940" y="3504014"/>
              <a:ext cx="252076" cy="197000"/>
            </a:xfrm>
            <a:custGeom>
              <a:avLst/>
              <a:gdLst/>
              <a:ahLst/>
              <a:cxnLst/>
              <a:rect l="l" t="t" r="r" b="b"/>
              <a:pathLst>
                <a:path w="2124" h="1660" extrusionOk="0">
                  <a:moveTo>
                    <a:pt x="2124" y="0"/>
                  </a:moveTo>
                  <a:lnTo>
                    <a:pt x="0" y="1221"/>
                  </a:lnTo>
                  <a:lnTo>
                    <a:pt x="0" y="1660"/>
                  </a:lnTo>
                  <a:lnTo>
                    <a:pt x="2124" y="444"/>
                  </a:lnTo>
                  <a:lnTo>
                    <a:pt x="2124"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5"/>
            <p:cNvSpPr/>
            <p:nvPr/>
          </p:nvSpPr>
          <p:spPr>
            <a:xfrm>
              <a:off x="5373236" y="2528737"/>
              <a:ext cx="665795" cy="384507"/>
            </a:xfrm>
            <a:custGeom>
              <a:avLst/>
              <a:gdLst/>
              <a:ahLst/>
              <a:cxnLst/>
              <a:rect l="l" t="t" r="r" b="b"/>
              <a:pathLst>
                <a:path w="5610" h="3240" extrusionOk="0">
                  <a:moveTo>
                    <a:pt x="2119" y="1"/>
                  </a:moveTo>
                  <a:lnTo>
                    <a:pt x="1" y="1222"/>
                  </a:lnTo>
                  <a:lnTo>
                    <a:pt x="3486" y="3239"/>
                  </a:lnTo>
                  <a:lnTo>
                    <a:pt x="5610" y="2019"/>
                  </a:lnTo>
                  <a:lnTo>
                    <a:pt x="2119" y="1"/>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5"/>
            <p:cNvSpPr/>
            <p:nvPr/>
          </p:nvSpPr>
          <p:spPr>
            <a:xfrm>
              <a:off x="5457614" y="2626407"/>
              <a:ext cx="167220" cy="97076"/>
            </a:xfrm>
            <a:custGeom>
              <a:avLst/>
              <a:gdLst/>
              <a:ahLst/>
              <a:cxnLst/>
              <a:rect l="l" t="t" r="r" b="b"/>
              <a:pathLst>
                <a:path w="1409" h="818" extrusionOk="0">
                  <a:moveTo>
                    <a:pt x="717" y="0"/>
                  </a:moveTo>
                  <a:lnTo>
                    <a:pt x="1" y="419"/>
                  </a:lnTo>
                  <a:lnTo>
                    <a:pt x="717" y="817"/>
                  </a:lnTo>
                  <a:lnTo>
                    <a:pt x="1408" y="419"/>
                  </a:lnTo>
                  <a:lnTo>
                    <a:pt x="717" y="0"/>
                  </a:lnTo>
                  <a:close/>
                </a:path>
              </a:pathLst>
            </a:custGeom>
            <a:gradFill>
              <a:gsLst>
                <a:gs pos="0">
                  <a:schemeClr val="accen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5"/>
            <p:cNvSpPr/>
            <p:nvPr/>
          </p:nvSpPr>
          <p:spPr>
            <a:xfrm>
              <a:off x="5754542" y="2722890"/>
              <a:ext cx="162354" cy="86039"/>
            </a:xfrm>
            <a:custGeom>
              <a:avLst/>
              <a:gdLst/>
              <a:ahLst/>
              <a:cxnLst/>
              <a:rect l="l" t="t" r="r" b="b"/>
              <a:pathLst>
                <a:path w="1368" h="725" extrusionOk="0">
                  <a:moveTo>
                    <a:pt x="687" y="0"/>
                  </a:moveTo>
                  <a:cubicBezTo>
                    <a:pt x="527" y="0"/>
                    <a:pt x="369" y="37"/>
                    <a:pt x="253" y="110"/>
                  </a:cubicBezTo>
                  <a:cubicBezTo>
                    <a:pt x="1" y="236"/>
                    <a:pt x="1" y="468"/>
                    <a:pt x="253" y="615"/>
                  </a:cubicBezTo>
                  <a:cubicBezTo>
                    <a:pt x="369" y="688"/>
                    <a:pt x="527" y="724"/>
                    <a:pt x="687" y="724"/>
                  </a:cubicBezTo>
                  <a:cubicBezTo>
                    <a:pt x="847" y="724"/>
                    <a:pt x="1010" y="688"/>
                    <a:pt x="1136" y="615"/>
                  </a:cubicBezTo>
                  <a:cubicBezTo>
                    <a:pt x="1368" y="468"/>
                    <a:pt x="1368" y="236"/>
                    <a:pt x="1136" y="110"/>
                  </a:cubicBezTo>
                  <a:cubicBezTo>
                    <a:pt x="1010" y="37"/>
                    <a:pt x="847" y="0"/>
                    <a:pt x="687" y="0"/>
                  </a:cubicBezTo>
                  <a:close/>
                </a:path>
              </a:pathLst>
            </a:custGeom>
            <a:gradFill>
              <a:gsLst>
                <a:gs pos="0">
                  <a:schemeClr val="accen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5"/>
            <p:cNvSpPr/>
            <p:nvPr/>
          </p:nvSpPr>
          <p:spPr>
            <a:xfrm>
              <a:off x="5373236" y="1776863"/>
              <a:ext cx="665795" cy="1134533"/>
            </a:xfrm>
            <a:custGeom>
              <a:avLst/>
              <a:gdLst/>
              <a:ahLst/>
              <a:cxnLst/>
              <a:rect l="l" t="t" r="r" b="b"/>
              <a:pathLst>
                <a:path w="5610" h="9560" extrusionOk="0">
                  <a:moveTo>
                    <a:pt x="2119" y="0"/>
                  </a:moveTo>
                  <a:lnTo>
                    <a:pt x="1" y="1216"/>
                  </a:lnTo>
                  <a:lnTo>
                    <a:pt x="1" y="7542"/>
                  </a:lnTo>
                  <a:lnTo>
                    <a:pt x="3486" y="9559"/>
                  </a:lnTo>
                  <a:lnTo>
                    <a:pt x="5610" y="8344"/>
                  </a:lnTo>
                  <a:lnTo>
                    <a:pt x="5610" y="2018"/>
                  </a:lnTo>
                  <a:lnTo>
                    <a:pt x="2119" y="0"/>
                  </a:lnTo>
                  <a:close/>
                </a:path>
              </a:pathLst>
            </a:custGeom>
            <a:gradFill>
              <a:gsLst>
                <a:gs pos="0">
                  <a:schemeClr val="accent6">
                    <a:alpha val="36160"/>
                  </a:schemeClr>
                </a:gs>
                <a:gs pos="34000">
                  <a:srgbClr val="4CEEFD">
                    <a:alpha val="37647"/>
                    <a:alpha val="36160"/>
                  </a:srgbClr>
                </a:gs>
                <a:gs pos="100000">
                  <a:srgbClr val="4CEEFD">
                    <a:alpha val="0"/>
                    <a:alpha val="3616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5"/>
            <p:cNvSpPr/>
            <p:nvPr/>
          </p:nvSpPr>
          <p:spPr>
            <a:xfrm rot="10800000">
              <a:off x="4524910" y="3060945"/>
              <a:ext cx="1135174" cy="846034"/>
            </a:xfrm>
            <a:custGeom>
              <a:avLst/>
              <a:gdLst/>
              <a:ahLst/>
              <a:cxnLst/>
              <a:rect l="l" t="t" r="r" b="b"/>
              <a:pathLst>
                <a:path w="9565" h="7129" extrusionOk="0">
                  <a:moveTo>
                    <a:pt x="8178" y="1"/>
                  </a:moveTo>
                  <a:lnTo>
                    <a:pt x="0" y="4732"/>
                  </a:lnTo>
                  <a:lnTo>
                    <a:pt x="0" y="6331"/>
                  </a:lnTo>
                  <a:lnTo>
                    <a:pt x="1388" y="7128"/>
                  </a:lnTo>
                  <a:lnTo>
                    <a:pt x="9565" y="2397"/>
                  </a:lnTo>
                  <a:lnTo>
                    <a:pt x="9565" y="803"/>
                  </a:lnTo>
                  <a:lnTo>
                    <a:pt x="8178" y="1"/>
                  </a:lnTo>
                  <a:close/>
                </a:path>
              </a:pathLst>
            </a:custGeom>
            <a:gradFill>
              <a:gsLst>
                <a:gs pos="0">
                  <a:schemeClr val="accent6">
                    <a:alpha val="36160"/>
                  </a:schemeClr>
                </a:gs>
                <a:gs pos="34000">
                  <a:srgbClr val="4CEEFD">
                    <a:alpha val="37647"/>
                    <a:alpha val="36160"/>
                  </a:srgbClr>
                </a:gs>
                <a:gs pos="100000">
                  <a:srgbClr val="4CEEFD">
                    <a:alpha val="0"/>
                    <a:alpha val="3616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5"/>
          <p:cNvGrpSpPr/>
          <p:nvPr/>
        </p:nvGrpSpPr>
        <p:grpSpPr>
          <a:xfrm>
            <a:off x="5445290" y="2712676"/>
            <a:ext cx="1704012" cy="1958393"/>
            <a:chOff x="5445290" y="2712676"/>
            <a:chExt cx="1704012" cy="1958393"/>
          </a:xfrm>
        </p:grpSpPr>
        <p:sp>
          <p:nvSpPr>
            <p:cNvPr id="412" name="Google Shape;412;p35"/>
            <p:cNvSpPr/>
            <p:nvPr/>
          </p:nvSpPr>
          <p:spPr>
            <a:xfrm>
              <a:off x="6188350" y="3579547"/>
              <a:ext cx="646687" cy="818501"/>
            </a:xfrm>
            <a:custGeom>
              <a:avLst/>
              <a:gdLst/>
              <a:ahLst/>
              <a:cxnLst/>
              <a:rect l="l" t="t" r="r" b="b"/>
              <a:pathLst>
                <a:path w="5449" h="6897" extrusionOk="0">
                  <a:moveTo>
                    <a:pt x="0" y="1"/>
                  </a:moveTo>
                  <a:lnTo>
                    <a:pt x="0" y="3744"/>
                  </a:lnTo>
                  <a:lnTo>
                    <a:pt x="5448" y="6897"/>
                  </a:lnTo>
                  <a:lnTo>
                    <a:pt x="5448" y="3154"/>
                  </a:lnTo>
                  <a:lnTo>
                    <a:pt x="0" y="1"/>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5"/>
            <p:cNvSpPr/>
            <p:nvPr/>
          </p:nvSpPr>
          <p:spPr>
            <a:xfrm>
              <a:off x="6682161" y="3919078"/>
              <a:ext cx="48065" cy="124609"/>
            </a:xfrm>
            <a:custGeom>
              <a:avLst/>
              <a:gdLst/>
              <a:ahLst/>
              <a:cxnLst/>
              <a:rect l="l" t="t" r="r" b="b"/>
              <a:pathLst>
                <a:path w="405" h="1050" extrusionOk="0">
                  <a:moveTo>
                    <a:pt x="1" y="0"/>
                  </a:moveTo>
                  <a:lnTo>
                    <a:pt x="1" y="817"/>
                  </a:lnTo>
                  <a:lnTo>
                    <a:pt x="404" y="1049"/>
                  </a:lnTo>
                  <a:lnTo>
                    <a:pt x="404" y="227"/>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5"/>
            <p:cNvSpPr/>
            <p:nvPr/>
          </p:nvSpPr>
          <p:spPr>
            <a:xfrm>
              <a:off x="6617483" y="3881339"/>
              <a:ext cx="47472" cy="124609"/>
            </a:xfrm>
            <a:custGeom>
              <a:avLst/>
              <a:gdLst/>
              <a:ahLst/>
              <a:cxnLst/>
              <a:rect l="l" t="t" r="r" b="b"/>
              <a:pathLst>
                <a:path w="400" h="1050" extrusionOk="0">
                  <a:moveTo>
                    <a:pt x="1" y="0"/>
                  </a:moveTo>
                  <a:lnTo>
                    <a:pt x="1" y="823"/>
                  </a:lnTo>
                  <a:lnTo>
                    <a:pt x="399" y="1050"/>
                  </a:lnTo>
                  <a:lnTo>
                    <a:pt x="399" y="232"/>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5"/>
            <p:cNvSpPr/>
            <p:nvPr/>
          </p:nvSpPr>
          <p:spPr>
            <a:xfrm>
              <a:off x="6749807" y="3956105"/>
              <a:ext cx="45098" cy="124727"/>
            </a:xfrm>
            <a:custGeom>
              <a:avLst/>
              <a:gdLst/>
              <a:ahLst/>
              <a:cxnLst/>
              <a:rect l="l" t="t" r="r" b="b"/>
              <a:pathLst>
                <a:path w="380" h="1051" extrusionOk="0">
                  <a:moveTo>
                    <a:pt x="1" y="1"/>
                  </a:moveTo>
                  <a:lnTo>
                    <a:pt x="1" y="823"/>
                  </a:lnTo>
                  <a:lnTo>
                    <a:pt x="379" y="1050"/>
                  </a:lnTo>
                  <a:lnTo>
                    <a:pt x="379" y="233"/>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5"/>
            <p:cNvSpPr/>
            <p:nvPr/>
          </p:nvSpPr>
          <p:spPr>
            <a:xfrm>
              <a:off x="6682161" y="4041196"/>
              <a:ext cx="48065" cy="122235"/>
            </a:xfrm>
            <a:custGeom>
              <a:avLst/>
              <a:gdLst/>
              <a:ahLst/>
              <a:cxnLst/>
              <a:rect l="l" t="t" r="r" b="b"/>
              <a:pathLst>
                <a:path w="405" h="1030" extrusionOk="0">
                  <a:moveTo>
                    <a:pt x="1" y="0"/>
                  </a:moveTo>
                  <a:lnTo>
                    <a:pt x="1" y="817"/>
                  </a:lnTo>
                  <a:lnTo>
                    <a:pt x="404" y="1029"/>
                  </a:lnTo>
                  <a:lnTo>
                    <a:pt x="404" y="232"/>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a:off x="6617483" y="4003457"/>
              <a:ext cx="47472" cy="122235"/>
            </a:xfrm>
            <a:custGeom>
              <a:avLst/>
              <a:gdLst/>
              <a:ahLst/>
              <a:cxnLst/>
              <a:rect l="l" t="t" r="r" b="b"/>
              <a:pathLst>
                <a:path w="400" h="1030" extrusionOk="0">
                  <a:moveTo>
                    <a:pt x="1" y="0"/>
                  </a:moveTo>
                  <a:lnTo>
                    <a:pt x="1" y="823"/>
                  </a:lnTo>
                  <a:lnTo>
                    <a:pt x="399" y="1030"/>
                  </a:lnTo>
                  <a:lnTo>
                    <a:pt x="399" y="212"/>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5"/>
            <p:cNvSpPr/>
            <p:nvPr/>
          </p:nvSpPr>
          <p:spPr>
            <a:xfrm>
              <a:off x="6749807" y="4078341"/>
              <a:ext cx="45098" cy="125202"/>
            </a:xfrm>
            <a:custGeom>
              <a:avLst/>
              <a:gdLst/>
              <a:ahLst/>
              <a:cxnLst/>
              <a:rect l="l" t="t" r="r" b="b"/>
              <a:pathLst>
                <a:path w="380" h="1055" extrusionOk="0">
                  <a:moveTo>
                    <a:pt x="1" y="0"/>
                  </a:moveTo>
                  <a:lnTo>
                    <a:pt x="1" y="822"/>
                  </a:lnTo>
                  <a:lnTo>
                    <a:pt x="379" y="1054"/>
                  </a:lnTo>
                  <a:lnTo>
                    <a:pt x="379" y="232"/>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5"/>
            <p:cNvSpPr/>
            <p:nvPr/>
          </p:nvSpPr>
          <p:spPr>
            <a:xfrm>
              <a:off x="6682161" y="4160940"/>
              <a:ext cx="48065" cy="124609"/>
            </a:xfrm>
            <a:custGeom>
              <a:avLst/>
              <a:gdLst/>
              <a:ahLst/>
              <a:cxnLst/>
              <a:rect l="l" t="t" r="r" b="b"/>
              <a:pathLst>
                <a:path w="405" h="1050" extrusionOk="0">
                  <a:moveTo>
                    <a:pt x="1" y="0"/>
                  </a:moveTo>
                  <a:lnTo>
                    <a:pt x="1" y="817"/>
                  </a:lnTo>
                  <a:lnTo>
                    <a:pt x="404" y="1049"/>
                  </a:lnTo>
                  <a:lnTo>
                    <a:pt x="404" y="232"/>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a:off x="6617483" y="4123201"/>
              <a:ext cx="47472" cy="125202"/>
            </a:xfrm>
            <a:custGeom>
              <a:avLst/>
              <a:gdLst/>
              <a:ahLst/>
              <a:cxnLst/>
              <a:rect l="l" t="t" r="r" b="b"/>
              <a:pathLst>
                <a:path w="400" h="1055" extrusionOk="0">
                  <a:moveTo>
                    <a:pt x="1" y="0"/>
                  </a:moveTo>
                  <a:lnTo>
                    <a:pt x="1" y="823"/>
                  </a:lnTo>
                  <a:lnTo>
                    <a:pt x="399" y="1055"/>
                  </a:lnTo>
                  <a:lnTo>
                    <a:pt x="399" y="232"/>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a:off x="6749807" y="4200459"/>
              <a:ext cx="45098" cy="122829"/>
            </a:xfrm>
            <a:custGeom>
              <a:avLst/>
              <a:gdLst/>
              <a:ahLst/>
              <a:cxnLst/>
              <a:rect l="l" t="t" r="r" b="b"/>
              <a:pathLst>
                <a:path w="380" h="1035" extrusionOk="0">
                  <a:moveTo>
                    <a:pt x="1" y="0"/>
                  </a:moveTo>
                  <a:lnTo>
                    <a:pt x="1" y="802"/>
                  </a:lnTo>
                  <a:lnTo>
                    <a:pt x="379" y="1034"/>
                  </a:lnTo>
                  <a:lnTo>
                    <a:pt x="379" y="212"/>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a:off x="6552923" y="3844194"/>
              <a:ext cx="47353" cy="124609"/>
            </a:xfrm>
            <a:custGeom>
              <a:avLst/>
              <a:gdLst/>
              <a:ahLst/>
              <a:cxnLst/>
              <a:rect l="l" t="t" r="r" b="b"/>
              <a:pathLst>
                <a:path w="399" h="1050" extrusionOk="0">
                  <a:moveTo>
                    <a:pt x="0" y="1"/>
                  </a:moveTo>
                  <a:lnTo>
                    <a:pt x="0" y="818"/>
                  </a:lnTo>
                  <a:lnTo>
                    <a:pt x="399" y="1050"/>
                  </a:lnTo>
                  <a:lnTo>
                    <a:pt x="399" y="228"/>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a:off x="6487651" y="3806455"/>
              <a:ext cx="47947" cy="124727"/>
            </a:xfrm>
            <a:custGeom>
              <a:avLst/>
              <a:gdLst/>
              <a:ahLst/>
              <a:cxnLst/>
              <a:rect l="l" t="t" r="r" b="b"/>
              <a:pathLst>
                <a:path w="404" h="1051" extrusionOk="0">
                  <a:moveTo>
                    <a:pt x="0" y="1"/>
                  </a:moveTo>
                  <a:lnTo>
                    <a:pt x="0" y="823"/>
                  </a:lnTo>
                  <a:lnTo>
                    <a:pt x="404" y="1050"/>
                  </a:lnTo>
                  <a:lnTo>
                    <a:pt x="404" y="233"/>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5"/>
            <p:cNvSpPr/>
            <p:nvPr/>
          </p:nvSpPr>
          <p:spPr>
            <a:xfrm>
              <a:off x="6552923" y="3966311"/>
              <a:ext cx="47353" cy="122235"/>
            </a:xfrm>
            <a:custGeom>
              <a:avLst/>
              <a:gdLst/>
              <a:ahLst/>
              <a:cxnLst/>
              <a:rect l="l" t="t" r="r" b="b"/>
              <a:pathLst>
                <a:path w="399" h="1030" extrusionOk="0">
                  <a:moveTo>
                    <a:pt x="0" y="1"/>
                  </a:moveTo>
                  <a:lnTo>
                    <a:pt x="0" y="798"/>
                  </a:lnTo>
                  <a:lnTo>
                    <a:pt x="399" y="1030"/>
                  </a:lnTo>
                  <a:lnTo>
                    <a:pt x="399" y="208"/>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5"/>
            <p:cNvSpPr/>
            <p:nvPr/>
          </p:nvSpPr>
          <p:spPr>
            <a:xfrm>
              <a:off x="6487651" y="3926199"/>
              <a:ext cx="47947" cy="124609"/>
            </a:xfrm>
            <a:custGeom>
              <a:avLst/>
              <a:gdLst/>
              <a:ahLst/>
              <a:cxnLst/>
              <a:rect l="l" t="t" r="r" b="b"/>
              <a:pathLst>
                <a:path w="404" h="1050" extrusionOk="0">
                  <a:moveTo>
                    <a:pt x="0" y="1"/>
                  </a:moveTo>
                  <a:lnTo>
                    <a:pt x="0" y="823"/>
                  </a:lnTo>
                  <a:lnTo>
                    <a:pt x="404" y="1050"/>
                  </a:lnTo>
                  <a:lnTo>
                    <a:pt x="404" y="233"/>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p:nvPr/>
          </p:nvSpPr>
          <p:spPr>
            <a:xfrm>
              <a:off x="6552923" y="4086055"/>
              <a:ext cx="47353" cy="124609"/>
            </a:xfrm>
            <a:custGeom>
              <a:avLst/>
              <a:gdLst/>
              <a:ahLst/>
              <a:cxnLst/>
              <a:rect l="l" t="t" r="r" b="b"/>
              <a:pathLst>
                <a:path w="399" h="1050" extrusionOk="0">
                  <a:moveTo>
                    <a:pt x="0" y="1"/>
                  </a:moveTo>
                  <a:lnTo>
                    <a:pt x="0" y="818"/>
                  </a:lnTo>
                  <a:lnTo>
                    <a:pt x="399" y="1050"/>
                  </a:lnTo>
                  <a:lnTo>
                    <a:pt x="399" y="233"/>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5"/>
            <p:cNvSpPr/>
            <p:nvPr/>
          </p:nvSpPr>
          <p:spPr>
            <a:xfrm>
              <a:off x="6487651" y="4048316"/>
              <a:ext cx="47947" cy="125321"/>
            </a:xfrm>
            <a:custGeom>
              <a:avLst/>
              <a:gdLst/>
              <a:ahLst/>
              <a:cxnLst/>
              <a:rect l="l" t="t" r="r" b="b"/>
              <a:pathLst>
                <a:path w="404" h="1056" extrusionOk="0">
                  <a:moveTo>
                    <a:pt x="0" y="1"/>
                  </a:moveTo>
                  <a:lnTo>
                    <a:pt x="0" y="823"/>
                  </a:lnTo>
                  <a:lnTo>
                    <a:pt x="404" y="1055"/>
                  </a:lnTo>
                  <a:lnTo>
                    <a:pt x="404" y="233"/>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5"/>
            <p:cNvSpPr/>
            <p:nvPr/>
          </p:nvSpPr>
          <p:spPr>
            <a:xfrm>
              <a:off x="6422973" y="3769428"/>
              <a:ext cx="44980" cy="122235"/>
            </a:xfrm>
            <a:custGeom>
              <a:avLst/>
              <a:gdLst/>
              <a:ahLst/>
              <a:cxnLst/>
              <a:rect l="l" t="t" r="r" b="b"/>
              <a:pathLst>
                <a:path w="379" h="1030" extrusionOk="0">
                  <a:moveTo>
                    <a:pt x="0" y="0"/>
                  </a:moveTo>
                  <a:lnTo>
                    <a:pt x="0" y="817"/>
                  </a:lnTo>
                  <a:lnTo>
                    <a:pt x="379" y="1029"/>
                  </a:lnTo>
                  <a:lnTo>
                    <a:pt x="379" y="227"/>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5"/>
            <p:cNvSpPr/>
            <p:nvPr/>
          </p:nvSpPr>
          <p:spPr>
            <a:xfrm>
              <a:off x="6358294" y="3731689"/>
              <a:ext cx="44980" cy="122235"/>
            </a:xfrm>
            <a:custGeom>
              <a:avLst/>
              <a:gdLst/>
              <a:ahLst/>
              <a:cxnLst/>
              <a:rect l="l" t="t" r="r" b="b"/>
              <a:pathLst>
                <a:path w="379" h="1030" extrusionOk="0">
                  <a:moveTo>
                    <a:pt x="1" y="0"/>
                  </a:moveTo>
                  <a:lnTo>
                    <a:pt x="1" y="823"/>
                  </a:lnTo>
                  <a:lnTo>
                    <a:pt x="379" y="1029"/>
                  </a:lnTo>
                  <a:lnTo>
                    <a:pt x="379" y="212"/>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5"/>
            <p:cNvSpPr/>
            <p:nvPr/>
          </p:nvSpPr>
          <p:spPr>
            <a:xfrm>
              <a:off x="6422973" y="3889053"/>
              <a:ext cx="44980" cy="124727"/>
            </a:xfrm>
            <a:custGeom>
              <a:avLst/>
              <a:gdLst/>
              <a:ahLst/>
              <a:cxnLst/>
              <a:rect l="l" t="t" r="r" b="b"/>
              <a:pathLst>
                <a:path w="379" h="1051" extrusionOk="0">
                  <a:moveTo>
                    <a:pt x="0" y="1"/>
                  </a:moveTo>
                  <a:lnTo>
                    <a:pt x="0" y="818"/>
                  </a:lnTo>
                  <a:lnTo>
                    <a:pt x="379" y="1050"/>
                  </a:lnTo>
                  <a:lnTo>
                    <a:pt x="379" y="228"/>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5"/>
            <p:cNvSpPr/>
            <p:nvPr/>
          </p:nvSpPr>
          <p:spPr>
            <a:xfrm>
              <a:off x="6358294" y="3851433"/>
              <a:ext cx="44980" cy="124609"/>
            </a:xfrm>
            <a:custGeom>
              <a:avLst/>
              <a:gdLst/>
              <a:ahLst/>
              <a:cxnLst/>
              <a:rect l="l" t="t" r="r" b="b"/>
              <a:pathLst>
                <a:path w="379" h="1050" extrusionOk="0">
                  <a:moveTo>
                    <a:pt x="1" y="0"/>
                  </a:moveTo>
                  <a:lnTo>
                    <a:pt x="1" y="822"/>
                  </a:lnTo>
                  <a:lnTo>
                    <a:pt x="379" y="1049"/>
                  </a:lnTo>
                  <a:lnTo>
                    <a:pt x="379" y="232"/>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5"/>
            <p:cNvSpPr/>
            <p:nvPr/>
          </p:nvSpPr>
          <p:spPr>
            <a:xfrm>
              <a:off x="6422973" y="4011289"/>
              <a:ext cx="44980" cy="124609"/>
            </a:xfrm>
            <a:custGeom>
              <a:avLst/>
              <a:gdLst/>
              <a:ahLst/>
              <a:cxnLst/>
              <a:rect l="l" t="t" r="r" b="b"/>
              <a:pathLst>
                <a:path w="379" h="1050" extrusionOk="0">
                  <a:moveTo>
                    <a:pt x="0" y="0"/>
                  </a:moveTo>
                  <a:lnTo>
                    <a:pt x="0" y="817"/>
                  </a:lnTo>
                  <a:lnTo>
                    <a:pt x="379" y="1049"/>
                  </a:lnTo>
                  <a:lnTo>
                    <a:pt x="379" y="23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5"/>
            <p:cNvSpPr/>
            <p:nvPr/>
          </p:nvSpPr>
          <p:spPr>
            <a:xfrm>
              <a:off x="6358294" y="3973551"/>
              <a:ext cx="44980" cy="122235"/>
            </a:xfrm>
            <a:custGeom>
              <a:avLst/>
              <a:gdLst/>
              <a:ahLst/>
              <a:cxnLst/>
              <a:rect l="l" t="t" r="r" b="b"/>
              <a:pathLst>
                <a:path w="379" h="1030" extrusionOk="0">
                  <a:moveTo>
                    <a:pt x="1" y="0"/>
                  </a:moveTo>
                  <a:lnTo>
                    <a:pt x="1" y="823"/>
                  </a:lnTo>
                  <a:lnTo>
                    <a:pt x="379" y="1029"/>
                  </a:lnTo>
                  <a:lnTo>
                    <a:pt x="379" y="232"/>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5"/>
            <p:cNvSpPr/>
            <p:nvPr/>
          </p:nvSpPr>
          <p:spPr>
            <a:xfrm>
              <a:off x="6290649" y="3694544"/>
              <a:ext cx="47472" cy="122235"/>
            </a:xfrm>
            <a:custGeom>
              <a:avLst/>
              <a:gdLst/>
              <a:ahLst/>
              <a:cxnLst/>
              <a:rect l="l" t="t" r="r" b="b"/>
              <a:pathLst>
                <a:path w="400" h="1030" extrusionOk="0">
                  <a:moveTo>
                    <a:pt x="1" y="1"/>
                  </a:moveTo>
                  <a:lnTo>
                    <a:pt x="1" y="798"/>
                  </a:lnTo>
                  <a:lnTo>
                    <a:pt x="399" y="1030"/>
                  </a:lnTo>
                  <a:lnTo>
                    <a:pt x="399" y="207"/>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5"/>
            <p:cNvSpPr/>
            <p:nvPr/>
          </p:nvSpPr>
          <p:spPr>
            <a:xfrm>
              <a:off x="6225971" y="3654431"/>
              <a:ext cx="47472" cy="124609"/>
            </a:xfrm>
            <a:custGeom>
              <a:avLst/>
              <a:gdLst/>
              <a:ahLst/>
              <a:cxnLst/>
              <a:rect l="l" t="t" r="r" b="b"/>
              <a:pathLst>
                <a:path w="400" h="1050" extrusionOk="0">
                  <a:moveTo>
                    <a:pt x="1" y="1"/>
                  </a:moveTo>
                  <a:lnTo>
                    <a:pt x="1" y="818"/>
                  </a:lnTo>
                  <a:lnTo>
                    <a:pt x="399" y="1050"/>
                  </a:lnTo>
                  <a:lnTo>
                    <a:pt x="399" y="233"/>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5"/>
            <p:cNvSpPr/>
            <p:nvPr/>
          </p:nvSpPr>
          <p:spPr>
            <a:xfrm>
              <a:off x="6290649" y="3814288"/>
              <a:ext cx="47472" cy="124609"/>
            </a:xfrm>
            <a:custGeom>
              <a:avLst/>
              <a:gdLst/>
              <a:ahLst/>
              <a:cxnLst/>
              <a:rect l="l" t="t" r="r" b="b"/>
              <a:pathLst>
                <a:path w="400" h="1050" extrusionOk="0">
                  <a:moveTo>
                    <a:pt x="1" y="0"/>
                  </a:moveTo>
                  <a:lnTo>
                    <a:pt x="1" y="818"/>
                  </a:lnTo>
                  <a:lnTo>
                    <a:pt x="399" y="1050"/>
                  </a:lnTo>
                  <a:lnTo>
                    <a:pt x="399" y="227"/>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5"/>
            <p:cNvSpPr/>
            <p:nvPr/>
          </p:nvSpPr>
          <p:spPr>
            <a:xfrm>
              <a:off x="6225971" y="3776549"/>
              <a:ext cx="47472" cy="124609"/>
            </a:xfrm>
            <a:custGeom>
              <a:avLst/>
              <a:gdLst/>
              <a:ahLst/>
              <a:cxnLst/>
              <a:rect l="l" t="t" r="r" b="b"/>
              <a:pathLst>
                <a:path w="400" h="1050" extrusionOk="0">
                  <a:moveTo>
                    <a:pt x="1" y="1"/>
                  </a:moveTo>
                  <a:lnTo>
                    <a:pt x="1" y="823"/>
                  </a:lnTo>
                  <a:lnTo>
                    <a:pt x="399" y="1050"/>
                  </a:lnTo>
                  <a:lnTo>
                    <a:pt x="399" y="233"/>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5"/>
            <p:cNvSpPr/>
            <p:nvPr/>
          </p:nvSpPr>
          <p:spPr>
            <a:xfrm>
              <a:off x="6290649" y="3936405"/>
              <a:ext cx="47472" cy="122235"/>
            </a:xfrm>
            <a:custGeom>
              <a:avLst/>
              <a:gdLst/>
              <a:ahLst/>
              <a:cxnLst/>
              <a:rect l="l" t="t" r="r" b="b"/>
              <a:pathLst>
                <a:path w="400" h="1030" extrusionOk="0">
                  <a:moveTo>
                    <a:pt x="1" y="0"/>
                  </a:moveTo>
                  <a:lnTo>
                    <a:pt x="1" y="818"/>
                  </a:lnTo>
                  <a:lnTo>
                    <a:pt x="399" y="1030"/>
                  </a:lnTo>
                  <a:lnTo>
                    <a:pt x="399" y="233"/>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6225971" y="3898666"/>
              <a:ext cx="47472" cy="122235"/>
            </a:xfrm>
            <a:custGeom>
              <a:avLst/>
              <a:gdLst/>
              <a:ahLst/>
              <a:cxnLst/>
              <a:rect l="l" t="t" r="r" b="b"/>
              <a:pathLst>
                <a:path w="400" h="1030" extrusionOk="0">
                  <a:moveTo>
                    <a:pt x="1" y="1"/>
                  </a:moveTo>
                  <a:lnTo>
                    <a:pt x="1" y="803"/>
                  </a:lnTo>
                  <a:lnTo>
                    <a:pt x="399" y="1030"/>
                  </a:lnTo>
                  <a:lnTo>
                    <a:pt x="399" y="213"/>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6834898" y="3771802"/>
              <a:ext cx="314383" cy="626248"/>
            </a:xfrm>
            <a:custGeom>
              <a:avLst/>
              <a:gdLst/>
              <a:ahLst/>
              <a:cxnLst/>
              <a:rect l="l" t="t" r="r" b="b"/>
              <a:pathLst>
                <a:path w="2649" h="5277" extrusionOk="0">
                  <a:moveTo>
                    <a:pt x="2648" y="0"/>
                  </a:moveTo>
                  <a:lnTo>
                    <a:pt x="0" y="1534"/>
                  </a:lnTo>
                  <a:lnTo>
                    <a:pt x="0" y="5277"/>
                  </a:lnTo>
                  <a:lnTo>
                    <a:pt x="2648" y="3763"/>
                  </a:lnTo>
                  <a:lnTo>
                    <a:pt x="2648" y="0"/>
                  </a:lnTo>
                  <a:close/>
                </a:path>
              </a:pathLst>
            </a:custGeom>
            <a:gradFill>
              <a:gsLst>
                <a:gs pos="0">
                  <a:schemeClr val="accent1"/>
                </a:gs>
                <a:gs pos="100000">
                  <a:schemeClr val="dk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7068927" y="3844194"/>
              <a:ext cx="47353" cy="124609"/>
            </a:xfrm>
            <a:custGeom>
              <a:avLst/>
              <a:gdLst/>
              <a:ahLst/>
              <a:cxnLst/>
              <a:rect l="l" t="t" r="r" b="b"/>
              <a:pathLst>
                <a:path w="399" h="1050" extrusionOk="0">
                  <a:moveTo>
                    <a:pt x="399" y="1"/>
                  </a:moveTo>
                  <a:lnTo>
                    <a:pt x="0" y="228"/>
                  </a:lnTo>
                  <a:lnTo>
                    <a:pt x="0" y="1050"/>
                  </a:lnTo>
                  <a:lnTo>
                    <a:pt x="399" y="818"/>
                  </a:lnTo>
                  <a:lnTo>
                    <a:pt x="399" y="1"/>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7004248" y="3881339"/>
              <a:ext cx="47472" cy="124609"/>
            </a:xfrm>
            <a:custGeom>
              <a:avLst/>
              <a:gdLst/>
              <a:ahLst/>
              <a:cxnLst/>
              <a:rect l="l" t="t" r="r" b="b"/>
              <a:pathLst>
                <a:path w="400" h="1050" extrusionOk="0">
                  <a:moveTo>
                    <a:pt x="399" y="0"/>
                  </a:moveTo>
                  <a:lnTo>
                    <a:pt x="1" y="232"/>
                  </a:lnTo>
                  <a:lnTo>
                    <a:pt x="1" y="1050"/>
                  </a:lnTo>
                  <a:lnTo>
                    <a:pt x="399" y="823"/>
                  </a:lnTo>
                  <a:lnTo>
                    <a:pt x="399" y="0"/>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5"/>
            <p:cNvSpPr/>
            <p:nvPr/>
          </p:nvSpPr>
          <p:spPr>
            <a:xfrm>
              <a:off x="7068927" y="3966311"/>
              <a:ext cx="47353" cy="124609"/>
            </a:xfrm>
            <a:custGeom>
              <a:avLst/>
              <a:gdLst/>
              <a:ahLst/>
              <a:cxnLst/>
              <a:rect l="l" t="t" r="r" b="b"/>
              <a:pathLst>
                <a:path w="399" h="1050" extrusionOk="0">
                  <a:moveTo>
                    <a:pt x="399" y="1"/>
                  </a:moveTo>
                  <a:lnTo>
                    <a:pt x="0" y="233"/>
                  </a:lnTo>
                  <a:lnTo>
                    <a:pt x="0" y="1050"/>
                  </a:lnTo>
                  <a:lnTo>
                    <a:pt x="399" y="818"/>
                  </a:lnTo>
                  <a:lnTo>
                    <a:pt x="399" y="1"/>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5"/>
            <p:cNvSpPr/>
            <p:nvPr/>
          </p:nvSpPr>
          <p:spPr>
            <a:xfrm>
              <a:off x="7004248" y="4003457"/>
              <a:ext cx="47472" cy="125202"/>
            </a:xfrm>
            <a:custGeom>
              <a:avLst/>
              <a:gdLst/>
              <a:ahLst/>
              <a:cxnLst/>
              <a:rect l="l" t="t" r="r" b="b"/>
              <a:pathLst>
                <a:path w="400" h="1055" extrusionOk="0">
                  <a:moveTo>
                    <a:pt x="399" y="0"/>
                  </a:moveTo>
                  <a:lnTo>
                    <a:pt x="1" y="233"/>
                  </a:lnTo>
                  <a:lnTo>
                    <a:pt x="1" y="1055"/>
                  </a:lnTo>
                  <a:lnTo>
                    <a:pt x="399" y="823"/>
                  </a:lnTo>
                  <a:lnTo>
                    <a:pt x="399" y="0"/>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7068927" y="4088429"/>
              <a:ext cx="47353" cy="122235"/>
            </a:xfrm>
            <a:custGeom>
              <a:avLst/>
              <a:gdLst/>
              <a:ahLst/>
              <a:cxnLst/>
              <a:rect l="l" t="t" r="r" b="b"/>
              <a:pathLst>
                <a:path w="399" h="1030" extrusionOk="0">
                  <a:moveTo>
                    <a:pt x="399" y="1"/>
                  </a:moveTo>
                  <a:lnTo>
                    <a:pt x="0" y="213"/>
                  </a:lnTo>
                  <a:lnTo>
                    <a:pt x="0" y="1030"/>
                  </a:lnTo>
                  <a:lnTo>
                    <a:pt x="399" y="798"/>
                  </a:lnTo>
                  <a:lnTo>
                    <a:pt x="399" y="1"/>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7004248" y="4125574"/>
              <a:ext cx="47472" cy="122829"/>
            </a:xfrm>
            <a:custGeom>
              <a:avLst/>
              <a:gdLst/>
              <a:ahLst/>
              <a:cxnLst/>
              <a:rect l="l" t="t" r="r" b="b"/>
              <a:pathLst>
                <a:path w="400" h="1035" extrusionOk="0">
                  <a:moveTo>
                    <a:pt x="399" y="1"/>
                  </a:moveTo>
                  <a:lnTo>
                    <a:pt x="1" y="212"/>
                  </a:lnTo>
                  <a:lnTo>
                    <a:pt x="1" y="1035"/>
                  </a:lnTo>
                  <a:lnTo>
                    <a:pt x="399" y="823"/>
                  </a:lnTo>
                  <a:lnTo>
                    <a:pt x="399" y="1"/>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6939570" y="3921452"/>
              <a:ext cx="45098" cy="122235"/>
            </a:xfrm>
            <a:custGeom>
              <a:avLst/>
              <a:gdLst/>
              <a:ahLst/>
              <a:cxnLst/>
              <a:rect l="l" t="t" r="r" b="b"/>
              <a:pathLst>
                <a:path w="380" h="1030" extrusionOk="0">
                  <a:moveTo>
                    <a:pt x="379" y="0"/>
                  </a:moveTo>
                  <a:lnTo>
                    <a:pt x="1" y="207"/>
                  </a:lnTo>
                  <a:lnTo>
                    <a:pt x="1" y="1029"/>
                  </a:lnTo>
                  <a:lnTo>
                    <a:pt x="379" y="797"/>
                  </a:lnTo>
                  <a:lnTo>
                    <a:pt x="379" y="0"/>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5"/>
            <p:cNvSpPr/>
            <p:nvPr/>
          </p:nvSpPr>
          <p:spPr>
            <a:xfrm>
              <a:off x="6871924" y="3958597"/>
              <a:ext cx="47472" cy="122235"/>
            </a:xfrm>
            <a:custGeom>
              <a:avLst/>
              <a:gdLst/>
              <a:ahLst/>
              <a:cxnLst/>
              <a:rect l="l" t="t" r="r" b="b"/>
              <a:pathLst>
                <a:path w="400" h="1030" extrusionOk="0">
                  <a:moveTo>
                    <a:pt x="399" y="0"/>
                  </a:moveTo>
                  <a:lnTo>
                    <a:pt x="1" y="232"/>
                  </a:lnTo>
                  <a:lnTo>
                    <a:pt x="1" y="1029"/>
                  </a:lnTo>
                  <a:lnTo>
                    <a:pt x="399" y="822"/>
                  </a:lnTo>
                  <a:lnTo>
                    <a:pt x="399" y="0"/>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5"/>
            <p:cNvSpPr/>
            <p:nvPr/>
          </p:nvSpPr>
          <p:spPr>
            <a:xfrm>
              <a:off x="6939570" y="4041196"/>
              <a:ext cx="45098" cy="124609"/>
            </a:xfrm>
            <a:custGeom>
              <a:avLst/>
              <a:gdLst/>
              <a:ahLst/>
              <a:cxnLst/>
              <a:rect l="l" t="t" r="r" b="b"/>
              <a:pathLst>
                <a:path w="380" h="1050" extrusionOk="0">
                  <a:moveTo>
                    <a:pt x="379" y="0"/>
                  </a:moveTo>
                  <a:lnTo>
                    <a:pt x="1" y="232"/>
                  </a:lnTo>
                  <a:lnTo>
                    <a:pt x="1" y="1050"/>
                  </a:lnTo>
                  <a:lnTo>
                    <a:pt x="379" y="817"/>
                  </a:lnTo>
                  <a:lnTo>
                    <a:pt x="379" y="0"/>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5"/>
            <p:cNvSpPr/>
            <p:nvPr/>
          </p:nvSpPr>
          <p:spPr>
            <a:xfrm>
              <a:off x="6871924" y="4078341"/>
              <a:ext cx="47472" cy="125202"/>
            </a:xfrm>
            <a:custGeom>
              <a:avLst/>
              <a:gdLst/>
              <a:ahLst/>
              <a:cxnLst/>
              <a:rect l="l" t="t" r="r" b="b"/>
              <a:pathLst>
                <a:path w="400" h="1055" extrusionOk="0">
                  <a:moveTo>
                    <a:pt x="399" y="0"/>
                  </a:moveTo>
                  <a:lnTo>
                    <a:pt x="1" y="232"/>
                  </a:lnTo>
                  <a:lnTo>
                    <a:pt x="1" y="1054"/>
                  </a:lnTo>
                  <a:lnTo>
                    <a:pt x="399" y="822"/>
                  </a:lnTo>
                  <a:lnTo>
                    <a:pt x="399" y="0"/>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5"/>
            <p:cNvSpPr/>
            <p:nvPr/>
          </p:nvSpPr>
          <p:spPr>
            <a:xfrm>
              <a:off x="6939570" y="4163313"/>
              <a:ext cx="45098" cy="122235"/>
            </a:xfrm>
            <a:custGeom>
              <a:avLst/>
              <a:gdLst/>
              <a:ahLst/>
              <a:cxnLst/>
              <a:rect l="l" t="t" r="r" b="b"/>
              <a:pathLst>
                <a:path w="380" h="1030" extrusionOk="0">
                  <a:moveTo>
                    <a:pt x="379" y="0"/>
                  </a:moveTo>
                  <a:lnTo>
                    <a:pt x="1" y="232"/>
                  </a:lnTo>
                  <a:lnTo>
                    <a:pt x="1" y="1029"/>
                  </a:lnTo>
                  <a:lnTo>
                    <a:pt x="379" y="818"/>
                  </a:lnTo>
                  <a:lnTo>
                    <a:pt x="379" y="0"/>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5"/>
            <p:cNvSpPr/>
            <p:nvPr/>
          </p:nvSpPr>
          <p:spPr>
            <a:xfrm>
              <a:off x="6871924" y="4200459"/>
              <a:ext cx="47472" cy="125202"/>
            </a:xfrm>
            <a:custGeom>
              <a:avLst/>
              <a:gdLst/>
              <a:ahLst/>
              <a:cxnLst/>
              <a:rect l="l" t="t" r="r" b="b"/>
              <a:pathLst>
                <a:path w="400" h="1055" extrusionOk="0">
                  <a:moveTo>
                    <a:pt x="399" y="0"/>
                  </a:moveTo>
                  <a:lnTo>
                    <a:pt x="1" y="232"/>
                  </a:lnTo>
                  <a:lnTo>
                    <a:pt x="1" y="1054"/>
                  </a:lnTo>
                  <a:lnTo>
                    <a:pt x="399" y="822"/>
                  </a:lnTo>
                  <a:lnTo>
                    <a:pt x="399" y="0"/>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5"/>
            <p:cNvSpPr/>
            <p:nvPr/>
          </p:nvSpPr>
          <p:spPr>
            <a:xfrm>
              <a:off x="6188350" y="3399991"/>
              <a:ext cx="960952" cy="553856"/>
            </a:xfrm>
            <a:custGeom>
              <a:avLst/>
              <a:gdLst/>
              <a:ahLst/>
              <a:cxnLst/>
              <a:rect l="l" t="t" r="r" b="b"/>
              <a:pathLst>
                <a:path w="8097" h="4667" extrusionOk="0">
                  <a:moveTo>
                    <a:pt x="2628" y="1"/>
                  </a:moveTo>
                  <a:lnTo>
                    <a:pt x="0" y="1514"/>
                  </a:lnTo>
                  <a:lnTo>
                    <a:pt x="5448" y="4667"/>
                  </a:lnTo>
                  <a:lnTo>
                    <a:pt x="8096" y="3133"/>
                  </a:lnTo>
                  <a:lnTo>
                    <a:pt x="2628" y="1"/>
                  </a:lnTo>
                  <a:close/>
                </a:path>
              </a:pathLst>
            </a:custGeom>
            <a:gradFill>
              <a:gsLst>
                <a:gs pos="0">
                  <a:schemeClr val="accent1"/>
                </a:gs>
                <a:gs pos="100000">
                  <a:schemeClr val="dk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5"/>
            <p:cNvSpPr/>
            <p:nvPr/>
          </p:nvSpPr>
          <p:spPr>
            <a:xfrm>
              <a:off x="6410393" y="3519734"/>
              <a:ext cx="112627" cy="64797"/>
            </a:xfrm>
            <a:custGeom>
              <a:avLst/>
              <a:gdLst/>
              <a:ahLst/>
              <a:cxnLst/>
              <a:rect l="l" t="t" r="r" b="b"/>
              <a:pathLst>
                <a:path w="949" h="546" extrusionOk="0">
                  <a:moveTo>
                    <a:pt x="465" y="1"/>
                  </a:moveTo>
                  <a:lnTo>
                    <a:pt x="1" y="273"/>
                  </a:lnTo>
                  <a:lnTo>
                    <a:pt x="465" y="545"/>
                  </a:lnTo>
                  <a:lnTo>
                    <a:pt x="949" y="273"/>
                  </a:lnTo>
                  <a:lnTo>
                    <a:pt x="465" y="1"/>
                  </a:lnTo>
                  <a:close/>
                </a:path>
              </a:pathLst>
            </a:custGeom>
            <a:gradFill>
              <a:gsLst>
                <a:gs pos="0">
                  <a:schemeClr val="accent6"/>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5"/>
            <p:cNvSpPr/>
            <p:nvPr/>
          </p:nvSpPr>
          <p:spPr>
            <a:xfrm>
              <a:off x="6617483" y="3639478"/>
              <a:ext cx="112746" cy="64797"/>
            </a:xfrm>
            <a:custGeom>
              <a:avLst/>
              <a:gdLst/>
              <a:ahLst/>
              <a:cxnLst/>
              <a:rect l="l" t="t" r="r" b="b"/>
              <a:pathLst>
                <a:path w="950" h="546" extrusionOk="0">
                  <a:moveTo>
                    <a:pt x="485" y="0"/>
                  </a:moveTo>
                  <a:lnTo>
                    <a:pt x="1" y="273"/>
                  </a:lnTo>
                  <a:lnTo>
                    <a:pt x="485" y="545"/>
                  </a:lnTo>
                  <a:lnTo>
                    <a:pt x="949" y="273"/>
                  </a:lnTo>
                  <a:lnTo>
                    <a:pt x="485" y="0"/>
                  </a:lnTo>
                  <a:close/>
                </a:path>
              </a:pathLst>
            </a:custGeom>
            <a:gradFill>
              <a:gsLst>
                <a:gs pos="0">
                  <a:schemeClr val="accent6"/>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5"/>
            <p:cNvSpPr/>
            <p:nvPr/>
          </p:nvSpPr>
          <p:spPr>
            <a:xfrm>
              <a:off x="6824691" y="3759222"/>
              <a:ext cx="112034" cy="64797"/>
            </a:xfrm>
            <a:custGeom>
              <a:avLst/>
              <a:gdLst/>
              <a:ahLst/>
              <a:cxnLst/>
              <a:rect l="l" t="t" r="r" b="b"/>
              <a:pathLst>
                <a:path w="944" h="546" extrusionOk="0">
                  <a:moveTo>
                    <a:pt x="485" y="0"/>
                  </a:moveTo>
                  <a:lnTo>
                    <a:pt x="0" y="273"/>
                  </a:lnTo>
                  <a:lnTo>
                    <a:pt x="485" y="545"/>
                  </a:lnTo>
                  <a:lnTo>
                    <a:pt x="944" y="273"/>
                  </a:lnTo>
                  <a:lnTo>
                    <a:pt x="485" y="0"/>
                  </a:lnTo>
                  <a:close/>
                </a:path>
              </a:pathLst>
            </a:custGeom>
            <a:gradFill>
              <a:gsLst>
                <a:gs pos="0">
                  <a:schemeClr val="accent6"/>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5"/>
            <p:cNvSpPr/>
            <p:nvPr/>
          </p:nvSpPr>
          <p:spPr>
            <a:xfrm>
              <a:off x="6188350" y="2712676"/>
              <a:ext cx="960952" cy="1239916"/>
            </a:xfrm>
            <a:custGeom>
              <a:avLst/>
              <a:gdLst/>
              <a:ahLst/>
              <a:cxnLst/>
              <a:rect l="l" t="t" r="r" b="b"/>
              <a:pathLst>
                <a:path w="8097" h="10448" extrusionOk="0">
                  <a:moveTo>
                    <a:pt x="2628" y="1"/>
                  </a:moveTo>
                  <a:lnTo>
                    <a:pt x="0" y="1514"/>
                  </a:lnTo>
                  <a:lnTo>
                    <a:pt x="0" y="7295"/>
                  </a:lnTo>
                  <a:lnTo>
                    <a:pt x="5448" y="10448"/>
                  </a:lnTo>
                  <a:lnTo>
                    <a:pt x="8096" y="8909"/>
                  </a:lnTo>
                  <a:lnTo>
                    <a:pt x="8096" y="3154"/>
                  </a:lnTo>
                  <a:lnTo>
                    <a:pt x="2628" y="1"/>
                  </a:lnTo>
                  <a:close/>
                </a:path>
              </a:pathLst>
            </a:custGeom>
            <a:gradFill>
              <a:gsLst>
                <a:gs pos="0">
                  <a:schemeClr val="accent6">
                    <a:alpha val="36160"/>
                  </a:schemeClr>
                </a:gs>
                <a:gs pos="34000">
                  <a:srgbClr val="4CEEFD">
                    <a:alpha val="37647"/>
                    <a:alpha val="36160"/>
                  </a:srgbClr>
                </a:gs>
                <a:gs pos="100000">
                  <a:srgbClr val="4CEEFD">
                    <a:alpha val="0"/>
                    <a:alpha val="3616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5"/>
            <p:cNvSpPr/>
            <p:nvPr/>
          </p:nvSpPr>
          <p:spPr>
            <a:xfrm rot="10800000">
              <a:off x="5445290" y="3825035"/>
              <a:ext cx="1135293" cy="846034"/>
            </a:xfrm>
            <a:custGeom>
              <a:avLst/>
              <a:gdLst/>
              <a:ahLst/>
              <a:cxnLst/>
              <a:rect l="l" t="t" r="r" b="b"/>
              <a:pathLst>
                <a:path w="9566" h="7129" extrusionOk="0">
                  <a:moveTo>
                    <a:pt x="8178" y="0"/>
                  </a:moveTo>
                  <a:lnTo>
                    <a:pt x="1" y="4732"/>
                  </a:lnTo>
                  <a:lnTo>
                    <a:pt x="1" y="6326"/>
                  </a:lnTo>
                  <a:lnTo>
                    <a:pt x="1388" y="7128"/>
                  </a:lnTo>
                  <a:lnTo>
                    <a:pt x="9565" y="2397"/>
                  </a:lnTo>
                  <a:lnTo>
                    <a:pt x="9565" y="798"/>
                  </a:lnTo>
                  <a:lnTo>
                    <a:pt x="8178" y="0"/>
                  </a:lnTo>
                  <a:close/>
                </a:path>
              </a:pathLst>
            </a:custGeom>
            <a:gradFill>
              <a:gsLst>
                <a:gs pos="0">
                  <a:schemeClr val="accent6">
                    <a:alpha val="36160"/>
                  </a:schemeClr>
                </a:gs>
                <a:gs pos="34000">
                  <a:srgbClr val="4CEEFD">
                    <a:alpha val="37647"/>
                    <a:alpha val="36160"/>
                  </a:srgbClr>
                </a:gs>
                <a:gs pos="100000">
                  <a:srgbClr val="4CEEFD">
                    <a:alpha val="0"/>
                    <a:alpha val="3616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9" name="Google Shape;459;p35"/>
          <p:cNvSpPr txBox="1">
            <a:spLocks noGrp="1"/>
          </p:cNvSpPr>
          <p:nvPr>
            <p:ph type="ctrTitle"/>
          </p:nvPr>
        </p:nvSpPr>
        <p:spPr>
          <a:xfrm>
            <a:off x="677886" y="1140661"/>
            <a:ext cx="4246182" cy="15989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rgbClr val="3CA8E1"/>
                </a:solidFill>
              </a:rPr>
              <a:t>INFO 5707 </a:t>
            </a:r>
            <a:br>
              <a:rPr lang="en-US" dirty="0"/>
            </a:br>
            <a:r>
              <a:rPr lang="en-US" dirty="0"/>
              <a:t>INVENTORY MANAGEMENT SYSTEM</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6"/>
          <p:cNvSpPr txBox="1">
            <a:spLocks noGrp="1"/>
          </p:cNvSpPr>
          <p:nvPr>
            <p:ph type="title"/>
          </p:nvPr>
        </p:nvSpPr>
        <p:spPr>
          <a:xfrm>
            <a:off x="2048540" y="540000"/>
            <a:ext cx="448836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TABLES AFTER DATA ENTRY</a:t>
            </a:r>
          </a:p>
        </p:txBody>
      </p:sp>
      <p:pic>
        <p:nvPicPr>
          <p:cNvPr id="4" name="Picture 3">
            <a:extLst>
              <a:ext uri="{FF2B5EF4-FFF2-40B4-BE49-F238E27FC236}">
                <a16:creationId xmlns:a16="http://schemas.microsoft.com/office/drawing/2014/main" id="{8AFA9A1C-A846-2757-12BE-74C3D829B3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528" y="1305590"/>
            <a:ext cx="2676023" cy="3174261"/>
          </a:xfrm>
          <a:prstGeom prst="rect">
            <a:avLst/>
          </a:prstGeom>
        </p:spPr>
      </p:pic>
      <p:pic>
        <p:nvPicPr>
          <p:cNvPr id="5" name="Picture 4">
            <a:extLst>
              <a:ext uri="{FF2B5EF4-FFF2-40B4-BE49-F238E27FC236}">
                <a16:creationId xmlns:a16="http://schemas.microsoft.com/office/drawing/2014/main" id="{E925B761-7830-9D4C-E2BD-0225454537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8277" y="1305590"/>
            <a:ext cx="2039174" cy="3174261"/>
          </a:xfrm>
          <a:prstGeom prst="rect">
            <a:avLst/>
          </a:prstGeom>
        </p:spPr>
      </p:pic>
      <p:pic>
        <p:nvPicPr>
          <p:cNvPr id="6" name="Picture 5">
            <a:extLst>
              <a:ext uri="{FF2B5EF4-FFF2-40B4-BE49-F238E27FC236}">
                <a16:creationId xmlns:a16="http://schemas.microsoft.com/office/drawing/2014/main" id="{BFFBD306-3AC3-B651-6E76-32C74B2733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4164" y="1305590"/>
            <a:ext cx="2332843" cy="3174261"/>
          </a:xfrm>
          <a:prstGeom prst="rect">
            <a:avLst/>
          </a:prstGeom>
        </p:spPr>
      </p:pic>
    </p:spTree>
    <p:extLst>
      <p:ext uri="{BB962C8B-B14F-4D97-AF65-F5344CB8AC3E}">
        <p14:creationId xmlns:p14="http://schemas.microsoft.com/office/powerpoint/2010/main" val="548895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6"/>
          <p:cNvSpPr txBox="1">
            <a:spLocks noGrp="1"/>
          </p:cNvSpPr>
          <p:nvPr>
            <p:ph type="title"/>
          </p:nvPr>
        </p:nvSpPr>
        <p:spPr>
          <a:xfrm>
            <a:off x="2048540" y="540000"/>
            <a:ext cx="448836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TABLES AFTER DATA UPDATION</a:t>
            </a:r>
          </a:p>
        </p:txBody>
      </p:sp>
      <p:pic>
        <p:nvPicPr>
          <p:cNvPr id="7" name="Picture 6">
            <a:extLst>
              <a:ext uri="{FF2B5EF4-FFF2-40B4-BE49-F238E27FC236}">
                <a16:creationId xmlns:a16="http://schemas.microsoft.com/office/drawing/2014/main" id="{AC004502-C7AC-0C51-8159-2EAEC33D1C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001" y="1164599"/>
            <a:ext cx="3860743" cy="3531482"/>
          </a:xfrm>
          <a:prstGeom prst="rect">
            <a:avLst/>
          </a:prstGeom>
        </p:spPr>
      </p:pic>
      <p:pic>
        <p:nvPicPr>
          <p:cNvPr id="8" name="Picture 7">
            <a:extLst>
              <a:ext uri="{FF2B5EF4-FFF2-40B4-BE49-F238E27FC236}">
                <a16:creationId xmlns:a16="http://schemas.microsoft.com/office/drawing/2014/main" id="{70FEDB00-04F3-29E6-CDD5-804D7BEBD5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0329" y="1164599"/>
            <a:ext cx="3836862" cy="1827462"/>
          </a:xfrm>
          <a:prstGeom prst="rect">
            <a:avLst/>
          </a:prstGeom>
        </p:spPr>
      </p:pic>
      <p:pic>
        <p:nvPicPr>
          <p:cNvPr id="9" name="Picture 8">
            <a:extLst>
              <a:ext uri="{FF2B5EF4-FFF2-40B4-BE49-F238E27FC236}">
                <a16:creationId xmlns:a16="http://schemas.microsoft.com/office/drawing/2014/main" id="{91E7D5AC-EDBB-008F-6217-1EA8CEF20B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20329" y="3084210"/>
            <a:ext cx="2573079" cy="1611871"/>
          </a:xfrm>
          <a:prstGeom prst="rect">
            <a:avLst/>
          </a:prstGeom>
        </p:spPr>
      </p:pic>
    </p:spTree>
    <p:extLst>
      <p:ext uri="{BB962C8B-B14F-4D97-AF65-F5344CB8AC3E}">
        <p14:creationId xmlns:p14="http://schemas.microsoft.com/office/powerpoint/2010/main" val="1318510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6"/>
          <p:cNvSpPr txBox="1">
            <a:spLocks noGrp="1"/>
          </p:cNvSpPr>
          <p:nvPr>
            <p:ph type="title"/>
          </p:nvPr>
        </p:nvSpPr>
        <p:spPr>
          <a:xfrm>
            <a:off x="2048540" y="540000"/>
            <a:ext cx="448836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TABLES AFTER DATA UPDATION</a:t>
            </a:r>
          </a:p>
        </p:txBody>
      </p:sp>
      <p:pic>
        <p:nvPicPr>
          <p:cNvPr id="2" name="Picture 1">
            <a:extLst>
              <a:ext uri="{FF2B5EF4-FFF2-40B4-BE49-F238E27FC236}">
                <a16:creationId xmlns:a16="http://schemas.microsoft.com/office/drawing/2014/main" id="{85B8F9DD-66E5-30FB-97BA-080E34FCAD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607" y="1111953"/>
            <a:ext cx="3952529" cy="2814852"/>
          </a:xfrm>
          <a:prstGeom prst="rect">
            <a:avLst/>
          </a:prstGeom>
        </p:spPr>
      </p:pic>
      <p:pic>
        <p:nvPicPr>
          <p:cNvPr id="3" name="Picture 2">
            <a:extLst>
              <a:ext uri="{FF2B5EF4-FFF2-40B4-BE49-F238E27FC236}">
                <a16:creationId xmlns:a16="http://schemas.microsoft.com/office/drawing/2014/main" id="{21445067-FF2A-33A2-AB88-1C9B554959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5537" y="1111953"/>
            <a:ext cx="2828044" cy="3580549"/>
          </a:xfrm>
          <a:prstGeom prst="rect">
            <a:avLst/>
          </a:prstGeom>
        </p:spPr>
      </p:pic>
    </p:spTree>
    <p:extLst>
      <p:ext uri="{BB962C8B-B14F-4D97-AF65-F5344CB8AC3E}">
        <p14:creationId xmlns:p14="http://schemas.microsoft.com/office/powerpoint/2010/main" val="3625896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6"/>
          <p:cNvSpPr txBox="1">
            <a:spLocks noGrp="1"/>
          </p:cNvSpPr>
          <p:nvPr>
            <p:ph type="title"/>
          </p:nvPr>
        </p:nvSpPr>
        <p:spPr>
          <a:xfrm>
            <a:off x="2048540" y="540000"/>
            <a:ext cx="448836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GENERAL REPORTING</a:t>
            </a:r>
          </a:p>
        </p:txBody>
      </p:sp>
      <p:pic>
        <p:nvPicPr>
          <p:cNvPr id="2" name="Picture 1">
            <a:extLst>
              <a:ext uri="{FF2B5EF4-FFF2-40B4-BE49-F238E27FC236}">
                <a16:creationId xmlns:a16="http://schemas.microsoft.com/office/drawing/2014/main" id="{93037C57-038F-5B35-FA86-01074A874C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731" y="1168362"/>
            <a:ext cx="3643557" cy="2234057"/>
          </a:xfrm>
          <a:prstGeom prst="rect">
            <a:avLst/>
          </a:prstGeom>
        </p:spPr>
      </p:pic>
      <p:pic>
        <p:nvPicPr>
          <p:cNvPr id="3" name="Picture 2">
            <a:extLst>
              <a:ext uri="{FF2B5EF4-FFF2-40B4-BE49-F238E27FC236}">
                <a16:creationId xmlns:a16="http://schemas.microsoft.com/office/drawing/2014/main" id="{F23D1AB2-7CD6-FFD6-F50B-B0700AB7B9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731" y="3553181"/>
            <a:ext cx="4304695" cy="1247627"/>
          </a:xfrm>
          <a:prstGeom prst="rect">
            <a:avLst/>
          </a:prstGeom>
        </p:spPr>
      </p:pic>
      <p:pic>
        <p:nvPicPr>
          <p:cNvPr id="5" name="Picture 4">
            <a:extLst>
              <a:ext uri="{FF2B5EF4-FFF2-40B4-BE49-F238E27FC236}">
                <a16:creationId xmlns:a16="http://schemas.microsoft.com/office/drawing/2014/main" id="{8D34BB4E-8049-1B52-C1A6-6A04423F9D3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0" y="1168362"/>
            <a:ext cx="3794332" cy="2251965"/>
          </a:xfrm>
          <a:prstGeom prst="rect">
            <a:avLst/>
          </a:prstGeom>
        </p:spPr>
      </p:pic>
    </p:spTree>
    <p:extLst>
      <p:ext uri="{BB962C8B-B14F-4D97-AF65-F5344CB8AC3E}">
        <p14:creationId xmlns:p14="http://schemas.microsoft.com/office/powerpoint/2010/main" val="4220177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6"/>
          <p:cNvSpPr txBox="1">
            <a:spLocks noGrp="1"/>
          </p:cNvSpPr>
          <p:nvPr>
            <p:ph type="title"/>
          </p:nvPr>
        </p:nvSpPr>
        <p:spPr>
          <a:xfrm>
            <a:off x="2048540" y="540000"/>
            <a:ext cx="448836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GENERAL REPORTING</a:t>
            </a:r>
          </a:p>
        </p:txBody>
      </p:sp>
      <p:pic>
        <p:nvPicPr>
          <p:cNvPr id="4" name="Picture 3">
            <a:extLst>
              <a:ext uri="{FF2B5EF4-FFF2-40B4-BE49-F238E27FC236}">
                <a16:creationId xmlns:a16="http://schemas.microsoft.com/office/drawing/2014/main" id="{6EEF96BE-35FE-00F7-7B1F-90CD92E13B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640" y="1113527"/>
            <a:ext cx="3383207" cy="2139292"/>
          </a:xfrm>
          <a:prstGeom prst="rect">
            <a:avLst/>
          </a:prstGeom>
        </p:spPr>
      </p:pic>
      <p:pic>
        <p:nvPicPr>
          <p:cNvPr id="6" name="Picture 5">
            <a:extLst>
              <a:ext uri="{FF2B5EF4-FFF2-40B4-BE49-F238E27FC236}">
                <a16:creationId xmlns:a16="http://schemas.microsoft.com/office/drawing/2014/main" id="{C6638BB0-7F98-9BEC-00A7-BAA08BFC8C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640" y="3348746"/>
            <a:ext cx="4240900" cy="1379021"/>
          </a:xfrm>
          <a:prstGeom prst="rect">
            <a:avLst/>
          </a:prstGeom>
        </p:spPr>
      </p:pic>
    </p:spTree>
    <p:extLst>
      <p:ext uri="{BB962C8B-B14F-4D97-AF65-F5344CB8AC3E}">
        <p14:creationId xmlns:p14="http://schemas.microsoft.com/office/powerpoint/2010/main" val="313173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6"/>
          <p:cNvSpPr txBox="1">
            <a:spLocks noGrp="1"/>
          </p:cNvSpPr>
          <p:nvPr>
            <p:ph type="title"/>
          </p:nvPr>
        </p:nvSpPr>
        <p:spPr>
          <a:xfrm>
            <a:off x="2126512" y="2332950"/>
            <a:ext cx="448836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THANK YOU</a:t>
            </a:r>
          </a:p>
        </p:txBody>
      </p:sp>
    </p:spTree>
    <p:extLst>
      <p:ext uri="{BB962C8B-B14F-4D97-AF65-F5344CB8AC3E}">
        <p14:creationId xmlns:p14="http://schemas.microsoft.com/office/powerpoint/2010/main" val="1641379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6"/>
          <p:cNvSpPr txBox="1">
            <a:spLocks noGrp="1"/>
          </p:cNvSpPr>
          <p:nvPr>
            <p:ph type="title"/>
          </p:nvPr>
        </p:nvSpPr>
        <p:spPr>
          <a:xfrm>
            <a:off x="2607200" y="540000"/>
            <a:ext cx="39297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TEAM MEMBERS</a:t>
            </a:r>
            <a:endParaRPr dirty="0"/>
          </a:p>
        </p:txBody>
      </p:sp>
      <p:sp>
        <p:nvSpPr>
          <p:cNvPr id="466" name="Google Shape;466;p36"/>
          <p:cNvSpPr txBox="1">
            <a:spLocks noGrp="1"/>
          </p:cNvSpPr>
          <p:nvPr>
            <p:ph type="body" idx="1"/>
          </p:nvPr>
        </p:nvSpPr>
        <p:spPr>
          <a:xfrm>
            <a:off x="2607200" y="1152475"/>
            <a:ext cx="4488260" cy="1419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None/>
            </a:pPr>
            <a:endParaRPr lang="en-IN" sz="1800" dirty="0"/>
          </a:p>
          <a:p>
            <a:pPr marL="0" lvl="0" indent="0" algn="l" rtl="0">
              <a:lnSpc>
                <a:spcPct val="150000"/>
              </a:lnSpc>
              <a:spcBef>
                <a:spcPts val="0"/>
              </a:spcBef>
              <a:spcAft>
                <a:spcPts val="0"/>
              </a:spcAft>
              <a:buClr>
                <a:schemeClr val="dk1"/>
              </a:buClr>
              <a:buSzPts val="1100"/>
              <a:buNone/>
            </a:pPr>
            <a:r>
              <a:rPr lang="en-IN" sz="1800" dirty="0"/>
              <a:t>Santhoshi Indrakanti – 11610865</a:t>
            </a:r>
          </a:p>
          <a:p>
            <a:pPr marL="0" indent="0">
              <a:lnSpc>
                <a:spcPct val="150000"/>
              </a:lnSpc>
              <a:buClr>
                <a:schemeClr val="dk1"/>
              </a:buClr>
              <a:buSzPts val="1100"/>
              <a:buNone/>
            </a:pPr>
            <a:r>
              <a:rPr lang="en-IN" sz="1800" dirty="0"/>
              <a:t>Bakht Singh Basaram – 11546730</a:t>
            </a:r>
          </a:p>
          <a:p>
            <a:pPr marL="0" lvl="0" indent="0" algn="l" rtl="0">
              <a:lnSpc>
                <a:spcPct val="150000"/>
              </a:lnSpc>
              <a:spcBef>
                <a:spcPts val="0"/>
              </a:spcBef>
              <a:spcAft>
                <a:spcPts val="0"/>
              </a:spcAft>
              <a:buClr>
                <a:schemeClr val="dk1"/>
              </a:buClr>
              <a:buSzPts val="1100"/>
              <a:buNone/>
            </a:pPr>
            <a:endParaRPr lang="en-IN" sz="1800" dirty="0"/>
          </a:p>
          <a:p>
            <a:pPr marL="0" lvl="0" indent="0" algn="l" rtl="0">
              <a:spcBef>
                <a:spcPts val="0"/>
              </a:spcBef>
              <a:spcAft>
                <a:spcPts val="0"/>
              </a:spcAft>
              <a:buClr>
                <a:schemeClr val="dk1"/>
              </a:buClr>
              <a:buSzPts val="1100"/>
              <a:buNone/>
            </a:pPr>
            <a:endParaRPr lang="en-IN"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6"/>
          <p:cNvSpPr txBox="1">
            <a:spLocks noGrp="1"/>
          </p:cNvSpPr>
          <p:nvPr>
            <p:ph type="title"/>
          </p:nvPr>
        </p:nvSpPr>
        <p:spPr>
          <a:xfrm>
            <a:off x="2607200" y="540000"/>
            <a:ext cx="39297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General Description</a:t>
            </a:r>
            <a:endParaRPr dirty="0"/>
          </a:p>
        </p:txBody>
      </p:sp>
      <p:sp>
        <p:nvSpPr>
          <p:cNvPr id="466" name="Google Shape;466;p36"/>
          <p:cNvSpPr txBox="1">
            <a:spLocks noGrp="1"/>
          </p:cNvSpPr>
          <p:nvPr>
            <p:ph type="body" idx="1"/>
          </p:nvPr>
        </p:nvSpPr>
        <p:spPr>
          <a:xfrm>
            <a:off x="720000" y="1152475"/>
            <a:ext cx="7704000" cy="34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r>
              <a:rPr lang="en-US" dirty="0"/>
              <a:t>We are building a SQL project to sustain and maintain the records of product inflow and outflow. We are going to build relational database that contains eight different tables, with each table defining one particular part of the process. The objective in building this system is to enable efficient tracking and management of inventory levels, and product inflow and outflow. This system will benefit managers, and other employees involved in inventory management to set inventory thresholds.</a:t>
            </a:r>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r>
              <a:rPr lang="en-US" dirty="0"/>
              <a:t>This system can also be used to:</a:t>
            </a:r>
          </a:p>
          <a:p>
            <a:pPr marL="0" lvl="0" indent="0" algn="l" rtl="0">
              <a:spcBef>
                <a:spcPts val="0"/>
              </a:spcBef>
              <a:spcAft>
                <a:spcPts val="0"/>
              </a:spcAft>
              <a:buClr>
                <a:schemeClr val="dk1"/>
              </a:buClr>
              <a:buSzPts val="1100"/>
              <a:buFont typeface="Arial"/>
              <a:buNone/>
            </a:pPr>
            <a:r>
              <a:rPr lang="en-US" dirty="0"/>
              <a:t>Generate reports about inventory levels, product sales, and supplier and customer relationships.</a:t>
            </a:r>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r>
              <a:rPr lang="en-US" b="1" dirty="0"/>
              <a:t>Choice of DBMS</a:t>
            </a:r>
            <a:r>
              <a:rPr lang="en-US" dirty="0"/>
              <a:t>: We are going to use Relational Database management system - MySQL 8.0</a:t>
            </a:r>
          </a:p>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774446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37"/>
          <p:cNvSpPr txBox="1">
            <a:spLocks noGrp="1"/>
          </p:cNvSpPr>
          <p:nvPr>
            <p:ph type="title"/>
          </p:nvPr>
        </p:nvSpPr>
        <p:spPr>
          <a:xfrm>
            <a:off x="4054548" y="540000"/>
            <a:ext cx="2482351"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472" name="Google Shape;472;p37"/>
          <p:cNvSpPr txBox="1">
            <a:spLocks noGrp="1"/>
          </p:cNvSpPr>
          <p:nvPr>
            <p:ph type="title" idx="3"/>
          </p:nvPr>
        </p:nvSpPr>
        <p:spPr>
          <a:xfrm>
            <a:off x="3540008" y="1354404"/>
            <a:ext cx="781200" cy="68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01</a:t>
            </a:r>
            <a:endParaRPr dirty="0"/>
          </a:p>
        </p:txBody>
      </p:sp>
      <p:sp>
        <p:nvSpPr>
          <p:cNvPr id="473" name="Google Shape;473;p37"/>
          <p:cNvSpPr txBox="1">
            <a:spLocks noGrp="1"/>
          </p:cNvSpPr>
          <p:nvPr>
            <p:ph type="title" idx="5"/>
          </p:nvPr>
        </p:nvSpPr>
        <p:spPr>
          <a:xfrm>
            <a:off x="4321200" y="2244551"/>
            <a:ext cx="4102500" cy="4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Business Rules</a:t>
            </a:r>
            <a:endParaRPr dirty="0"/>
          </a:p>
        </p:txBody>
      </p:sp>
      <p:sp>
        <p:nvSpPr>
          <p:cNvPr id="475" name="Google Shape;475;p37"/>
          <p:cNvSpPr txBox="1">
            <a:spLocks noGrp="1"/>
          </p:cNvSpPr>
          <p:nvPr>
            <p:ph type="title" idx="8"/>
          </p:nvPr>
        </p:nvSpPr>
        <p:spPr>
          <a:xfrm>
            <a:off x="4321200" y="2966426"/>
            <a:ext cx="4102500" cy="4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Entity-Relationship Diagram (ERD)</a:t>
            </a:r>
            <a:endParaRPr dirty="0"/>
          </a:p>
        </p:txBody>
      </p:sp>
      <p:sp>
        <p:nvSpPr>
          <p:cNvPr id="476" name="Google Shape;476;p37"/>
          <p:cNvSpPr txBox="1">
            <a:spLocks noGrp="1"/>
          </p:cNvSpPr>
          <p:nvPr>
            <p:ph type="title" idx="9"/>
          </p:nvPr>
        </p:nvSpPr>
        <p:spPr>
          <a:xfrm>
            <a:off x="3540000" y="2796224"/>
            <a:ext cx="781200" cy="68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sp>
        <p:nvSpPr>
          <p:cNvPr id="478" name="Google Shape;478;p37"/>
          <p:cNvSpPr txBox="1">
            <a:spLocks noGrp="1"/>
          </p:cNvSpPr>
          <p:nvPr>
            <p:ph type="title" idx="14"/>
          </p:nvPr>
        </p:nvSpPr>
        <p:spPr>
          <a:xfrm>
            <a:off x="4321200" y="3688302"/>
            <a:ext cx="4102500" cy="4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Data dictionary</a:t>
            </a:r>
            <a:endParaRPr dirty="0"/>
          </a:p>
        </p:txBody>
      </p:sp>
      <p:sp>
        <p:nvSpPr>
          <p:cNvPr id="479" name="Google Shape;479;p37"/>
          <p:cNvSpPr txBox="1">
            <a:spLocks noGrp="1"/>
          </p:cNvSpPr>
          <p:nvPr>
            <p:ph type="title" idx="15"/>
          </p:nvPr>
        </p:nvSpPr>
        <p:spPr>
          <a:xfrm>
            <a:off x="3540006" y="3517135"/>
            <a:ext cx="781200" cy="68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04</a:t>
            </a:r>
            <a:endParaRPr dirty="0"/>
          </a:p>
        </p:txBody>
      </p:sp>
      <p:sp>
        <p:nvSpPr>
          <p:cNvPr id="481" name="Google Shape;481;p37"/>
          <p:cNvSpPr txBox="1">
            <a:spLocks noGrp="1"/>
          </p:cNvSpPr>
          <p:nvPr>
            <p:ph type="title" idx="6"/>
          </p:nvPr>
        </p:nvSpPr>
        <p:spPr>
          <a:xfrm>
            <a:off x="3540006" y="2075314"/>
            <a:ext cx="781200" cy="68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sp>
        <p:nvSpPr>
          <p:cNvPr id="483" name="Google Shape;483;p37"/>
          <p:cNvSpPr txBox="1">
            <a:spLocks noGrp="1"/>
          </p:cNvSpPr>
          <p:nvPr>
            <p:ph type="title" idx="2"/>
          </p:nvPr>
        </p:nvSpPr>
        <p:spPr>
          <a:xfrm>
            <a:off x="4321200" y="1522675"/>
            <a:ext cx="4102500" cy="4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User Requirements</a:t>
            </a:r>
            <a:endParaRPr dirty="0"/>
          </a:p>
        </p:txBody>
      </p:sp>
      <p:grpSp>
        <p:nvGrpSpPr>
          <p:cNvPr id="484" name="Google Shape;484;p37"/>
          <p:cNvGrpSpPr/>
          <p:nvPr/>
        </p:nvGrpSpPr>
        <p:grpSpPr>
          <a:xfrm>
            <a:off x="1090574" y="1604225"/>
            <a:ext cx="1738026" cy="2823854"/>
            <a:chOff x="1090574" y="1604225"/>
            <a:chExt cx="1738026" cy="2823854"/>
          </a:xfrm>
        </p:grpSpPr>
        <p:sp>
          <p:nvSpPr>
            <p:cNvPr id="485" name="Google Shape;485;p37"/>
            <p:cNvSpPr/>
            <p:nvPr/>
          </p:nvSpPr>
          <p:spPr>
            <a:xfrm>
              <a:off x="1996241" y="2595554"/>
              <a:ext cx="414752" cy="1504829"/>
            </a:xfrm>
            <a:custGeom>
              <a:avLst/>
              <a:gdLst/>
              <a:ahLst/>
              <a:cxnLst/>
              <a:rect l="l" t="t" r="r" b="b"/>
              <a:pathLst>
                <a:path w="3487" h="12652" extrusionOk="0">
                  <a:moveTo>
                    <a:pt x="0" y="0"/>
                  </a:moveTo>
                  <a:lnTo>
                    <a:pt x="0" y="10634"/>
                  </a:lnTo>
                  <a:lnTo>
                    <a:pt x="3486" y="12652"/>
                  </a:lnTo>
                  <a:lnTo>
                    <a:pt x="3486" y="2018"/>
                  </a:lnTo>
                  <a:lnTo>
                    <a:pt x="0" y="0"/>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038227" y="2672866"/>
              <a:ext cx="55308" cy="1190589"/>
            </a:xfrm>
            <a:custGeom>
              <a:avLst/>
              <a:gdLst/>
              <a:ahLst/>
              <a:cxnLst/>
              <a:rect l="l" t="t" r="r" b="b"/>
              <a:pathLst>
                <a:path w="465" h="10010" extrusionOk="0">
                  <a:moveTo>
                    <a:pt x="1" y="1"/>
                  </a:moveTo>
                  <a:lnTo>
                    <a:pt x="1" y="9732"/>
                  </a:lnTo>
                  <a:lnTo>
                    <a:pt x="465" y="10009"/>
                  </a:lnTo>
                  <a:lnTo>
                    <a:pt x="465" y="273"/>
                  </a:lnTo>
                  <a:lnTo>
                    <a:pt x="1" y="1"/>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2131239" y="2728175"/>
              <a:ext cx="54714" cy="1187497"/>
            </a:xfrm>
            <a:custGeom>
              <a:avLst/>
              <a:gdLst/>
              <a:ahLst/>
              <a:cxnLst/>
              <a:rect l="l" t="t" r="r" b="b"/>
              <a:pathLst>
                <a:path w="460" h="9984" extrusionOk="0">
                  <a:moveTo>
                    <a:pt x="0" y="0"/>
                  </a:moveTo>
                  <a:lnTo>
                    <a:pt x="0" y="9711"/>
                  </a:lnTo>
                  <a:lnTo>
                    <a:pt x="460" y="9983"/>
                  </a:lnTo>
                  <a:lnTo>
                    <a:pt x="460" y="252"/>
                  </a:lnTo>
                  <a:lnTo>
                    <a:pt x="0" y="0"/>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223657" y="2780271"/>
              <a:ext cx="52335" cy="1188092"/>
            </a:xfrm>
            <a:custGeom>
              <a:avLst/>
              <a:gdLst/>
              <a:ahLst/>
              <a:cxnLst/>
              <a:rect l="l" t="t" r="r" b="b"/>
              <a:pathLst>
                <a:path w="440" h="9989" extrusionOk="0">
                  <a:moveTo>
                    <a:pt x="0" y="1"/>
                  </a:moveTo>
                  <a:lnTo>
                    <a:pt x="0" y="9737"/>
                  </a:lnTo>
                  <a:lnTo>
                    <a:pt x="439" y="9989"/>
                  </a:lnTo>
                  <a:lnTo>
                    <a:pt x="439" y="278"/>
                  </a:lnTo>
                  <a:lnTo>
                    <a:pt x="0" y="1"/>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313577" y="2833082"/>
              <a:ext cx="54832" cy="1187497"/>
            </a:xfrm>
            <a:custGeom>
              <a:avLst/>
              <a:gdLst/>
              <a:ahLst/>
              <a:cxnLst/>
              <a:rect l="l" t="t" r="r" b="b"/>
              <a:pathLst>
                <a:path w="461" h="9984" extrusionOk="0">
                  <a:moveTo>
                    <a:pt x="1" y="1"/>
                  </a:moveTo>
                  <a:lnTo>
                    <a:pt x="1" y="9732"/>
                  </a:lnTo>
                  <a:lnTo>
                    <a:pt x="460" y="9984"/>
                  </a:lnTo>
                  <a:lnTo>
                    <a:pt x="460" y="273"/>
                  </a:lnTo>
                  <a:lnTo>
                    <a:pt x="1" y="1"/>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2410871" y="2595554"/>
              <a:ext cx="417726" cy="1504829"/>
            </a:xfrm>
            <a:custGeom>
              <a:avLst/>
              <a:gdLst/>
              <a:ahLst/>
              <a:cxnLst/>
              <a:rect l="l" t="t" r="r" b="b"/>
              <a:pathLst>
                <a:path w="3512" h="12652" extrusionOk="0">
                  <a:moveTo>
                    <a:pt x="3511" y="0"/>
                  </a:moveTo>
                  <a:lnTo>
                    <a:pt x="0" y="2018"/>
                  </a:lnTo>
                  <a:lnTo>
                    <a:pt x="0" y="12652"/>
                  </a:lnTo>
                  <a:lnTo>
                    <a:pt x="3511" y="10634"/>
                  </a:lnTo>
                  <a:lnTo>
                    <a:pt x="3511" y="0"/>
                  </a:lnTo>
                  <a:close/>
                </a:path>
              </a:pathLst>
            </a:custGeom>
            <a:gradFill>
              <a:gsLst>
                <a:gs pos="0">
                  <a:srgbClr val="1501A9"/>
                </a:gs>
                <a:gs pos="100000">
                  <a:srgbClr val="17163E"/>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2455831" y="2833082"/>
              <a:ext cx="52929" cy="1187497"/>
            </a:xfrm>
            <a:custGeom>
              <a:avLst/>
              <a:gdLst/>
              <a:ahLst/>
              <a:cxnLst/>
              <a:rect l="l" t="t" r="r" b="b"/>
              <a:pathLst>
                <a:path w="445" h="9984" extrusionOk="0">
                  <a:moveTo>
                    <a:pt x="444" y="1"/>
                  </a:moveTo>
                  <a:lnTo>
                    <a:pt x="1" y="273"/>
                  </a:lnTo>
                  <a:lnTo>
                    <a:pt x="1" y="9984"/>
                  </a:lnTo>
                  <a:lnTo>
                    <a:pt x="444" y="9732"/>
                  </a:lnTo>
                  <a:lnTo>
                    <a:pt x="444"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2545869" y="2780271"/>
              <a:ext cx="55308" cy="1188092"/>
            </a:xfrm>
            <a:custGeom>
              <a:avLst/>
              <a:gdLst/>
              <a:ahLst/>
              <a:cxnLst/>
              <a:rect l="l" t="t" r="r" b="b"/>
              <a:pathLst>
                <a:path w="465" h="9989" extrusionOk="0">
                  <a:moveTo>
                    <a:pt x="464" y="1"/>
                  </a:moveTo>
                  <a:lnTo>
                    <a:pt x="0" y="278"/>
                  </a:lnTo>
                  <a:lnTo>
                    <a:pt x="0" y="9989"/>
                  </a:lnTo>
                  <a:lnTo>
                    <a:pt x="464" y="9737"/>
                  </a:lnTo>
                  <a:lnTo>
                    <a:pt x="464"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2638287" y="2728175"/>
              <a:ext cx="55308" cy="1187497"/>
            </a:xfrm>
            <a:custGeom>
              <a:avLst/>
              <a:gdLst/>
              <a:ahLst/>
              <a:cxnLst/>
              <a:rect l="l" t="t" r="r" b="b"/>
              <a:pathLst>
                <a:path w="465" h="9984" extrusionOk="0">
                  <a:moveTo>
                    <a:pt x="464" y="0"/>
                  </a:moveTo>
                  <a:lnTo>
                    <a:pt x="0" y="252"/>
                  </a:lnTo>
                  <a:lnTo>
                    <a:pt x="0" y="9983"/>
                  </a:lnTo>
                  <a:lnTo>
                    <a:pt x="464" y="9711"/>
                  </a:lnTo>
                  <a:lnTo>
                    <a:pt x="464" y="0"/>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2731180" y="2672866"/>
              <a:ext cx="54714" cy="1190589"/>
            </a:xfrm>
            <a:custGeom>
              <a:avLst/>
              <a:gdLst/>
              <a:ahLst/>
              <a:cxnLst/>
              <a:rect l="l" t="t" r="r" b="b"/>
              <a:pathLst>
                <a:path w="460" h="10010" extrusionOk="0">
                  <a:moveTo>
                    <a:pt x="460" y="1"/>
                  </a:moveTo>
                  <a:lnTo>
                    <a:pt x="1" y="273"/>
                  </a:lnTo>
                  <a:lnTo>
                    <a:pt x="1" y="10009"/>
                  </a:lnTo>
                  <a:lnTo>
                    <a:pt x="460" y="9732"/>
                  </a:lnTo>
                  <a:lnTo>
                    <a:pt x="460"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1996241" y="2355528"/>
              <a:ext cx="832360" cy="480042"/>
            </a:xfrm>
            <a:custGeom>
              <a:avLst/>
              <a:gdLst/>
              <a:ahLst/>
              <a:cxnLst/>
              <a:rect l="l" t="t" r="r" b="b"/>
              <a:pathLst>
                <a:path w="6998" h="4036" extrusionOk="0">
                  <a:moveTo>
                    <a:pt x="3486" y="0"/>
                  </a:moveTo>
                  <a:lnTo>
                    <a:pt x="0" y="2018"/>
                  </a:lnTo>
                  <a:lnTo>
                    <a:pt x="3486" y="4036"/>
                  </a:lnTo>
                  <a:lnTo>
                    <a:pt x="6997" y="2018"/>
                  </a:lnTo>
                  <a:lnTo>
                    <a:pt x="3486" y="0"/>
                  </a:lnTo>
                  <a:close/>
                </a:path>
              </a:pathLst>
            </a:custGeom>
            <a:gradFill>
              <a:gsLst>
                <a:gs pos="0">
                  <a:srgbClr val="8C74F9"/>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2341290" y="2685474"/>
              <a:ext cx="147013" cy="85399"/>
            </a:xfrm>
            <a:custGeom>
              <a:avLst/>
              <a:gdLst/>
              <a:ahLst/>
              <a:cxnLst/>
              <a:rect l="l" t="t" r="r" b="b"/>
              <a:pathLst>
                <a:path w="1236" h="718" extrusionOk="0">
                  <a:moveTo>
                    <a:pt x="605" y="1"/>
                  </a:moveTo>
                  <a:lnTo>
                    <a:pt x="0" y="359"/>
                  </a:lnTo>
                  <a:lnTo>
                    <a:pt x="605" y="717"/>
                  </a:lnTo>
                  <a:lnTo>
                    <a:pt x="1236" y="359"/>
                  </a:lnTo>
                  <a:lnTo>
                    <a:pt x="605" y="1"/>
                  </a:lnTo>
                  <a:close/>
                </a:path>
              </a:pathLst>
            </a:custGeom>
            <a:solidFill>
              <a:srgbClr val="AD9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2358655" y="2402867"/>
              <a:ext cx="109903" cy="62562"/>
            </a:xfrm>
            <a:custGeom>
              <a:avLst/>
              <a:gdLst/>
              <a:ahLst/>
              <a:cxnLst/>
              <a:rect l="l" t="t" r="r" b="b"/>
              <a:pathLst>
                <a:path w="924" h="526" extrusionOk="0">
                  <a:moveTo>
                    <a:pt x="459" y="1"/>
                  </a:moveTo>
                  <a:lnTo>
                    <a:pt x="0" y="253"/>
                  </a:lnTo>
                  <a:lnTo>
                    <a:pt x="459" y="526"/>
                  </a:lnTo>
                  <a:lnTo>
                    <a:pt x="923" y="253"/>
                  </a:lnTo>
                  <a:lnTo>
                    <a:pt x="459" y="1"/>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2358655" y="2432960"/>
              <a:ext cx="54714" cy="62444"/>
            </a:xfrm>
            <a:custGeom>
              <a:avLst/>
              <a:gdLst/>
              <a:ahLst/>
              <a:cxnLst/>
              <a:rect l="l" t="t" r="r" b="b"/>
              <a:pathLst>
                <a:path w="460" h="525" extrusionOk="0">
                  <a:moveTo>
                    <a:pt x="0" y="0"/>
                  </a:moveTo>
                  <a:lnTo>
                    <a:pt x="0" y="252"/>
                  </a:lnTo>
                  <a:lnTo>
                    <a:pt x="459" y="525"/>
                  </a:lnTo>
                  <a:lnTo>
                    <a:pt x="459" y="273"/>
                  </a:lnTo>
                  <a:lnTo>
                    <a:pt x="0" y="0"/>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2413250" y="2432960"/>
              <a:ext cx="55308" cy="62444"/>
            </a:xfrm>
            <a:custGeom>
              <a:avLst/>
              <a:gdLst/>
              <a:ahLst/>
              <a:cxnLst/>
              <a:rect l="l" t="t" r="r" b="b"/>
              <a:pathLst>
                <a:path w="465" h="525" extrusionOk="0">
                  <a:moveTo>
                    <a:pt x="464" y="0"/>
                  </a:moveTo>
                  <a:lnTo>
                    <a:pt x="0" y="273"/>
                  </a:lnTo>
                  <a:lnTo>
                    <a:pt x="0" y="525"/>
                  </a:lnTo>
                  <a:lnTo>
                    <a:pt x="464" y="252"/>
                  </a:lnTo>
                  <a:lnTo>
                    <a:pt x="464" y="0"/>
                  </a:lnTo>
                  <a:close/>
                </a:path>
              </a:pathLst>
            </a:custGeom>
            <a:solidFill>
              <a:srgbClr val="150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2283603" y="2445568"/>
              <a:ext cx="109903" cy="62444"/>
            </a:xfrm>
            <a:custGeom>
              <a:avLst/>
              <a:gdLst/>
              <a:ahLst/>
              <a:cxnLst/>
              <a:rect l="l" t="t" r="r" b="b"/>
              <a:pathLst>
                <a:path w="924" h="525" extrusionOk="0">
                  <a:moveTo>
                    <a:pt x="460" y="0"/>
                  </a:moveTo>
                  <a:lnTo>
                    <a:pt x="1" y="252"/>
                  </a:lnTo>
                  <a:lnTo>
                    <a:pt x="460" y="525"/>
                  </a:lnTo>
                  <a:lnTo>
                    <a:pt x="924" y="252"/>
                  </a:lnTo>
                  <a:lnTo>
                    <a:pt x="460" y="0"/>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2283603" y="2475541"/>
              <a:ext cx="54714" cy="62444"/>
            </a:xfrm>
            <a:custGeom>
              <a:avLst/>
              <a:gdLst/>
              <a:ahLst/>
              <a:cxnLst/>
              <a:rect l="l" t="t" r="r" b="b"/>
              <a:pathLst>
                <a:path w="460" h="525" extrusionOk="0">
                  <a:moveTo>
                    <a:pt x="1" y="0"/>
                  </a:moveTo>
                  <a:lnTo>
                    <a:pt x="1" y="253"/>
                  </a:lnTo>
                  <a:lnTo>
                    <a:pt x="460" y="525"/>
                  </a:lnTo>
                  <a:lnTo>
                    <a:pt x="460" y="273"/>
                  </a:lnTo>
                  <a:lnTo>
                    <a:pt x="1" y="0"/>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2338198" y="2475541"/>
              <a:ext cx="55308" cy="62444"/>
            </a:xfrm>
            <a:custGeom>
              <a:avLst/>
              <a:gdLst/>
              <a:ahLst/>
              <a:cxnLst/>
              <a:rect l="l" t="t" r="r" b="b"/>
              <a:pathLst>
                <a:path w="465" h="525" extrusionOk="0">
                  <a:moveTo>
                    <a:pt x="465" y="0"/>
                  </a:moveTo>
                  <a:lnTo>
                    <a:pt x="1" y="273"/>
                  </a:lnTo>
                  <a:lnTo>
                    <a:pt x="1" y="525"/>
                  </a:lnTo>
                  <a:lnTo>
                    <a:pt x="465" y="253"/>
                  </a:lnTo>
                  <a:lnTo>
                    <a:pt x="465" y="0"/>
                  </a:lnTo>
                  <a:close/>
                </a:path>
              </a:pathLst>
            </a:custGeom>
            <a:solidFill>
              <a:srgbClr val="150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2208670" y="2488149"/>
              <a:ext cx="109903" cy="62444"/>
            </a:xfrm>
            <a:custGeom>
              <a:avLst/>
              <a:gdLst/>
              <a:ahLst/>
              <a:cxnLst/>
              <a:rect l="l" t="t" r="r" b="b"/>
              <a:pathLst>
                <a:path w="924" h="525" extrusionOk="0">
                  <a:moveTo>
                    <a:pt x="459" y="0"/>
                  </a:moveTo>
                  <a:lnTo>
                    <a:pt x="0" y="273"/>
                  </a:lnTo>
                  <a:lnTo>
                    <a:pt x="459" y="525"/>
                  </a:lnTo>
                  <a:lnTo>
                    <a:pt x="923" y="273"/>
                  </a:lnTo>
                  <a:lnTo>
                    <a:pt x="459" y="0"/>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2208670" y="2520501"/>
              <a:ext cx="54714" cy="60184"/>
            </a:xfrm>
            <a:custGeom>
              <a:avLst/>
              <a:gdLst/>
              <a:ahLst/>
              <a:cxnLst/>
              <a:rect l="l" t="t" r="r" b="b"/>
              <a:pathLst>
                <a:path w="460" h="506" extrusionOk="0">
                  <a:moveTo>
                    <a:pt x="0" y="1"/>
                  </a:moveTo>
                  <a:lnTo>
                    <a:pt x="0" y="233"/>
                  </a:lnTo>
                  <a:lnTo>
                    <a:pt x="459" y="505"/>
                  </a:lnTo>
                  <a:lnTo>
                    <a:pt x="459" y="253"/>
                  </a:lnTo>
                  <a:lnTo>
                    <a:pt x="0" y="1"/>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7"/>
            <p:cNvSpPr/>
            <p:nvPr/>
          </p:nvSpPr>
          <p:spPr>
            <a:xfrm>
              <a:off x="2263264" y="2520501"/>
              <a:ext cx="55308" cy="60184"/>
            </a:xfrm>
            <a:custGeom>
              <a:avLst/>
              <a:gdLst/>
              <a:ahLst/>
              <a:cxnLst/>
              <a:rect l="l" t="t" r="r" b="b"/>
              <a:pathLst>
                <a:path w="465" h="506" extrusionOk="0">
                  <a:moveTo>
                    <a:pt x="464" y="1"/>
                  </a:moveTo>
                  <a:lnTo>
                    <a:pt x="0" y="253"/>
                  </a:lnTo>
                  <a:lnTo>
                    <a:pt x="0" y="505"/>
                  </a:lnTo>
                  <a:lnTo>
                    <a:pt x="464" y="233"/>
                  </a:lnTo>
                  <a:lnTo>
                    <a:pt x="464" y="1"/>
                  </a:lnTo>
                  <a:close/>
                </a:path>
              </a:pathLst>
            </a:custGeom>
            <a:solidFill>
              <a:srgbClr val="150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1996241" y="1604225"/>
              <a:ext cx="832360" cy="1232575"/>
            </a:xfrm>
            <a:custGeom>
              <a:avLst/>
              <a:gdLst/>
              <a:ahLst/>
              <a:cxnLst/>
              <a:rect l="l" t="t" r="r" b="b"/>
              <a:pathLst>
                <a:path w="6998" h="10363" extrusionOk="0">
                  <a:moveTo>
                    <a:pt x="3486" y="1"/>
                  </a:moveTo>
                  <a:lnTo>
                    <a:pt x="0" y="2039"/>
                  </a:lnTo>
                  <a:lnTo>
                    <a:pt x="0" y="8345"/>
                  </a:lnTo>
                  <a:lnTo>
                    <a:pt x="3486" y="10362"/>
                  </a:lnTo>
                  <a:lnTo>
                    <a:pt x="6997" y="8324"/>
                  </a:lnTo>
                  <a:lnTo>
                    <a:pt x="6997" y="2019"/>
                  </a:lnTo>
                  <a:lnTo>
                    <a:pt x="3486" y="1"/>
                  </a:lnTo>
                  <a:close/>
                </a:path>
              </a:pathLst>
            </a:custGeom>
            <a:gradFill>
              <a:gsLst>
                <a:gs pos="0">
                  <a:srgbClr val="4CEEFD">
                    <a:alpha val="36160"/>
                  </a:srgbClr>
                </a:gs>
                <a:gs pos="34000">
                  <a:srgbClr val="4CEEFD">
                    <a:alpha val="37647"/>
                    <a:alpha val="36160"/>
                  </a:srgbClr>
                </a:gs>
                <a:gs pos="100000">
                  <a:srgbClr val="4CEEFD">
                    <a:alpha val="0"/>
                    <a:alpha val="3616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7"/>
            <p:cNvSpPr/>
            <p:nvPr/>
          </p:nvSpPr>
          <p:spPr>
            <a:xfrm>
              <a:off x="1090574" y="3355714"/>
              <a:ext cx="414752" cy="1072363"/>
            </a:xfrm>
            <a:custGeom>
              <a:avLst/>
              <a:gdLst/>
              <a:ahLst/>
              <a:cxnLst/>
              <a:rect l="l" t="t" r="r" b="b"/>
              <a:pathLst>
                <a:path w="3487" h="9016" extrusionOk="0">
                  <a:moveTo>
                    <a:pt x="1" y="1"/>
                  </a:moveTo>
                  <a:lnTo>
                    <a:pt x="1" y="6977"/>
                  </a:lnTo>
                  <a:lnTo>
                    <a:pt x="3486" y="9015"/>
                  </a:lnTo>
                  <a:lnTo>
                    <a:pt x="3486" y="2018"/>
                  </a:lnTo>
                  <a:lnTo>
                    <a:pt x="1" y="1"/>
                  </a:lnTo>
                  <a:close/>
                </a:path>
              </a:pathLst>
            </a:custGeom>
            <a:gradFill>
              <a:gsLst>
                <a:gs pos="0">
                  <a:srgbClr val="B0A1FB"/>
                </a:gs>
                <a:gs pos="50000">
                  <a:srgbClr val="AD95E6"/>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7"/>
            <p:cNvSpPr/>
            <p:nvPr/>
          </p:nvSpPr>
          <p:spPr>
            <a:xfrm>
              <a:off x="1090574" y="3388067"/>
              <a:ext cx="414752" cy="292355"/>
            </a:xfrm>
            <a:custGeom>
              <a:avLst/>
              <a:gdLst/>
              <a:ahLst/>
              <a:cxnLst/>
              <a:rect l="l" t="t" r="r" b="b"/>
              <a:pathLst>
                <a:path w="3487" h="2458" extrusionOk="0">
                  <a:moveTo>
                    <a:pt x="1" y="1"/>
                  </a:moveTo>
                  <a:lnTo>
                    <a:pt x="1" y="440"/>
                  </a:lnTo>
                  <a:lnTo>
                    <a:pt x="3486" y="2458"/>
                  </a:lnTo>
                  <a:lnTo>
                    <a:pt x="3486" y="2019"/>
                  </a:lnTo>
                  <a:lnTo>
                    <a:pt x="1" y="1"/>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7"/>
            <p:cNvSpPr/>
            <p:nvPr/>
          </p:nvSpPr>
          <p:spPr>
            <a:xfrm>
              <a:off x="1090574" y="3505701"/>
              <a:ext cx="414752" cy="292355"/>
            </a:xfrm>
            <a:custGeom>
              <a:avLst/>
              <a:gdLst/>
              <a:ahLst/>
              <a:cxnLst/>
              <a:rect l="l" t="t" r="r" b="b"/>
              <a:pathLst>
                <a:path w="3487" h="2458" extrusionOk="0">
                  <a:moveTo>
                    <a:pt x="1" y="1"/>
                  </a:moveTo>
                  <a:lnTo>
                    <a:pt x="1" y="440"/>
                  </a:lnTo>
                  <a:lnTo>
                    <a:pt x="3486" y="2457"/>
                  </a:lnTo>
                  <a:lnTo>
                    <a:pt x="3486" y="2018"/>
                  </a:lnTo>
                  <a:lnTo>
                    <a:pt x="1" y="1"/>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7"/>
            <p:cNvSpPr/>
            <p:nvPr/>
          </p:nvSpPr>
          <p:spPr>
            <a:xfrm>
              <a:off x="1090574" y="3623335"/>
              <a:ext cx="414752" cy="292355"/>
            </a:xfrm>
            <a:custGeom>
              <a:avLst/>
              <a:gdLst/>
              <a:ahLst/>
              <a:cxnLst/>
              <a:rect l="l" t="t" r="r" b="b"/>
              <a:pathLst>
                <a:path w="3487" h="2458" extrusionOk="0">
                  <a:moveTo>
                    <a:pt x="1" y="0"/>
                  </a:moveTo>
                  <a:lnTo>
                    <a:pt x="1" y="439"/>
                  </a:lnTo>
                  <a:lnTo>
                    <a:pt x="3486" y="2457"/>
                  </a:lnTo>
                  <a:lnTo>
                    <a:pt x="3486" y="2018"/>
                  </a:lnTo>
                  <a:lnTo>
                    <a:pt x="1" y="0"/>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7"/>
            <p:cNvSpPr/>
            <p:nvPr/>
          </p:nvSpPr>
          <p:spPr>
            <a:xfrm>
              <a:off x="1090574" y="3740374"/>
              <a:ext cx="414752" cy="292830"/>
            </a:xfrm>
            <a:custGeom>
              <a:avLst/>
              <a:gdLst/>
              <a:ahLst/>
              <a:cxnLst/>
              <a:rect l="l" t="t" r="r" b="b"/>
              <a:pathLst>
                <a:path w="3487" h="2462" extrusionOk="0">
                  <a:moveTo>
                    <a:pt x="1" y="0"/>
                  </a:moveTo>
                  <a:lnTo>
                    <a:pt x="1" y="444"/>
                  </a:lnTo>
                  <a:lnTo>
                    <a:pt x="3486" y="2462"/>
                  </a:lnTo>
                  <a:lnTo>
                    <a:pt x="3486" y="2018"/>
                  </a:lnTo>
                  <a:lnTo>
                    <a:pt x="1" y="0"/>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7"/>
            <p:cNvSpPr/>
            <p:nvPr/>
          </p:nvSpPr>
          <p:spPr>
            <a:xfrm>
              <a:off x="1090574" y="3857889"/>
              <a:ext cx="414752" cy="292949"/>
            </a:xfrm>
            <a:custGeom>
              <a:avLst/>
              <a:gdLst/>
              <a:ahLst/>
              <a:cxnLst/>
              <a:rect l="l" t="t" r="r" b="b"/>
              <a:pathLst>
                <a:path w="3487" h="2463" extrusionOk="0">
                  <a:moveTo>
                    <a:pt x="1" y="1"/>
                  </a:moveTo>
                  <a:lnTo>
                    <a:pt x="1" y="445"/>
                  </a:lnTo>
                  <a:lnTo>
                    <a:pt x="3486" y="2462"/>
                  </a:lnTo>
                  <a:lnTo>
                    <a:pt x="3486" y="2019"/>
                  </a:lnTo>
                  <a:lnTo>
                    <a:pt x="1" y="1"/>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7"/>
            <p:cNvSpPr/>
            <p:nvPr/>
          </p:nvSpPr>
          <p:spPr>
            <a:xfrm>
              <a:off x="1090574" y="3975523"/>
              <a:ext cx="414752" cy="292949"/>
            </a:xfrm>
            <a:custGeom>
              <a:avLst/>
              <a:gdLst/>
              <a:ahLst/>
              <a:cxnLst/>
              <a:rect l="l" t="t" r="r" b="b"/>
              <a:pathLst>
                <a:path w="3487" h="2463" extrusionOk="0">
                  <a:moveTo>
                    <a:pt x="1" y="0"/>
                  </a:moveTo>
                  <a:lnTo>
                    <a:pt x="1" y="444"/>
                  </a:lnTo>
                  <a:lnTo>
                    <a:pt x="3486" y="2462"/>
                  </a:lnTo>
                  <a:lnTo>
                    <a:pt x="3486" y="2018"/>
                  </a:lnTo>
                  <a:lnTo>
                    <a:pt x="1" y="0"/>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7"/>
            <p:cNvSpPr/>
            <p:nvPr/>
          </p:nvSpPr>
          <p:spPr>
            <a:xfrm>
              <a:off x="1090574" y="4093157"/>
              <a:ext cx="414752" cy="292236"/>
            </a:xfrm>
            <a:custGeom>
              <a:avLst/>
              <a:gdLst/>
              <a:ahLst/>
              <a:cxnLst/>
              <a:rect l="l" t="t" r="r" b="b"/>
              <a:pathLst>
                <a:path w="3487" h="2457" extrusionOk="0">
                  <a:moveTo>
                    <a:pt x="1" y="0"/>
                  </a:moveTo>
                  <a:lnTo>
                    <a:pt x="1" y="439"/>
                  </a:lnTo>
                  <a:lnTo>
                    <a:pt x="3486" y="2457"/>
                  </a:lnTo>
                  <a:lnTo>
                    <a:pt x="3486" y="2018"/>
                  </a:lnTo>
                  <a:lnTo>
                    <a:pt x="1" y="0"/>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1505204" y="3450511"/>
              <a:ext cx="252634" cy="977568"/>
            </a:xfrm>
            <a:custGeom>
              <a:avLst/>
              <a:gdLst/>
              <a:ahLst/>
              <a:cxnLst/>
              <a:rect l="l" t="t" r="r" b="b"/>
              <a:pathLst>
                <a:path w="2124" h="8219" extrusionOk="0">
                  <a:moveTo>
                    <a:pt x="2124" y="1"/>
                  </a:moveTo>
                  <a:lnTo>
                    <a:pt x="0" y="1221"/>
                  </a:lnTo>
                  <a:lnTo>
                    <a:pt x="0" y="8218"/>
                  </a:lnTo>
                  <a:lnTo>
                    <a:pt x="2124" y="6977"/>
                  </a:lnTo>
                  <a:lnTo>
                    <a:pt x="2124"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7"/>
            <p:cNvSpPr/>
            <p:nvPr/>
          </p:nvSpPr>
          <p:spPr>
            <a:xfrm>
              <a:off x="1505204" y="3482864"/>
              <a:ext cx="252634" cy="197559"/>
            </a:xfrm>
            <a:custGeom>
              <a:avLst/>
              <a:gdLst/>
              <a:ahLst/>
              <a:cxnLst/>
              <a:rect l="l" t="t" r="r" b="b"/>
              <a:pathLst>
                <a:path w="2124" h="1661" extrusionOk="0">
                  <a:moveTo>
                    <a:pt x="2124" y="1"/>
                  </a:moveTo>
                  <a:lnTo>
                    <a:pt x="0" y="1222"/>
                  </a:lnTo>
                  <a:lnTo>
                    <a:pt x="0" y="1661"/>
                  </a:lnTo>
                  <a:lnTo>
                    <a:pt x="2124" y="445"/>
                  </a:lnTo>
                  <a:lnTo>
                    <a:pt x="2124"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7"/>
            <p:cNvSpPr/>
            <p:nvPr/>
          </p:nvSpPr>
          <p:spPr>
            <a:xfrm>
              <a:off x="1505204" y="3600498"/>
              <a:ext cx="252634" cy="197559"/>
            </a:xfrm>
            <a:custGeom>
              <a:avLst/>
              <a:gdLst/>
              <a:ahLst/>
              <a:cxnLst/>
              <a:rect l="l" t="t" r="r" b="b"/>
              <a:pathLst>
                <a:path w="2124" h="1661" extrusionOk="0">
                  <a:moveTo>
                    <a:pt x="2124" y="1"/>
                  </a:moveTo>
                  <a:lnTo>
                    <a:pt x="0" y="1221"/>
                  </a:lnTo>
                  <a:lnTo>
                    <a:pt x="0" y="1660"/>
                  </a:lnTo>
                  <a:lnTo>
                    <a:pt x="2124" y="445"/>
                  </a:lnTo>
                  <a:lnTo>
                    <a:pt x="2124"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7"/>
            <p:cNvSpPr/>
            <p:nvPr/>
          </p:nvSpPr>
          <p:spPr>
            <a:xfrm>
              <a:off x="1505204" y="3718132"/>
              <a:ext cx="252634" cy="197559"/>
            </a:xfrm>
            <a:custGeom>
              <a:avLst/>
              <a:gdLst/>
              <a:ahLst/>
              <a:cxnLst/>
              <a:rect l="l" t="t" r="r" b="b"/>
              <a:pathLst>
                <a:path w="2124" h="1661" extrusionOk="0">
                  <a:moveTo>
                    <a:pt x="2124" y="0"/>
                  </a:moveTo>
                  <a:lnTo>
                    <a:pt x="0" y="1221"/>
                  </a:lnTo>
                  <a:lnTo>
                    <a:pt x="0" y="1660"/>
                  </a:lnTo>
                  <a:lnTo>
                    <a:pt x="2124" y="439"/>
                  </a:lnTo>
                  <a:lnTo>
                    <a:pt x="2124" y="0"/>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7"/>
            <p:cNvSpPr/>
            <p:nvPr/>
          </p:nvSpPr>
          <p:spPr>
            <a:xfrm>
              <a:off x="1505204" y="3835766"/>
              <a:ext cx="252634" cy="197440"/>
            </a:xfrm>
            <a:custGeom>
              <a:avLst/>
              <a:gdLst/>
              <a:ahLst/>
              <a:cxnLst/>
              <a:rect l="l" t="t" r="r" b="b"/>
              <a:pathLst>
                <a:path w="2124" h="1660" extrusionOk="0">
                  <a:moveTo>
                    <a:pt x="2124" y="0"/>
                  </a:moveTo>
                  <a:lnTo>
                    <a:pt x="0" y="1216"/>
                  </a:lnTo>
                  <a:lnTo>
                    <a:pt x="0" y="1660"/>
                  </a:lnTo>
                  <a:lnTo>
                    <a:pt x="2124" y="439"/>
                  </a:lnTo>
                  <a:lnTo>
                    <a:pt x="2124" y="0"/>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7"/>
            <p:cNvSpPr/>
            <p:nvPr/>
          </p:nvSpPr>
          <p:spPr>
            <a:xfrm>
              <a:off x="1505204" y="3953281"/>
              <a:ext cx="252634" cy="197559"/>
            </a:xfrm>
            <a:custGeom>
              <a:avLst/>
              <a:gdLst/>
              <a:ahLst/>
              <a:cxnLst/>
              <a:rect l="l" t="t" r="r" b="b"/>
              <a:pathLst>
                <a:path w="2124" h="1661" extrusionOk="0">
                  <a:moveTo>
                    <a:pt x="2124" y="1"/>
                  </a:moveTo>
                  <a:lnTo>
                    <a:pt x="0" y="1217"/>
                  </a:lnTo>
                  <a:lnTo>
                    <a:pt x="0" y="1660"/>
                  </a:lnTo>
                  <a:lnTo>
                    <a:pt x="2124" y="440"/>
                  </a:lnTo>
                  <a:lnTo>
                    <a:pt x="2124"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7"/>
            <p:cNvSpPr/>
            <p:nvPr/>
          </p:nvSpPr>
          <p:spPr>
            <a:xfrm>
              <a:off x="1505204" y="4070320"/>
              <a:ext cx="252634" cy="198154"/>
            </a:xfrm>
            <a:custGeom>
              <a:avLst/>
              <a:gdLst/>
              <a:ahLst/>
              <a:cxnLst/>
              <a:rect l="l" t="t" r="r" b="b"/>
              <a:pathLst>
                <a:path w="2124" h="1666" extrusionOk="0">
                  <a:moveTo>
                    <a:pt x="2124" y="1"/>
                  </a:moveTo>
                  <a:lnTo>
                    <a:pt x="0" y="1221"/>
                  </a:lnTo>
                  <a:lnTo>
                    <a:pt x="0" y="1665"/>
                  </a:lnTo>
                  <a:lnTo>
                    <a:pt x="2124" y="444"/>
                  </a:lnTo>
                  <a:lnTo>
                    <a:pt x="2124"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7"/>
            <p:cNvSpPr/>
            <p:nvPr/>
          </p:nvSpPr>
          <p:spPr>
            <a:xfrm>
              <a:off x="1505204" y="4187954"/>
              <a:ext cx="252634" cy="197440"/>
            </a:xfrm>
            <a:custGeom>
              <a:avLst/>
              <a:gdLst/>
              <a:ahLst/>
              <a:cxnLst/>
              <a:rect l="l" t="t" r="r" b="b"/>
              <a:pathLst>
                <a:path w="2124" h="1660" extrusionOk="0">
                  <a:moveTo>
                    <a:pt x="2124" y="0"/>
                  </a:moveTo>
                  <a:lnTo>
                    <a:pt x="0" y="1221"/>
                  </a:lnTo>
                  <a:lnTo>
                    <a:pt x="0" y="1660"/>
                  </a:lnTo>
                  <a:lnTo>
                    <a:pt x="2124" y="444"/>
                  </a:lnTo>
                  <a:lnTo>
                    <a:pt x="2124" y="0"/>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7"/>
            <p:cNvSpPr/>
            <p:nvPr/>
          </p:nvSpPr>
          <p:spPr>
            <a:xfrm>
              <a:off x="1090574" y="3210486"/>
              <a:ext cx="667267" cy="385366"/>
            </a:xfrm>
            <a:custGeom>
              <a:avLst/>
              <a:gdLst/>
              <a:ahLst/>
              <a:cxnLst/>
              <a:rect l="l" t="t" r="r" b="b"/>
              <a:pathLst>
                <a:path w="5610" h="3240" extrusionOk="0">
                  <a:moveTo>
                    <a:pt x="2119" y="1"/>
                  </a:moveTo>
                  <a:lnTo>
                    <a:pt x="1" y="1222"/>
                  </a:lnTo>
                  <a:lnTo>
                    <a:pt x="3486" y="3239"/>
                  </a:lnTo>
                  <a:lnTo>
                    <a:pt x="5610" y="2019"/>
                  </a:lnTo>
                  <a:lnTo>
                    <a:pt x="2119" y="1"/>
                  </a:lnTo>
                  <a:close/>
                </a:path>
              </a:pathLst>
            </a:custGeom>
            <a:gradFill>
              <a:gsLst>
                <a:gs pos="0">
                  <a:srgbClr val="8C74F9"/>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7"/>
            <p:cNvSpPr/>
            <p:nvPr/>
          </p:nvSpPr>
          <p:spPr>
            <a:xfrm>
              <a:off x="1175141" y="3308375"/>
              <a:ext cx="167590" cy="97293"/>
            </a:xfrm>
            <a:custGeom>
              <a:avLst/>
              <a:gdLst/>
              <a:ahLst/>
              <a:cxnLst/>
              <a:rect l="l" t="t" r="r" b="b"/>
              <a:pathLst>
                <a:path w="1409" h="818" extrusionOk="0">
                  <a:moveTo>
                    <a:pt x="717" y="0"/>
                  </a:moveTo>
                  <a:lnTo>
                    <a:pt x="1" y="419"/>
                  </a:lnTo>
                  <a:lnTo>
                    <a:pt x="717" y="817"/>
                  </a:lnTo>
                  <a:lnTo>
                    <a:pt x="1408" y="419"/>
                  </a:lnTo>
                  <a:lnTo>
                    <a:pt x="717" y="0"/>
                  </a:lnTo>
                  <a:close/>
                </a:path>
              </a:pathLst>
            </a:custGeom>
            <a:gradFill>
              <a:gsLst>
                <a:gs pos="0">
                  <a:srgbClr val="1501A9"/>
                </a:gs>
                <a:gs pos="100000">
                  <a:srgbClr val="17163E"/>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7"/>
            <p:cNvSpPr/>
            <p:nvPr/>
          </p:nvSpPr>
          <p:spPr>
            <a:xfrm>
              <a:off x="1472733" y="3405075"/>
              <a:ext cx="162713" cy="86232"/>
            </a:xfrm>
            <a:custGeom>
              <a:avLst/>
              <a:gdLst/>
              <a:ahLst/>
              <a:cxnLst/>
              <a:rect l="l" t="t" r="r" b="b"/>
              <a:pathLst>
                <a:path w="1368" h="725" extrusionOk="0">
                  <a:moveTo>
                    <a:pt x="687" y="0"/>
                  </a:moveTo>
                  <a:cubicBezTo>
                    <a:pt x="527" y="0"/>
                    <a:pt x="369" y="37"/>
                    <a:pt x="253" y="110"/>
                  </a:cubicBezTo>
                  <a:cubicBezTo>
                    <a:pt x="1" y="236"/>
                    <a:pt x="1" y="468"/>
                    <a:pt x="253" y="615"/>
                  </a:cubicBezTo>
                  <a:cubicBezTo>
                    <a:pt x="369" y="688"/>
                    <a:pt x="527" y="724"/>
                    <a:pt x="687" y="724"/>
                  </a:cubicBezTo>
                  <a:cubicBezTo>
                    <a:pt x="847" y="724"/>
                    <a:pt x="1010" y="688"/>
                    <a:pt x="1136" y="615"/>
                  </a:cubicBezTo>
                  <a:cubicBezTo>
                    <a:pt x="1368" y="468"/>
                    <a:pt x="1368" y="236"/>
                    <a:pt x="1136" y="110"/>
                  </a:cubicBezTo>
                  <a:cubicBezTo>
                    <a:pt x="1010" y="37"/>
                    <a:pt x="847" y="0"/>
                    <a:pt x="687" y="0"/>
                  </a:cubicBezTo>
                  <a:close/>
                </a:path>
              </a:pathLst>
            </a:custGeom>
            <a:gradFill>
              <a:gsLst>
                <a:gs pos="0">
                  <a:srgbClr val="1501A9"/>
                </a:gs>
                <a:gs pos="100000">
                  <a:srgbClr val="17163E"/>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7"/>
            <p:cNvSpPr/>
            <p:nvPr/>
          </p:nvSpPr>
          <p:spPr>
            <a:xfrm>
              <a:off x="1090574" y="2456923"/>
              <a:ext cx="667267" cy="1137066"/>
            </a:xfrm>
            <a:custGeom>
              <a:avLst/>
              <a:gdLst/>
              <a:ahLst/>
              <a:cxnLst/>
              <a:rect l="l" t="t" r="r" b="b"/>
              <a:pathLst>
                <a:path w="5610" h="9560" extrusionOk="0">
                  <a:moveTo>
                    <a:pt x="2119" y="0"/>
                  </a:moveTo>
                  <a:lnTo>
                    <a:pt x="1" y="1216"/>
                  </a:lnTo>
                  <a:lnTo>
                    <a:pt x="1" y="7542"/>
                  </a:lnTo>
                  <a:lnTo>
                    <a:pt x="3486" y="9559"/>
                  </a:lnTo>
                  <a:lnTo>
                    <a:pt x="5610" y="8344"/>
                  </a:lnTo>
                  <a:lnTo>
                    <a:pt x="5610" y="2018"/>
                  </a:lnTo>
                  <a:lnTo>
                    <a:pt x="2119" y="0"/>
                  </a:lnTo>
                  <a:close/>
                </a:path>
              </a:pathLst>
            </a:custGeom>
            <a:gradFill>
              <a:gsLst>
                <a:gs pos="0">
                  <a:srgbClr val="4CEEFD">
                    <a:alpha val="36160"/>
                  </a:srgbClr>
                </a:gs>
                <a:gs pos="34000">
                  <a:srgbClr val="4CEEFD">
                    <a:alpha val="37647"/>
                    <a:alpha val="36160"/>
                  </a:srgbClr>
                </a:gs>
                <a:gs pos="100000">
                  <a:srgbClr val="4CEEFD">
                    <a:alpha val="0"/>
                    <a:alpha val="3616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6"/>
          <p:cNvSpPr txBox="1">
            <a:spLocks noGrp="1"/>
          </p:cNvSpPr>
          <p:nvPr>
            <p:ph type="title"/>
          </p:nvPr>
        </p:nvSpPr>
        <p:spPr>
          <a:xfrm>
            <a:off x="459423" y="518735"/>
            <a:ext cx="2638196"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User Requirements</a:t>
            </a:r>
            <a:endParaRPr dirty="0"/>
          </a:p>
        </p:txBody>
      </p:sp>
      <p:sp>
        <p:nvSpPr>
          <p:cNvPr id="466" name="Google Shape;466;p36"/>
          <p:cNvSpPr txBox="1">
            <a:spLocks noGrp="1"/>
          </p:cNvSpPr>
          <p:nvPr>
            <p:ph type="body" idx="1"/>
          </p:nvPr>
        </p:nvSpPr>
        <p:spPr>
          <a:xfrm>
            <a:off x="459423" y="1152475"/>
            <a:ext cx="4112577" cy="34722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None/>
            </a:pPr>
            <a:r>
              <a:rPr lang="en-US" dirty="0"/>
              <a:t>a. User need to view all the tables with their respective data.</a:t>
            </a:r>
          </a:p>
          <a:p>
            <a:pPr marL="0" lvl="0" indent="0" algn="l" rtl="0">
              <a:spcBef>
                <a:spcPts val="0"/>
              </a:spcBef>
              <a:spcAft>
                <a:spcPts val="0"/>
              </a:spcAft>
              <a:buClr>
                <a:schemeClr val="dk1"/>
              </a:buClr>
              <a:buSzPts val="1100"/>
              <a:buNone/>
            </a:pPr>
            <a:r>
              <a:rPr lang="en-US" dirty="0"/>
              <a:t>b. Users need to add, update, and delete suppliers, products, customers, and orders.</a:t>
            </a:r>
          </a:p>
          <a:p>
            <a:pPr marL="0" lvl="0" indent="0" algn="l" rtl="0">
              <a:spcBef>
                <a:spcPts val="0"/>
              </a:spcBef>
              <a:spcAft>
                <a:spcPts val="0"/>
              </a:spcAft>
              <a:buClr>
                <a:schemeClr val="dk1"/>
              </a:buClr>
              <a:buSzPts val="1100"/>
              <a:buNone/>
            </a:pPr>
            <a:r>
              <a:rPr lang="en-US" dirty="0"/>
              <a:t>c. User need to view supplier details and products supplied by a specific supplier.</a:t>
            </a:r>
          </a:p>
          <a:p>
            <a:pPr marL="0" lvl="0" indent="0" algn="l" rtl="0">
              <a:spcBef>
                <a:spcPts val="0"/>
              </a:spcBef>
              <a:spcAft>
                <a:spcPts val="0"/>
              </a:spcAft>
              <a:buClr>
                <a:schemeClr val="dk1"/>
              </a:buClr>
              <a:buSzPts val="1100"/>
              <a:buNone/>
            </a:pPr>
            <a:r>
              <a:rPr lang="en-US" dirty="0"/>
              <a:t>d. User need to view product descriptions and filter them by category.</a:t>
            </a:r>
          </a:p>
          <a:p>
            <a:pPr marL="0" lvl="0" indent="0" algn="l" rtl="0">
              <a:spcBef>
                <a:spcPts val="0"/>
              </a:spcBef>
              <a:spcAft>
                <a:spcPts val="0"/>
              </a:spcAft>
              <a:buClr>
                <a:schemeClr val="dk1"/>
              </a:buClr>
              <a:buSzPts val="1100"/>
              <a:buNone/>
            </a:pPr>
            <a:r>
              <a:rPr lang="en-US" dirty="0"/>
              <a:t>e. User need to search for customers by name, address, or other details.</a:t>
            </a:r>
          </a:p>
          <a:p>
            <a:pPr marL="0" lvl="0" indent="0" algn="l" rtl="0">
              <a:spcBef>
                <a:spcPts val="0"/>
              </a:spcBef>
              <a:spcAft>
                <a:spcPts val="0"/>
              </a:spcAft>
              <a:buClr>
                <a:schemeClr val="dk1"/>
              </a:buClr>
              <a:buSzPts val="1100"/>
              <a:buNone/>
            </a:pPr>
            <a:r>
              <a:rPr lang="en-US" dirty="0"/>
              <a:t>f. Users need to view all orders placed by a specific customer or orders containing a specific product.</a:t>
            </a:r>
          </a:p>
          <a:p>
            <a:pPr marL="0" lvl="0" indent="0" algn="l" rtl="0">
              <a:spcBef>
                <a:spcPts val="0"/>
              </a:spcBef>
              <a:spcAft>
                <a:spcPts val="0"/>
              </a:spcAft>
              <a:buClr>
                <a:schemeClr val="dk1"/>
              </a:buClr>
              <a:buSzPts val="1100"/>
              <a:buNone/>
            </a:pPr>
            <a:r>
              <a:rPr lang="en-US" dirty="0"/>
              <a:t>g. Users need to monitor stock levels and receive notifications when stock levels reach the reorder level.</a:t>
            </a:r>
          </a:p>
          <a:p>
            <a:pPr marL="0" lvl="0" indent="0" algn="l" rtl="0">
              <a:spcBef>
                <a:spcPts val="0"/>
              </a:spcBef>
              <a:spcAft>
                <a:spcPts val="0"/>
              </a:spcAft>
              <a:buClr>
                <a:schemeClr val="dk1"/>
              </a:buClr>
              <a:buSzPts val="1100"/>
              <a:buNone/>
            </a:pPr>
            <a:r>
              <a:rPr lang="en-US" dirty="0"/>
              <a:t>h. Users need to place orders for products with quantities that do not exceed stock availability.</a:t>
            </a:r>
          </a:p>
          <a:p>
            <a:pPr marL="0" lvl="0" indent="0" algn="l" rtl="0">
              <a:spcBef>
                <a:spcPts val="0"/>
              </a:spcBef>
              <a:spcAft>
                <a:spcPts val="0"/>
              </a:spcAft>
              <a:buClr>
                <a:schemeClr val="dk1"/>
              </a:buClr>
              <a:buSzPts val="1100"/>
              <a:buNone/>
            </a:pPr>
            <a:r>
              <a:rPr lang="en-US" dirty="0" err="1"/>
              <a:t>i</a:t>
            </a:r>
            <a:r>
              <a:rPr lang="en-US" dirty="0"/>
              <a:t>. Users need to view customer age and order history to understand customer preferences and target marketing efforts.</a:t>
            </a:r>
          </a:p>
        </p:txBody>
      </p:sp>
      <p:sp>
        <p:nvSpPr>
          <p:cNvPr id="5" name="TextBox 4">
            <a:extLst>
              <a:ext uri="{FF2B5EF4-FFF2-40B4-BE49-F238E27FC236}">
                <a16:creationId xmlns:a16="http://schemas.microsoft.com/office/drawing/2014/main" id="{45115B75-4204-785E-2E19-3CC7D7CE6A5E}"/>
              </a:ext>
            </a:extLst>
          </p:cNvPr>
          <p:cNvSpPr txBox="1"/>
          <p:nvPr/>
        </p:nvSpPr>
        <p:spPr>
          <a:xfrm>
            <a:off x="4412512" y="1152475"/>
            <a:ext cx="4334539" cy="3416320"/>
          </a:xfrm>
          <a:prstGeom prst="rect">
            <a:avLst/>
          </a:prstGeom>
          <a:noFill/>
        </p:spPr>
        <p:txBody>
          <a:bodyPr wrap="square">
            <a:spAutoFit/>
          </a:bodyPr>
          <a:lstStyle/>
          <a:p>
            <a:r>
              <a:rPr lang="en-US" sz="1200" dirty="0">
                <a:solidFill>
                  <a:schemeClr val="bg1"/>
                </a:solidFill>
                <a:latin typeface="Roboto" panose="02000000000000000000" pitchFamily="2" charset="0"/>
                <a:ea typeface="Roboto" panose="02000000000000000000" pitchFamily="2" charset="0"/>
              </a:rPr>
              <a:t>a. Each supplier has unique ID and must have a name.</a:t>
            </a:r>
          </a:p>
          <a:p>
            <a:r>
              <a:rPr lang="en-US" sz="1200" dirty="0">
                <a:solidFill>
                  <a:schemeClr val="bg1"/>
                </a:solidFill>
                <a:latin typeface="Roboto" panose="02000000000000000000" pitchFamily="2" charset="0"/>
                <a:ea typeface="Roboto" panose="02000000000000000000" pitchFamily="2" charset="0"/>
              </a:rPr>
              <a:t>b. Each supplier has unique address, phone number, and email.</a:t>
            </a:r>
          </a:p>
          <a:p>
            <a:r>
              <a:rPr lang="en-US" sz="1200" dirty="0">
                <a:solidFill>
                  <a:schemeClr val="bg1"/>
                </a:solidFill>
                <a:latin typeface="Roboto" panose="02000000000000000000" pitchFamily="2" charset="0"/>
                <a:ea typeface="Roboto" panose="02000000000000000000" pitchFamily="2" charset="0"/>
              </a:rPr>
              <a:t>c. Suppliers are in Dallas by default but can be in other cities too</a:t>
            </a:r>
          </a:p>
          <a:p>
            <a:r>
              <a:rPr lang="en-US" sz="1200" dirty="0">
                <a:solidFill>
                  <a:schemeClr val="bg1"/>
                </a:solidFill>
                <a:latin typeface="Roboto" panose="02000000000000000000" pitchFamily="2" charset="0"/>
                <a:ea typeface="Roboto" panose="02000000000000000000" pitchFamily="2" charset="0"/>
              </a:rPr>
              <a:t>d. Each product has a unique ID and must need a description.</a:t>
            </a:r>
          </a:p>
          <a:p>
            <a:r>
              <a:rPr lang="en-US" sz="1200" dirty="0">
                <a:solidFill>
                  <a:schemeClr val="bg1"/>
                </a:solidFill>
                <a:latin typeface="Roboto" panose="02000000000000000000" pitchFamily="2" charset="0"/>
                <a:ea typeface="Roboto" panose="02000000000000000000" pitchFamily="2" charset="0"/>
              </a:rPr>
              <a:t>e. Each product has price and belongs to category.</a:t>
            </a:r>
          </a:p>
          <a:p>
            <a:r>
              <a:rPr lang="en-US" sz="1200" dirty="0">
                <a:solidFill>
                  <a:schemeClr val="bg1"/>
                </a:solidFill>
                <a:latin typeface="Roboto" panose="02000000000000000000" pitchFamily="2" charset="0"/>
                <a:ea typeface="Roboto" panose="02000000000000000000" pitchFamily="2" charset="0"/>
              </a:rPr>
              <a:t>f. Each product supplied by 1 supplier, and a supplier can supply multiple products.</a:t>
            </a:r>
          </a:p>
          <a:p>
            <a:r>
              <a:rPr lang="en-US" sz="1200" dirty="0">
                <a:solidFill>
                  <a:schemeClr val="bg1"/>
                </a:solidFill>
                <a:latin typeface="Roboto" panose="02000000000000000000" pitchFamily="2" charset="0"/>
                <a:ea typeface="Roboto" panose="02000000000000000000" pitchFamily="2" charset="0"/>
              </a:rPr>
              <a:t>g. Each customer has unique ID and must have a name.</a:t>
            </a:r>
          </a:p>
          <a:p>
            <a:r>
              <a:rPr lang="en-US" sz="1200" dirty="0">
                <a:solidFill>
                  <a:schemeClr val="bg1"/>
                </a:solidFill>
                <a:latin typeface="Roboto" panose="02000000000000000000" pitchFamily="2" charset="0"/>
                <a:ea typeface="Roboto" panose="02000000000000000000" pitchFamily="2" charset="0"/>
              </a:rPr>
              <a:t>h. Each customer has unique address, phone number, email.</a:t>
            </a:r>
          </a:p>
          <a:p>
            <a:r>
              <a:rPr lang="en-US" sz="1200" dirty="0" err="1">
                <a:solidFill>
                  <a:schemeClr val="bg1"/>
                </a:solidFill>
                <a:latin typeface="Roboto" panose="02000000000000000000" pitchFamily="2" charset="0"/>
                <a:ea typeface="Roboto" panose="02000000000000000000" pitchFamily="2" charset="0"/>
              </a:rPr>
              <a:t>i</a:t>
            </a:r>
            <a:r>
              <a:rPr lang="en-US" sz="1200" dirty="0">
                <a:solidFill>
                  <a:schemeClr val="bg1"/>
                </a:solidFill>
                <a:latin typeface="Roboto" panose="02000000000000000000" pitchFamily="2" charset="0"/>
                <a:ea typeface="Roboto" panose="02000000000000000000" pitchFamily="2" charset="0"/>
              </a:rPr>
              <a:t>. A customer's date of birth should be before the current date.</a:t>
            </a:r>
          </a:p>
          <a:p>
            <a:r>
              <a:rPr lang="en-US" sz="1200" dirty="0">
                <a:solidFill>
                  <a:schemeClr val="bg1"/>
                </a:solidFill>
                <a:latin typeface="Roboto" panose="02000000000000000000" pitchFamily="2" charset="0"/>
                <a:ea typeface="Roboto" panose="02000000000000000000" pitchFamily="2" charset="0"/>
              </a:rPr>
              <a:t>j. Each order has unique ID, date, customer ID, product ID, and quantity.</a:t>
            </a:r>
          </a:p>
          <a:p>
            <a:r>
              <a:rPr lang="en-US" sz="1200" dirty="0">
                <a:solidFill>
                  <a:schemeClr val="bg1"/>
                </a:solidFill>
                <a:latin typeface="Roboto" panose="02000000000000000000" pitchFamily="2" charset="0"/>
                <a:ea typeface="Roboto" panose="02000000000000000000" pitchFamily="2" charset="0"/>
              </a:rPr>
              <a:t>k. An order must have at least one item.</a:t>
            </a:r>
          </a:p>
          <a:p>
            <a:r>
              <a:rPr lang="en-US" sz="1200" dirty="0">
                <a:solidFill>
                  <a:schemeClr val="bg1"/>
                </a:solidFill>
                <a:latin typeface="Roboto" panose="02000000000000000000" pitchFamily="2" charset="0"/>
                <a:ea typeface="Roboto" panose="02000000000000000000" pitchFamily="2" charset="0"/>
              </a:rPr>
              <a:t>l. Each product's stock has a quantity, reorder level, and minimum order.</a:t>
            </a:r>
          </a:p>
        </p:txBody>
      </p:sp>
      <p:sp>
        <p:nvSpPr>
          <p:cNvPr id="6" name="Google Shape;465;p36">
            <a:extLst>
              <a:ext uri="{FF2B5EF4-FFF2-40B4-BE49-F238E27FC236}">
                <a16:creationId xmlns:a16="http://schemas.microsoft.com/office/drawing/2014/main" id="{DC80B4E6-CBF3-7BD2-1DD4-3C79AA72F056}"/>
              </a:ext>
            </a:extLst>
          </p:cNvPr>
          <p:cNvSpPr txBox="1">
            <a:spLocks/>
          </p:cNvSpPr>
          <p:nvPr/>
        </p:nvSpPr>
        <p:spPr>
          <a:xfrm>
            <a:off x="4489163" y="518735"/>
            <a:ext cx="2638196" cy="477600"/>
          </a:xfrm>
          <a:prstGeom prst="rect">
            <a:avLst/>
          </a:pr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Teko"/>
              <a:buNone/>
              <a:defRPr sz="3600" b="0" i="0" u="none" strike="noStrike" cap="none">
                <a:solidFill>
                  <a:schemeClr val="lt1"/>
                </a:solidFill>
                <a:latin typeface="Teko"/>
                <a:ea typeface="Teko"/>
                <a:cs typeface="Teko"/>
                <a:sym typeface="Teko"/>
              </a:defRPr>
            </a:lvl1pPr>
            <a:lvl2pPr marR="0" lvl="1"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9pPr>
          </a:lstStyle>
          <a:p>
            <a:r>
              <a:rPr lang="en-IN" dirty="0"/>
              <a:t>Business Rules</a:t>
            </a:r>
          </a:p>
        </p:txBody>
      </p:sp>
    </p:spTree>
    <p:extLst>
      <p:ext uri="{BB962C8B-B14F-4D97-AF65-F5344CB8AC3E}">
        <p14:creationId xmlns:p14="http://schemas.microsoft.com/office/powerpoint/2010/main" val="3416481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6"/>
          <p:cNvSpPr txBox="1">
            <a:spLocks noGrp="1"/>
          </p:cNvSpPr>
          <p:nvPr>
            <p:ph type="title"/>
          </p:nvPr>
        </p:nvSpPr>
        <p:spPr>
          <a:xfrm>
            <a:off x="2048540" y="540000"/>
            <a:ext cx="448836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Entity-Relationship Diagram (ERD)</a:t>
            </a:r>
          </a:p>
        </p:txBody>
      </p:sp>
      <p:sp>
        <p:nvSpPr>
          <p:cNvPr id="4" name="Rectangle 3">
            <a:extLst>
              <a:ext uri="{FF2B5EF4-FFF2-40B4-BE49-F238E27FC236}">
                <a16:creationId xmlns:a16="http://schemas.microsoft.com/office/drawing/2014/main" id="{832C1F66-347B-F46A-60C5-DCC0EF50EC2C}"/>
              </a:ext>
            </a:extLst>
          </p:cNvPr>
          <p:cNvSpPr/>
          <p:nvPr/>
        </p:nvSpPr>
        <p:spPr>
          <a:xfrm>
            <a:off x="1339702" y="1212112"/>
            <a:ext cx="6464595" cy="3391388"/>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49873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6"/>
          <p:cNvSpPr txBox="1">
            <a:spLocks noGrp="1"/>
          </p:cNvSpPr>
          <p:nvPr>
            <p:ph type="title"/>
          </p:nvPr>
        </p:nvSpPr>
        <p:spPr>
          <a:xfrm>
            <a:off x="2048540" y="540000"/>
            <a:ext cx="448836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Data dictionary</a:t>
            </a:r>
          </a:p>
        </p:txBody>
      </p:sp>
      <p:sp>
        <p:nvSpPr>
          <p:cNvPr id="4" name="Rectangle 3">
            <a:extLst>
              <a:ext uri="{FF2B5EF4-FFF2-40B4-BE49-F238E27FC236}">
                <a16:creationId xmlns:a16="http://schemas.microsoft.com/office/drawing/2014/main" id="{832C1F66-347B-F46A-60C5-DCC0EF50EC2C}"/>
              </a:ext>
            </a:extLst>
          </p:cNvPr>
          <p:cNvSpPr/>
          <p:nvPr/>
        </p:nvSpPr>
        <p:spPr>
          <a:xfrm>
            <a:off x="1339702" y="1212112"/>
            <a:ext cx="6464595" cy="3391388"/>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40571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6"/>
          <p:cNvSpPr txBox="1">
            <a:spLocks noGrp="1"/>
          </p:cNvSpPr>
          <p:nvPr>
            <p:ph type="title"/>
          </p:nvPr>
        </p:nvSpPr>
        <p:spPr>
          <a:xfrm>
            <a:off x="1524000" y="561265"/>
            <a:ext cx="5536018"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DISPLAYING TABLES WITHOUT CONTENT</a:t>
            </a:r>
          </a:p>
        </p:txBody>
      </p:sp>
      <p:pic>
        <p:nvPicPr>
          <p:cNvPr id="2" name="Picture 1">
            <a:extLst>
              <a:ext uri="{FF2B5EF4-FFF2-40B4-BE49-F238E27FC236}">
                <a16:creationId xmlns:a16="http://schemas.microsoft.com/office/drawing/2014/main" id="{383DD68E-0A51-9413-A014-04D4E76F25BC}"/>
              </a:ext>
            </a:extLst>
          </p:cNvPr>
          <p:cNvPicPr>
            <a:picLocks noChangeAspect="1"/>
          </p:cNvPicPr>
          <p:nvPr/>
        </p:nvPicPr>
        <p:blipFill>
          <a:blip r:embed="rId3"/>
          <a:stretch>
            <a:fillRect/>
          </a:stretch>
        </p:blipFill>
        <p:spPr>
          <a:xfrm>
            <a:off x="1784217" y="1335486"/>
            <a:ext cx="5126946" cy="2883836"/>
          </a:xfrm>
          <a:prstGeom prst="rect">
            <a:avLst/>
          </a:prstGeom>
        </p:spPr>
      </p:pic>
    </p:spTree>
    <p:extLst>
      <p:ext uri="{BB962C8B-B14F-4D97-AF65-F5344CB8AC3E}">
        <p14:creationId xmlns:p14="http://schemas.microsoft.com/office/powerpoint/2010/main" val="4121357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6"/>
          <p:cNvSpPr txBox="1">
            <a:spLocks noGrp="1"/>
          </p:cNvSpPr>
          <p:nvPr>
            <p:ph type="title"/>
          </p:nvPr>
        </p:nvSpPr>
        <p:spPr>
          <a:xfrm>
            <a:off x="2048540" y="540000"/>
            <a:ext cx="448836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TABLES AFTER DATA ENTRY</a:t>
            </a:r>
          </a:p>
        </p:txBody>
      </p:sp>
      <p:pic>
        <p:nvPicPr>
          <p:cNvPr id="2" name="Picture 1">
            <a:extLst>
              <a:ext uri="{FF2B5EF4-FFF2-40B4-BE49-F238E27FC236}">
                <a16:creationId xmlns:a16="http://schemas.microsoft.com/office/drawing/2014/main" id="{B7EF64FC-E8C2-3197-4443-4BCEA73C41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648" y="1204491"/>
            <a:ext cx="2233783" cy="3350674"/>
          </a:xfrm>
          <a:prstGeom prst="rect">
            <a:avLst/>
          </a:prstGeom>
        </p:spPr>
      </p:pic>
      <p:pic>
        <p:nvPicPr>
          <p:cNvPr id="3" name="Picture 2">
            <a:extLst>
              <a:ext uri="{FF2B5EF4-FFF2-40B4-BE49-F238E27FC236}">
                <a16:creationId xmlns:a16="http://schemas.microsoft.com/office/drawing/2014/main" id="{638D6FF4-0FCD-A4BB-A51A-48ECA47D2C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1443" y="1204491"/>
            <a:ext cx="3521153" cy="3350674"/>
          </a:xfrm>
          <a:prstGeom prst="rect">
            <a:avLst/>
          </a:prstGeom>
        </p:spPr>
      </p:pic>
    </p:spTree>
    <p:extLst>
      <p:ext uri="{BB962C8B-B14F-4D97-AF65-F5344CB8AC3E}">
        <p14:creationId xmlns:p14="http://schemas.microsoft.com/office/powerpoint/2010/main" val="3767434954"/>
      </p:ext>
    </p:extLst>
  </p:cSld>
  <p:clrMapOvr>
    <a:masterClrMapping/>
  </p:clrMapOvr>
</p:sld>
</file>

<file path=ppt/theme/theme1.xml><?xml version="1.0" encoding="utf-8"?>
<a:theme xmlns:a="http://schemas.openxmlformats.org/drawingml/2006/main" name="Data Center Company Profile by Slidesgo">
  <a:themeElements>
    <a:clrScheme name="Simple Light">
      <a:dk1>
        <a:srgbClr val="000000"/>
      </a:dk1>
      <a:lt1>
        <a:srgbClr val="FFFFFF"/>
      </a:lt1>
      <a:dk2>
        <a:srgbClr val="17163E"/>
      </a:dk2>
      <a:lt2>
        <a:srgbClr val="180175"/>
      </a:lt2>
      <a:accent1>
        <a:srgbClr val="1501A9"/>
      </a:accent1>
      <a:accent2>
        <a:srgbClr val="8C74F9"/>
      </a:accent2>
      <a:accent3>
        <a:srgbClr val="AD95E6"/>
      </a:accent3>
      <a:accent4>
        <a:srgbClr val="B0A1FB"/>
      </a:accent4>
      <a:accent5>
        <a:srgbClr val="FF248A"/>
      </a:accent5>
      <a:accent6>
        <a:srgbClr val="4CEEFD"/>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524</Words>
  <Application>Microsoft Office PowerPoint</Application>
  <PresentationFormat>On-screen Show (16:9)</PresentationFormat>
  <Paragraphs>57</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Roboto</vt:lpstr>
      <vt:lpstr>Roboto Condensed Light</vt:lpstr>
      <vt:lpstr>Patrick Hand</vt:lpstr>
      <vt:lpstr>Arial</vt:lpstr>
      <vt:lpstr>Teko</vt:lpstr>
      <vt:lpstr>Data Center Company Profile by Slidesgo</vt:lpstr>
      <vt:lpstr>INFO 5707  INVENTORY MANAGEMENT SYSTEM</vt:lpstr>
      <vt:lpstr>TEAM MEMBERS</vt:lpstr>
      <vt:lpstr>General Description</vt:lpstr>
      <vt:lpstr>Table of contents</vt:lpstr>
      <vt:lpstr>User Requirements</vt:lpstr>
      <vt:lpstr>Entity-Relationship Diagram (ERD)</vt:lpstr>
      <vt:lpstr>Data dictionary</vt:lpstr>
      <vt:lpstr>DISPLAYING TABLES WITHOUT CONTENT</vt:lpstr>
      <vt:lpstr>TABLES AFTER DATA ENTRY</vt:lpstr>
      <vt:lpstr>TABLES AFTER DATA ENTRY</vt:lpstr>
      <vt:lpstr>TABLES AFTER DATA UPDATION</vt:lpstr>
      <vt:lpstr>TABLES AFTER DATA UPDATION</vt:lpstr>
      <vt:lpstr>GENERAL REPORTING</vt:lpstr>
      <vt:lpstr>GENERAL REPORTING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 5707  INVENTORY MANAGEMENT SYSTEM</dc:title>
  <dc:creator>Gaurav Gupta</dc:creator>
  <cp:lastModifiedBy>Santhoshi Indrakanti</cp:lastModifiedBy>
  <cp:revision>4</cp:revision>
  <dcterms:modified xsi:type="dcterms:W3CDTF">2024-04-11T04:37:35Z</dcterms:modified>
</cp:coreProperties>
</file>