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75" r:id="rId5"/>
    <p:sldId id="259" r:id="rId6"/>
    <p:sldId id="274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6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E2FA95-EA6A-4073-9B3A-09ED56DC7455}">
          <p14:sldIdLst>
            <p14:sldId id="256"/>
            <p14:sldId id="257"/>
            <p14:sldId id="258"/>
            <p14:sldId id="275"/>
            <p14:sldId id="259"/>
            <p14:sldId id="274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72"/>
            <p14:sldId id="273"/>
            <p14:sldId id="268"/>
            <p14:sldId id="269"/>
            <p14:sldId id="270"/>
            <p14:sldId id="271"/>
            <p14:sldId id="276"/>
          </p14:sldIdLst>
        </p14:section>
        <p14:section name="Untitled Section" id="{E2143ABD-D4CF-4312-873A-90BDB53FD30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1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100" y="1687133"/>
            <a:ext cx="9994004" cy="19704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Google Play-Store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5047" y="4636395"/>
            <a:ext cx="6375042" cy="746974"/>
          </a:xfrm>
        </p:spPr>
        <p:txBody>
          <a:bodyPr>
            <a:normAutofit fontScale="25000" lnSpcReduction="20000"/>
          </a:bodyPr>
          <a:lstStyle/>
          <a:p>
            <a:r>
              <a:rPr lang="en-US" sz="9800" dirty="0" smtClean="0">
                <a:solidFill>
                  <a:schemeClr val="accent1"/>
                </a:solidFill>
              </a:rPr>
              <a:t>SANTHOSHI </a:t>
            </a:r>
            <a:r>
              <a:rPr lang="en-US" sz="9800" dirty="0" smtClean="0">
                <a:solidFill>
                  <a:schemeClr val="accent1"/>
                </a:solidFill>
              </a:rPr>
              <a:t>INDRAKANTI</a:t>
            </a:r>
          </a:p>
          <a:p>
            <a:r>
              <a:rPr lang="en-US" sz="9600" dirty="0">
                <a:solidFill>
                  <a:schemeClr val="accent1"/>
                </a:solidFill>
              </a:rPr>
              <a:t>(</a:t>
            </a:r>
            <a:r>
              <a:rPr lang="en-US" sz="9800" dirty="0" smtClean="0">
                <a:solidFill>
                  <a:schemeClr val="accent1"/>
                </a:solidFill>
              </a:rPr>
              <a:t>46019298)</a:t>
            </a:r>
            <a:endParaRPr lang="en-US" sz="9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253" y="631065"/>
            <a:ext cx="8680359" cy="95303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48" y="2023094"/>
            <a:ext cx="8126568" cy="4082565"/>
          </a:xfrm>
        </p:spPr>
      </p:pic>
    </p:spTree>
    <p:extLst>
      <p:ext uri="{BB962C8B-B14F-4D97-AF65-F5344CB8AC3E}">
        <p14:creationId xmlns:p14="http://schemas.microsoft.com/office/powerpoint/2010/main" val="291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77" y="231820"/>
            <a:ext cx="9482629" cy="12481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Creating Dimension Tables Using Talend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" r="2265" b="-1"/>
          <a:stretch/>
        </p:blipFill>
        <p:spPr>
          <a:xfrm>
            <a:off x="1266145" y="2060619"/>
            <a:ext cx="8277101" cy="3740413"/>
          </a:xfrm>
        </p:spPr>
      </p:pic>
    </p:spTree>
    <p:extLst>
      <p:ext uri="{BB962C8B-B14F-4D97-AF65-F5344CB8AC3E}">
        <p14:creationId xmlns:p14="http://schemas.microsoft.com/office/powerpoint/2010/main" val="3049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2" y="286603"/>
            <a:ext cx="10058717" cy="12459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tMap for Category Dimension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93" y="2473280"/>
            <a:ext cx="10352356" cy="17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Creating Fact Table Using Talend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2459" r="1906" b="3794"/>
          <a:stretch/>
        </p:blipFill>
        <p:spPr>
          <a:xfrm>
            <a:off x="1303342" y="2021983"/>
            <a:ext cx="8293994" cy="3670479"/>
          </a:xfrm>
        </p:spPr>
      </p:pic>
    </p:spTree>
    <p:extLst>
      <p:ext uri="{BB962C8B-B14F-4D97-AF65-F5344CB8AC3E}">
        <p14:creationId xmlns:p14="http://schemas.microsoft.com/office/powerpoint/2010/main" val="3103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tMap for Fact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311" y="1949295"/>
            <a:ext cx="10197492" cy="40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9178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Creating tables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3" y="1891908"/>
            <a:ext cx="10151127" cy="4380104"/>
          </a:xfrm>
        </p:spPr>
      </p:pic>
    </p:spTree>
    <p:extLst>
      <p:ext uri="{BB962C8B-B14F-4D97-AF65-F5344CB8AC3E}">
        <p14:creationId xmlns:p14="http://schemas.microsoft.com/office/powerpoint/2010/main" val="5535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21" y="9342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Loading data into tables in Hive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110" y="1897779"/>
            <a:ext cx="9396615" cy="44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728" y="352840"/>
            <a:ext cx="7962428" cy="35600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Query-1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 smtClean="0">
                <a:solidFill>
                  <a:schemeClr val="accent1"/>
                </a:solidFill>
              </a:rPr>
              <a:t>Output</a:t>
            </a:r>
            <a:endParaRPr lang="en-US" sz="31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2" y="1946600"/>
            <a:ext cx="9346776" cy="878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75" y="3059046"/>
            <a:ext cx="6988935" cy="32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"/>
          <a:stretch/>
        </p:blipFill>
        <p:spPr>
          <a:xfrm>
            <a:off x="1455312" y="4086884"/>
            <a:ext cx="2369713" cy="20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1" y="230437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Query-2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>
                <a:solidFill>
                  <a:schemeClr val="accent1"/>
                </a:solidFill>
              </a:rPr>
              <a:t>output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74" t="-7535" r="674" b="9042"/>
          <a:stretch/>
        </p:blipFill>
        <p:spPr>
          <a:xfrm>
            <a:off x="1068946" y="1818197"/>
            <a:ext cx="8216722" cy="1092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2386750"/>
            <a:ext cx="5331853" cy="3833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44" y="3998220"/>
            <a:ext cx="5058821" cy="9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28" y="2352673"/>
            <a:ext cx="9996581" cy="25799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Query-3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28" y="2034126"/>
            <a:ext cx="4131542" cy="1082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91" b="1090"/>
          <a:stretch/>
        </p:blipFill>
        <p:spPr>
          <a:xfrm>
            <a:off x="1142356" y="3825025"/>
            <a:ext cx="4131543" cy="221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7" y="2240923"/>
            <a:ext cx="6490952" cy="3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252" y="473145"/>
            <a:ext cx="7585656" cy="9599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Contents</a:t>
            </a:r>
          </a:p>
        </p:txBody>
      </p:sp>
      <p:pic>
        <p:nvPicPr>
          <p:cNvPr id="4" name="Picture 2" descr="google play services png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39" y="1561925"/>
            <a:ext cx="5145109" cy="4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49252" y="1970467"/>
            <a:ext cx="668413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and Fact tables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in Hadoop and Hive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0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3108355"/>
            <a:ext cx="10446054" cy="34557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Query-4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3773887"/>
            <a:ext cx="6005761" cy="212463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856" y="1927176"/>
            <a:ext cx="7843233" cy="101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617" y="2732002"/>
            <a:ext cx="4440293" cy="28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"/>
          <a:stretch/>
        </p:blipFill>
        <p:spPr bwMode="auto">
          <a:xfrm>
            <a:off x="3090930" y="2065202"/>
            <a:ext cx="5343980" cy="3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27" y="72714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279" y="2008030"/>
            <a:ext cx="8915400" cy="3737911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Google Play Store is the largest and most popular Android app 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to gather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analyze detailed information on apps in the Google Play Store in order to provide insights on app features and the current state of the Android app market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focused on the following 11 categories: Business, Food &amp; Drink, Books &amp; Reference, Travel &amp; Local, Health &amp; Fitness, News &amp; Magazines, Education, Social, Finance, Medical, and Entertainment</a:t>
            </a:r>
            <a:r>
              <a:rPr lang="en-US" sz="2400" dirty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Number apps by Category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" t="1720" r="-1" b="1563"/>
          <a:stretch/>
        </p:blipFill>
        <p:spPr>
          <a:xfrm>
            <a:off x="2408348" y="1918952"/>
            <a:ext cx="6787167" cy="43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7" y="472525"/>
            <a:ext cx="8911687" cy="9471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420" y="1785870"/>
            <a:ext cx="8915400" cy="3777622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Content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row has values for app name, category, rating, reviews, size, version, and 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Columns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10,842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8" y="3426229"/>
            <a:ext cx="9310866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Workflow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36" y="2215167"/>
            <a:ext cx="8860972" cy="3782610"/>
          </a:xfrm>
        </p:spPr>
      </p:pic>
    </p:spTree>
    <p:extLst>
      <p:ext uri="{BB962C8B-B14F-4D97-AF65-F5344CB8AC3E}">
        <p14:creationId xmlns:p14="http://schemas.microsoft.com/office/powerpoint/2010/main" val="25814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626" y="567739"/>
            <a:ext cx="8045025" cy="8440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Cleaning The Dataset With Talend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t="3167" r="4604" b="19125"/>
          <a:stretch/>
        </p:blipFill>
        <p:spPr>
          <a:xfrm>
            <a:off x="1586236" y="3101419"/>
            <a:ext cx="7366716" cy="1493950"/>
          </a:xfrm>
        </p:spPr>
      </p:pic>
      <p:sp>
        <p:nvSpPr>
          <p:cNvPr id="5" name="Rectangle 4"/>
          <p:cNvSpPr/>
          <p:nvPr/>
        </p:nvSpPr>
        <p:spPr>
          <a:xfrm>
            <a:off x="1152626" y="2020418"/>
            <a:ext cx="709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row has values for app name, category, rating, reviews, size, version, and more.</a:t>
            </a:r>
          </a:p>
        </p:txBody>
      </p:sp>
    </p:spTree>
    <p:extLst>
      <p:ext uri="{BB962C8B-B14F-4D97-AF65-F5344CB8AC3E}">
        <p14:creationId xmlns:p14="http://schemas.microsoft.com/office/powerpoint/2010/main" val="8405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6" y="378301"/>
            <a:ext cx="8757141" cy="112852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tMap for Cleaning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29" y="1955404"/>
            <a:ext cx="9951803" cy="41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48" y="263502"/>
            <a:ext cx="8911687" cy="13463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11" y="2060620"/>
            <a:ext cx="8589963" cy="43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</TotalTime>
  <Words>216</Words>
  <Application>Microsoft Office PowerPoint</Application>
  <PresentationFormat>Widescreen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Google Play-Store Data Analysis</vt:lpstr>
      <vt:lpstr>Contents</vt:lpstr>
      <vt:lpstr>Introduction </vt:lpstr>
      <vt:lpstr>Number apps by Category</vt:lpstr>
      <vt:lpstr>About The Data</vt:lpstr>
      <vt:lpstr>Workflow</vt:lpstr>
      <vt:lpstr>Cleaning The Dataset With Talend</vt:lpstr>
      <vt:lpstr>tMap for Cleaning</vt:lpstr>
      <vt:lpstr> Normalizing</vt:lpstr>
      <vt:lpstr>Schema</vt:lpstr>
      <vt:lpstr>Creating Dimension Tables Using Talend</vt:lpstr>
      <vt:lpstr>tMap for Category Dimension Table</vt:lpstr>
      <vt:lpstr>Creating Fact Table Using Talend</vt:lpstr>
      <vt:lpstr>tMap for Fact Table</vt:lpstr>
      <vt:lpstr>Creating tables</vt:lpstr>
      <vt:lpstr>Loading data into tables in Hive</vt:lpstr>
      <vt:lpstr>Query-1    Output</vt:lpstr>
      <vt:lpstr>   Query-2    output</vt:lpstr>
      <vt:lpstr>Query-3    Output  </vt:lpstr>
      <vt:lpstr>Query-4     Output    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94</cp:revision>
  <dcterms:created xsi:type="dcterms:W3CDTF">2020-03-03T05:14:39Z</dcterms:created>
  <dcterms:modified xsi:type="dcterms:W3CDTF">2020-03-04T11:49:33Z</dcterms:modified>
</cp:coreProperties>
</file>