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EB Garamon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-bold.fntdata"/><Relationship Id="rId11" Type="http://schemas.openxmlformats.org/officeDocument/2006/relationships/slide" Target="slides/slide6.xml"/><Relationship Id="rId22" Type="http://schemas.openxmlformats.org/officeDocument/2006/relationships/font" Target="fonts/EBGaramond-boldItalic.fntdata"/><Relationship Id="rId10" Type="http://schemas.openxmlformats.org/officeDocument/2006/relationships/slide" Target="slides/slide5.xml"/><Relationship Id="rId21" Type="http://schemas.openxmlformats.org/officeDocument/2006/relationships/font" Target="fonts/EBGaramon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BGaramond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1b4bfc3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1b4bfc3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3764d0f2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3764d0f2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4ef71fd0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4ef71fd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4882e937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4882e937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3764d0f2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3764d0f2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3764d0f2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3764d0f2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4882e93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4882e93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4ef71fd0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4ef71fd0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87375" y="970726"/>
            <a:ext cx="8222100" cy="1192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00FF"/>
                </a:solidFill>
                <a:latin typeface="Georgia"/>
                <a:ea typeface="Georgia"/>
                <a:cs typeface="Georgia"/>
                <a:sym typeface="Georgia"/>
              </a:rPr>
              <a:t>"</a:t>
            </a:r>
            <a:r>
              <a:rPr lang="en" sz="4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Budget Buddy</a:t>
            </a:r>
            <a:r>
              <a:rPr lang="en" sz="4800">
                <a:solidFill>
                  <a:srgbClr val="FF00FF"/>
                </a:solidFill>
                <a:latin typeface="Georgia"/>
                <a:ea typeface="Georgia"/>
                <a:cs typeface="Georgia"/>
                <a:sym typeface="Georgia"/>
              </a:rPr>
              <a:t>"</a:t>
            </a:r>
            <a:endParaRPr sz="4800">
              <a:solidFill>
                <a:srgbClr val="FF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234875" y="2689875"/>
            <a:ext cx="10145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2595">
                <a:latin typeface="Georgia"/>
                <a:ea typeface="Georgia"/>
                <a:cs typeface="Georgia"/>
                <a:sym typeface="Georgia"/>
              </a:rPr>
              <a:t>Personal Finance Tracker - Trustworthy and Secure</a:t>
            </a:r>
            <a:endParaRPr sz="2595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597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234875" y="15140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6477000" y="4638900"/>
            <a:ext cx="2667000" cy="5046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3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       </a:t>
            </a:r>
            <a:r>
              <a:rPr i="1" lang="en" sz="25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Santhoshi</a:t>
            </a:r>
            <a:endParaRPr i="1" sz="25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: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475" y="142300"/>
            <a:ext cx="4757900" cy="47510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311700" y="1183475"/>
            <a:ext cx="3000000" cy="20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felt overwhelmed by the complexity of managing my finances.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25" y="2835100"/>
            <a:ext cx="1567625" cy="15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7800" y="938525"/>
            <a:ext cx="90684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Can I use my Data Skills </a:t>
            </a:r>
            <a:endParaRPr sz="3400">
              <a:solidFill>
                <a:schemeClr val="accent5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4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fix this issue???</a:t>
            </a:r>
            <a:endParaRPr sz="3400">
              <a:solidFill>
                <a:schemeClr val="accent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1150" y="1131775"/>
            <a:ext cx="3735050" cy="37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1524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-Large Language Models 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75" y="1608700"/>
            <a:ext cx="3382550" cy="306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/>
          <p:nvPr/>
        </p:nvSpPr>
        <p:spPr>
          <a:xfrm>
            <a:off x="238375" y="809650"/>
            <a:ext cx="1063200" cy="50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Articles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1392650" y="809650"/>
            <a:ext cx="1063200" cy="50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Books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2546925" y="809650"/>
            <a:ext cx="1063200" cy="50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Websites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" name="Google Shape;112;p16"/>
          <p:cNvCxnSpPr>
            <a:stCxn id="109" idx="2"/>
          </p:cNvCxnSpPr>
          <p:nvPr/>
        </p:nvCxnSpPr>
        <p:spPr>
          <a:xfrm flipH="1">
            <a:off x="764575" y="1314250"/>
            <a:ext cx="5400" cy="2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6"/>
          <p:cNvCxnSpPr/>
          <p:nvPr/>
        </p:nvCxnSpPr>
        <p:spPr>
          <a:xfrm flipH="1">
            <a:off x="3067725" y="1314250"/>
            <a:ext cx="5400" cy="2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6"/>
          <p:cNvCxnSpPr/>
          <p:nvPr/>
        </p:nvCxnSpPr>
        <p:spPr>
          <a:xfrm flipH="1">
            <a:off x="1916150" y="1321825"/>
            <a:ext cx="5400" cy="2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6"/>
          <p:cNvSpPr txBox="1"/>
          <p:nvPr/>
        </p:nvSpPr>
        <p:spPr>
          <a:xfrm>
            <a:off x="3985950" y="734475"/>
            <a:ext cx="48321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4286550" y="2828300"/>
            <a:ext cx="2222700" cy="33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Prompting Techniques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7340350" y="2828300"/>
            <a:ext cx="1666500" cy="33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Best answers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" name="Google Shape;118;p16"/>
          <p:cNvCxnSpPr/>
          <p:nvPr/>
        </p:nvCxnSpPr>
        <p:spPr>
          <a:xfrm>
            <a:off x="3769538" y="2978600"/>
            <a:ext cx="3576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6"/>
          <p:cNvCxnSpPr/>
          <p:nvPr/>
        </p:nvCxnSpPr>
        <p:spPr>
          <a:xfrm>
            <a:off x="6745988" y="2989400"/>
            <a:ext cx="3576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75050" y="60300"/>
            <a:ext cx="8577000" cy="22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sz="3400"/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350" y="204600"/>
            <a:ext cx="3463650" cy="43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>
            <a:off x="194350" y="504175"/>
            <a:ext cx="5541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Install the LLM Locally 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Check which Model suits Best to our Project.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475" y="2053400"/>
            <a:ext cx="3198276" cy="21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b="60267" l="6288" r="0" t="0"/>
          <a:stretch/>
        </p:blipFill>
        <p:spPr>
          <a:xfrm>
            <a:off x="3823750" y="848900"/>
            <a:ext cx="5106775" cy="10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0" y="337400"/>
            <a:ext cx="554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AutoNum type="arabicPeriod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Download  Bank Transactions and LLM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117375" y="1466250"/>
            <a:ext cx="40023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2.    Data Cleaning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3.    Load the LLM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4.    Categorization.</a:t>
            </a:r>
            <a:r>
              <a:rPr b="1"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(Fees &amp; charges,Shopping,ATM Withdrawal etc)</a:t>
            </a:r>
            <a:endParaRPr b="1"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7225" y="3084150"/>
            <a:ext cx="5106775" cy="176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162500" y="127450"/>
            <a:ext cx="8520600" cy="18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5.    </a:t>
            </a:r>
            <a:r>
              <a:rPr lang="en" sz="2200"/>
              <a:t>Visualization</a:t>
            </a:r>
            <a:endParaRPr sz="2500"/>
          </a:p>
        </p:txBody>
      </p:sp>
      <p:sp>
        <p:nvSpPr>
          <p:cNvPr id="141" name="Google Shape;141;p19"/>
          <p:cNvSpPr txBox="1"/>
          <p:nvPr/>
        </p:nvSpPr>
        <p:spPr>
          <a:xfrm>
            <a:off x="2631950" y="601325"/>
            <a:ext cx="41181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Check Income &amp; Expenses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Compare Expenses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Identifying Trends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http://127.0.0.1:8009/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2" name="Google Shape;142;p19"/>
          <p:cNvCxnSpPr/>
          <p:nvPr/>
        </p:nvCxnSpPr>
        <p:spPr>
          <a:xfrm>
            <a:off x="2399900" y="533200"/>
            <a:ext cx="279000" cy="269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183875"/>
            <a:ext cx="4255274" cy="267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275" y="2265350"/>
            <a:ext cx="2840076" cy="25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57750" y="0"/>
            <a:ext cx="9028500" cy="49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46">
                <a:solidFill>
                  <a:srgbClr val="9900FF"/>
                </a:solidFill>
              </a:rPr>
              <a:t>Objectives:</a:t>
            </a:r>
            <a:endParaRPr b="1" sz="7246">
              <a:solidFill>
                <a:srgbClr val="9900FF"/>
              </a:solidFill>
            </a:endParaRPr>
          </a:p>
          <a:p>
            <a:pPr indent="-31269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297"/>
              <a:t>C</a:t>
            </a:r>
            <a:r>
              <a:rPr lang="en" sz="5297"/>
              <a:t>lear </a:t>
            </a:r>
            <a:r>
              <a:rPr lang="en" sz="5297"/>
              <a:t>Financial Overview</a:t>
            </a:r>
            <a:r>
              <a:rPr lang="en" sz="5297"/>
              <a:t> </a:t>
            </a:r>
            <a:endParaRPr sz="5297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297"/>
          </a:p>
          <a:p>
            <a:pPr indent="-31269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297"/>
              <a:t>Budget Management</a:t>
            </a:r>
            <a:endParaRPr sz="5297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297"/>
          </a:p>
          <a:p>
            <a:pPr indent="-31269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297"/>
              <a:t>Local dashboard</a:t>
            </a:r>
            <a:endParaRPr sz="5297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297"/>
          </a:p>
          <a:p>
            <a:pPr indent="-31269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297"/>
              <a:t>No leaking of our sensitive data</a:t>
            </a:r>
            <a:endParaRPr sz="529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7797">
                <a:solidFill>
                  <a:srgbClr val="9900FF"/>
                </a:solidFill>
              </a:rPr>
              <a:t>Enhancements:</a:t>
            </a:r>
            <a:endParaRPr b="1" sz="7797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797">
              <a:solidFill>
                <a:schemeClr val="dk1"/>
              </a:solidFill>
            </a:endParaRPr>
          </a:p>
          <a:p>
            <a:pPr indent="-31415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389"/>
              <a:t>Add personal Insights and tips to plan Finances better.</a:t>
            </a:r>
            <a:endParaRPr sz="5389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389"/>
          </a:p>
          <a:p>
            <a:pPr indent="-31097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189"/>
              <a:t>Extending benefit for Others - Develop it into a fully-fledged app.</a:t>
            </a:r>
            <a:endParaRPr sz="5189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8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