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20"/>
  </p:notesMasterIdLst>
  <p:sldIdLst>
    <p:sldId id="257" r:id="rId3"/>
    <p:sldId id="258" r:id="rId4"/>
    <p:sldId id="259" r:id="rId5"/>
    <p:sldId id="260" r:id="rId6"/>
    <p:sldId id="261" r:id="rId7"/>
    <p:sldId id="262" r:id="rId8"/>
    <p:sldId id="263" r:id="rId9"/>
    <p:sldId id="264" r:id="rId10"/>
    <p:sldId id="266" r:id="rId11"/>
    <p:sldId id="275" r:id="rId12"/>
    <p:sldId id="268" r:id="rId13"/>
    <p:sldId id="265" r:id="rId14"/>
    <p:sldId id="269" r:id="rId15"/>
    <p:sldId id="270" r:id="rId16"/>
    <p:sldId id="271" r:id="rId17"/>
    <p:sldId id="272" r:id="rId18"/>
    <p:sldId id="273" r:id="rId19"/>
  </p:sldIdLst>
  <p:sldSz cx="9144000" cy="5143500" type="screen16x9"/>
  <p:notesSz cx="6858000" cy="9144000"/>
  <p:custShowLst>
    <p:custShow name="Custom Show 1" id="0">
      <p:sldLst>
        <p:sld r:id="rId3"/>
        <p:sld r:id="rId5"/>
        <p:sld r:id="rId6"/>
        <p:sld r:id="rId7"/>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9" d="100"/>
          <a:sy n="109" d="100"/>
        </p:scale>
        <p:origin x="1140"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p:cNvSpPr>
          <p:nvPr>
            <p:ph type="sldImg"/>
          </p:nvPr>
        </p:nvSpPr>
        <p:spPr>
          <a:xfrm>
            <a:off x="381000" y="685800"/>
            <a:ext cx="6096000" cy="3429000"/>
          </a:xfrm>
        </p:spPr>
      </p:sp>
      <p:sp>
        <p:nvSpPr>
          <p:cNvPr id="1048665"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8"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9"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0"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1"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104866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6"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7"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1"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Santhoshini</a:t>
            </a:r>
            <a:r>
              <a:rPr lang="en-US" sz="1100" b="0" i="0" u="none" strike="noStrike" cap="none" dirty="0">
                <a:solidFill>
                  <a:schemeClr val="tx1"/>
                </a:solidFill>
                <a:latin typeface="Arial"/>
                <a:ea typeface="Arial"/>
                <a:cs typeface="Arial"/>
                <a:sym typeface="Arial"/>
              </a:rPr>
              <a:t> S</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:613021104086</a:t>
            </a:r>
            <a:endParaRPr lang="zh-CN" altLang="en-US" dirty="0"/>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596477" y="3919491"/>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Vivekanandha</a:t>
            </a:r>
            <a:r>
              <a:rPr lang="en-US" sz="1100" b="0" i="0" u="none" strike="noStrike" cap="none" dirty="0">
                <a:solidFill>
                  <a:schemeClr val="tx1"/>
                </a:solidFill>
                <a:latin typeface="Arial"/>
                <a:ea typeface="Arial"/>
                <a:cs typeface="Arial"/>
                <a:sym typeface="Arial"/>
              </a:rPr>
              <a:t> college of technology for women-</a:t>
            </a:r>
            <a:r>
              <a:rPr lang="en-US" sz="1100" b="0" i="0" u="none" strike="noStrike" cap="none" dirty="0" err="1">
                <a:solidFill>
                  <a:schemeClr val="tx1"/>
                </a:solidFill>
                <a:latin typeface="Arial"/>
                <a:ea typeface="Arial"/>
                <a:cs typeface="Arial"/>
                <a:sym typeface="Arial"/>
              </a:rPr>
              <a:t>Tiruchengode</a:t>
            </a:r>
            <a:r>
              <a:rPr lang="en-US" sz="1100" b="0" i="0" u="none" strike="noStrike" cap="none" dirty="0">
                <a:solidFill>
                  <a:schemeClr val="tx1"/>
                </a:solidFill>
                <a:latin typeface="Arial"/>
                <a:ea typeface="Arial"/>
                <a:cs typeface="Arial"/>
                <a:sym typeface="Arial"/>
              </a:rPr>
              <a:t>.</a:t>
            </a: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DEE4-8DD1-52FA-A963-768C3E1A4CAA}"/>
              </a:ext>
            </a:extLst>
          </p:cNvPr>
          <p:cNvSpPr>
            <a:spLocks noGrp="1"/>
          </p:cNvSpPr>
          <p:nvPr>
            <p:ph type="title"/>
          </p:nvPr>
        </p:nvSpPr>
        <p:spPr>
          <a:xfrm>
            <a:off x="3024554" y="694592"/>
            <a:ext cx="3006969" cy="378070"/>
          </a:xfrm>
        </p:spPr>
        <p:txBody>
          <a:bodyPr/>
          <a:lstStyle/>
          <a:p>
            <a:r>
              <a:rPr lang="en-US" dirty="0"/>
              <a:t>          Login-Page</a:t>
            </a:r>
          </a:p>
        </p:txBody>
      </p:sp>
      <p:pic>
        <p:nvPicPr>
          <p:cNvPr id="5" name="Picture 4">
            <a:extLst>
              <a:ext uri="{FF2B5EF4-FFF2-40B4-BE49-F238E27FC236}">
                <a16:creationId xmlns:a16="http://schemas.microsoft.com/office/drawing/2014/main" id="{5F41A3F1-7971-C799-1CCA-6AD7E208443A}"/>
              </a:ext>
            </a:extLst>
          </p:cNvPr>
          <p:cNvPicPr>
            <a:picLocks noChangeAspect="1"/>
          </p:cNvPicPr>
          <p:nvPr/>
        </p:nvPicPr>
        <p:blipFill>
          <a:blip r:embed="rId2"/>
          <a:stretch>
            <a:fillRect/>
          </a:stretch>
        </p:blipFill>
        <p:spPr>
          <a:xfrm>
            <a:off x="975945" y="1160585"/>
            <a:ext cx="7104185" cy="3605912"/>
          </a:xfrm>
          <a:prstGeom prst="rect">
            <a:avLst/>
          </a:prstGeom>
        </p:spPr>
      </p:pic>
    </p:spTree>
    <p:extLst>
      <p:ext uri="{BB962C8B-B14F-4D97-AF65-F5344CB8AC3E}">
        <p14:creationId xmlns:p14="http://schemas.microsoft.com/office/powerpoint/2010/main" val="406597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D6C5F12D-D2CF-0A96-A057-0EA2369BC830}"/>
              </a:ext>
            </a:extLst>
          </p:cNvPr>
          <p:cNvPicPr>
            <a:picLocks noChangeAspect="1"/>
          </p:cNvPicPr>
          <p:nvPr/>
        </p:nvPicPr>
        <p:blipFill>
          <a:blip r:embed="rId2"/>
          <a:stretch>
            <a:fillRect/>
          </a:stretch>
        </p:blipFill>
        <p:spPr>
          <a:xfrm>
            <a:off x="628560" y="1106168"/>
            <a:ext cx="7811605" cy="39230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2097161" name="Picture 3"/>
          <p:cNvPicPr>
            <a:picLocks noChangeAspect="1"/>
          </p:cNvPicPr>
          <p:nvPr/>
        </p:nvPicPr>
        <p:blipFill>
          <a:blip r:embed="rId3"/>
          <a:stretch>
            <a:fillRect/>
          </a:stretch>
        </p:blipFill>
        <p:spPr>
          <a:xfrm>
            <a:off x="554191" y="1062831"/>
            <a:ext cx="7168203" cy="33985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lstStyle/>
          <a:p>
            <a:pPr algn="ctr"/>
            <a:r>
              <a:rPr lang="en-US" b="1" dirty="0"/>
              <a:t>Admin-Page</a:t>
            </a:r>
          </a:p>
        </p:txBody>
      </p:sp>
      <p:pic>
        <p:nvPicPr>
          <p:cNvPr id="2097164" name="Picture 2"/>
          <p:cNvPicPr>
            <a:picLocks noChangeAspect="1"/>
          </p:cNvPicPr>
          <p:nvPr/>
        </p:nvPicPr>
        <p:blipFill>
          <a:blip r:embed="rId2"/>
          <a:stretch>
            <a:fillRect/>
          </a:stretch>
        </p:blipFill>
        <p:spPr>
          <a:xfrm>
            <a:off x="1219315" y="1180964"/>
            <a:ext cx="6704919" cy="35696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lstStyle/>
          <a:p>
            <a:pPr algn="ctr"/>
            <a:r>
              <a:rPr lang="en-US" b="1" dirty="0"/>
              <a:t>Add Notes-Page</a:t>
            </a:r>
          </a:p>
        </p:txBody>
      </p:sp>
      <p:pic>
        <p:nvPicPr>
          <p:cNvPr id="3" name="Picture 2">
            <a:extLst>
              <a:ext uri="{FF2B5EF4-FFF2-40B4-BE49-F238E27FC236}">
                <a16:creationId xmlns:a16="http://schemas.microsoft.com/office/drawing/2014/main" id="{6FFCDEED-4F0E-13DD-F91D-0DB20A87F02B}"/>
              </a:ext>
            </a:extLst>
          </p:cNvPr>
          <p:cNvPicPr>
            <a:picLocks noChangeAspect="1"/>
          </p:cNvPicPr>
          <p:nvPr/>
        </p:nvPicPr>
        <p:blipFill>
          <a:blip r:embed="rId2"/>
          <a:stretch>
            <a:fillRect/>
          </a:stretch>
        </p:blipFill>
        <p:spPr>
          <a:xfrm>
            <a:off x="857385" y="1177199"/>
            <a:ext cx="7134822" cy="36665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52"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5"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1048610" name="TextBox 1"/>
          <p:cNvSpPr txBox="1"/>
          <p:nvPr/>
        </p:nvSpPr>
        <p:spPr>
          <a:xfrm>
            <a:off x="138651" y="1184467"/>
            <a:ext cx="8751093" cy="29362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138652" y="1171576"/>
            <a:ext cx="8636793" cy="171704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2097158" name="Picture 4"/>
          <p:cNvPicPr>
            <a:picLocks noChangeAspect="1"/>
          </p:cNvPicPr>
          <p:nvPr/>
        </p:nvPicPr>
        <p:blipFill>
          <a:blip r:embed="rId3"/>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1048625"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1048630"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9"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60" name="Picture 10"/>
          <p:cNvPicPr>
            <a:picLocks noChangeAspect="1"/>
          </p:cNvPicPr>
          <p:nvPr/>
        </p:nvPicPr>
        <p:blipFill>
          <a:blip r:embed="rId9"/>
          <a:stretch>
            <a:fillRect/>
          </a:stretch>
        </p:blipFill>
        <p:spPr>
          <a:xfrm>
            <a:off x="4572000" y="1669288"/>
            <a:ext cx="4165599" cy="2090952"/>
          </a:xfrm>
          <a:prstGeom prst="rect">
            <a:avLst/>
          </a:prstGeom>
        </p:spPr>
      </p:pic>
      <p:sp>
        <p:nvSpPr>
          <p:cNvPr id="1048633"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4"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a:extLst>
              <a:ext uri="{FF2B5EF4-FFF2-40B4-BE49-F238E27FC236}">
                <a16:creationId xmlns:a16="http://schemas.microsoft.com/office/drawing/2014/main" id="{240DF21D-E9A6-9E4D-AE96-CB8E306BBD70}"/>
              </a:ext>
            </a:extLst>
          </p:cNvPr>
          <p:cNvPicPr>
            <a:picLocks noChangeAspect="1"/>
          </p:cNvPicPr>
          <p:nvPr/>
        </p:nvPicPr>
        <p:blipFill>
          <a:blip r:embed="rId10"/>
          <a:stretch>
            <a:fillRect/>
          </a:stretch>
        </p:blipFill>
        <p:spPr>
          <a:xfrm>
            <a:off x="6231453" y="3864151"/>
            <a:ext cx="707848" cy="7078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a:t>Homepage</a:t>
            </a:r>
          </a:p>
        </p:txBody>
      </p:sp>
      <p:pic>
        <p:nvPicPr>
          <p:cNvPr id="3" name="Picture 2">
            <a:extLst>
              <a:ext uri="{FF2B5EF4-FFF2-40B4-BE49-F238E27FC236}">
                <a16:creationId xmlns:a16="http://schemas.microsoft.com/office/drawing/2014/main" id="{3EB9C29E-58B3-238C-4834-CA0A54157B17}"/>
              </a:ext>
            </a:extLst>
          </p:cNvPr>
          <p:cNvPicPr>
            <a:picLocks noChangeAspect="1"/>
          </p:cNvPicPr>
          <p:nvPr/>
        </p:nvPicPr>
        <p:blipFill>
          <a:blip r:embed="rId2"/>
          <a:stretch>
            <a:fillRect/>
          </a:stretch>
        </p:blipFill>
        <p:spPr>
          <a:xfrm>
            <a:off x="731088" y="984737"/>
            <a:ext cx="7681824" cy="393852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FD9954-E9B0-4DB8-8989-8080292DA9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TotalTime>
  <Words>1202</Words>
  <Application>Microsoft Office PowerPoint</Application>
  <PresentationFormat>On-screen Show (16:9)</PresentationFormat>
  <Paragraphs>72</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Homepage</vt:lpstr>
      <vt:lpstr>          Login-Page</vt:lpstr>
      <vt:lpstr>User-Profile</vt:lpstr>
      <vt:lpstr>Modelling &amp; Results</vt:lpstr>
      <vt:lpstr>Admin-Page</vt:lpstr>
      <vt:lpstr>Add Notes-Page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Administrator</cp:lastModifiedBy>
  <cp:revision>6</cp:revision>
  <dcterms:created xsi:type="dcterms:W3CDTF">2024-04-06T06:19:50Z</dcterms:created>
  <dcterms:modified xsi:type="dcterms:W3CDTF">2024-04-10T11:39:50Z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d16ab004bdea4b039bc1ae49f8bed704</vt:lpwstr>
  </property>
</Properties>
</file>