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Ex1.xml" ContentType="application/vnd.ms-office.chartex+xml"/>
  <Override PartName="/ppt/charts/style2.xml" ContentType="application/vnd.ms-office.chartstyle+xml"/>
  <Override PartName="/ppt/charts/colors2.xml" ContentType="application/vnd.ms-office.chartcolorstyle+xml"/>
  <Override PartName="/ppt/charts/chart2.xml" ContentType="application/vnd.openxmlformats-officedocument.drawingml.chart+xml"/>
  <Override PartName="/ppt/charts/style3.xml" ContentType="application/vnd.ms-office.chartstyle+xml"/>
  <Override PartName="/ppt/charts/colors3.xml" ContentType="application/vnd.ms-office.chartcolorstyle+xml"/>
  <Override PartName="/ppt/charts/chart3.xml" ContentType="application/vnd.openxmlformats-officedocument.drawingml.chart+xml"/>
  <Override PartName="/ppt/charts/style4.xml" ContentType="application/vnd.ms-office.chartstyle+xml"/>
  <Override PartName="/ppt/charts/colors4.xml" ContentType="application/vnd.ms-office.chartcolorstyle+xml"/>
  <Override PartName="/ppt/charts/chartEx2.xml" ContentType="application/vnd.ms-office.chartex+xml"/>
  <Override PartName="/ppt/charts/style5.xml" ContentType="application/vnd.ms-office.chartstyle+xml"/>
  <Override PartName="/ppt/charts/colors5.xml" ContentType="application/vnd.ms-office.chartcolorstyle+xml"/>
  <Override PartName="/ppt/charts/chart4.xml" ContentType="application/vnd.openxmlformats-officedocument.drawingml.chart+xml"/>
  <Override PartName="/ppt/charts/style6.xml" ContentType="application/vnd.ms-office.chartstyle+xml"/>
  <Override PartName="/ppt/charts/colors6.xml" ContentType="application/vnd.ms-office.chartcolorstyle+xml"/>
  <Override PartName="/ppt/charts/chart5.xml" ContentType="application/vnd.openxmlformats-officedocument.drawingml.chart+xml"/>
  <Override PartName="/ppt/charts/style7.xml" ContentType="application/vnd.ms-office.chartstyle+xml"/>
  <Override PartName="/ppt/charts/colors7.xml" ContentType="application/vnd.ms-office.chartcolorstyle+xml"/>
  <Override PartName="/ppt/charts/chartEx3.xml" ContentType="application/vnd.ms-office.chartex+xml"/>
  <Override PartName="/ppt/charts/style8.xml" ContentType="application/vnd.ms-office.chartstyle+xml"/>
  <Override PartName="/ppt/charts/colors8.xml" ContentType="application/vnd.ms-office.chartcolorstyle+xml"/>
  <Override PartName="/ppt/charts/chart6.xml" ContentType="application/vnd.openxmlformats-officedocument.drawingml.chart+xml"/>
  <Override PartName="/ppt/charts/style9.xml" ContentType="application/vnd.ms-office.chartstyle+xml"/>
  <Override PartName="/ppt/charts/colors9.xml" ContentType="application/vnd.ms-office.chartcolorstyle+xml"/>
  <Override PartName="/ppt/charts/chart7.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Ex4.xml" ContentType="application/vnd.ms-office.chartex+xml"/>
  <Override PartName="/ppt/charts/style11.xml" ContentType="application/vnd.ms-office.chartstyle+xml"/>
  <Override PartName="/ppt/charts/colors11.xml" ContentType="application/vnd.ms-office.chartcolorstyle+xml"/>
  <Override PartName="/ppt/charts/chart8.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9.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0.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1.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2.xml" ContentType="application/vnd.openxmlformats-officedocument.drawingml.chart+xml"/>
  <Override PartName="/ppt/charts/style16.xml" ContentType="application/vnd.ms-office.chartstyle+xml"/>
  <Override PartName="/ppt/charts/colors16.xml" ContentType="application/vnd.ms-office.chartcolorstyle+xml"/>
  <Override PartName="/ppt/charts/chart13.xml" ContentType="application/vnd.openxmlformats-officedocument.drawingml.chart+xml"/>
  <Override PartName="/ppt/charts/style17.xml" ContentType="application/vnd.ms-office.chartstyle+xml"/>
  <Override PartName="/ppt/charts/colors17.xml" ContentType="application/vnd.ms-office.chartcolorstyle+xml"/>
  <Override PartName="/ppt/charts/chart14.xml" ContentType="application/vnd.openxmlformats-officedocument.drawingml.chart+xml"/>
  <Override PartName="/ppt/charts/style18.xml" ContentType="application/vnd.ms-office.chartstyle+xml"/>
  <Override PartName="/ppt/charts/colors18.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1" r:id="rId4"/>
    <p:sldId id="265" r:id="rId5"/>
    <p:sldId id="258" r:id="rId6"/>
    <p:sldId id="262" r:id="rId7"/>
    <p:sldId id="266" r:id="rId8"/>
    <p:sldId id="259" r:id="rId9"/>
    <p:sldId id="263" r:id="rId10"/>
    <p:sldId id="267" r:id="rId11"/>
    <p:sldId id="260" r:id="rId12"/>
    <p:sldId id="264" r:id="rId13"/>
    <p:sldId id="268" r:id="rId14"/>
    <p:sldId id="270" r:id="rId15"/>
    <p:sldId id="273" r:id="rId16"/>
    <p:sldId id="269" r:id="rId17"/>
    <p:sldId id="271" r:id="rId18"/>
    <p:sldId id="272" r:id="rId19"/>
    <p:sldId id="274" r:id="rId20"/>
    <p:sldId id="275" r:id="rId21"/>
  </p:sldIdLst>
  <p:sldSz cx="12192000" cy="6858000"/>
  <p:notesSz cx="6858000" cy="9144000"/>
  <p:defaultTextStyle>
    <a:defPPr>
      <a:defRPr lang="en-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898"/>
    <p:restoredTop sz="94730"/>
  </p:normalViewPr>
  <p:slideViewPr>
    <p:cSldViewPr snapToGrid="0">
      <p:cViewPr varScale="1">
        <p:scale>
          <a:sx n="249" d="100"/>
          <a:sy n="249" d="100"/>
        </p:scale>
        <p:origin x="184" y="2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Users/jeremylee/Google%20Drive/Book1.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Users/jeremylee/Google%20Drive/Book1.xlsx" TargetMode="External"/><Relationship Id="rId2" Type="http://schemas.microsoft.com/office/2011/relationships/chartColorStyle" Target="colors14.xml"/><Relationship Id="rId1" Type="http://schemas.microsoft.com/office/2011/relationships/chartStyle" Target="style14.xml"/></Relationships>
</file>

<file path=ppt/charts/_rels/chart11.xml.rels><?xml version="1.0" encoding="UTF-8" standalone="yes"?>
<Relationships xmlns="http://schemas.openxmlformats.org/package/2006/relationships"><Relationship Id="rId3" Type="http://schemas.openxmlformats.org/officeDocument/2006/relationships/oleObject" Target="file:////Users/jeremylee/Google%20Drive/Book1.xlsx" TargetMode="External"/><Relationship Id="rId2" Type="http://schemas.microsoft.com/office/2011/relationships/chartColorStyle" Target="colors15.xml"/><Relationship Id="rId1" Type="http://schemas.microsoft.com/office/2011/relationships/chartStyle" Target="style15.xml"/></Relationships>
</file>

<file path=ppt/charts/_rels/chart12.xml.rels><?xml version="1.0" encoding="UTF-8" standalone="yes"?>
<Relationships xmlns="http://schemas.openxmlformats.org/package/2006/relationships"><Relationship Id="rId3" Type="http://schemas.openxmlformats.org/officeDocument/2006/relationships/oleObject" Target="file:////Users/jeremylee/Google%20Drive/Book1.xlsx" TargetMode="External"/><Relationship Id="rId2" Type="http://schemas.microsoft.com/office/2011/relationships/chartColorStyle" Target="colors16.xml"/><Relationship Id="rId1" Type="http://schemas.microsoft.com/office/2011/relationships/chartStyle" Target="style16.xml"/></Relationships>
</file>

<file path=ppt/charts/_rels/chart13.xml.rels><?xml version="1.0" encoding="UTF-8" standalone="yes"?>
<Relationships xmlns="http://schemas.openxmlformats.org/package/2006/relationships"><Relationship Id="rId3" Type="http://schemas.openxmlformats.org/officeDocument/2006/relationships/oleObject" Target="file:////Users/jeremylee/Google%20Drive/Book1.xlsx" TargetMode="External"/><Relationship Id="rId2" Type="http://schemas.microsoft.com/office/2011/relationships/chartColorStyle" Target="colors17.xml"/><Relationship Id="rId1" Type="http://schemas.microsoft.com/office/2011/relationships/chartStyle" Target="style17.xml"/></Relationships>
</file>

<file path=ppt/charts/_rels/chart14.xml.rels><?xml version="1.0" encoding="UTF-8" standalone="yes"?>
<Relationships xmlns="http://schemas.openxmlformats.org/package/2006/relationships"><Relationship Id="rId3" Type="http://schemas.openxmlformats.org/officeDocument/2006/relationships/oleObject" Target="file:////Users/jeremylee/Google%20Drive/Book1.xlsx" TargetMode="External"/><Relationship Id="rId2" Type="http://schemas.microsoft.com/office/2011/relationships/chartColorStyle" Target="colors18.xml"/><Relationship Id="rId1" Type="http://schemas.microsoft.com/office/2011/relationships/chartStyle" Target="style18.xml"/></Relationships>
</file>

<file path=ppt/charts/_rels/chart2.xml.rels><?xml version="1.0" encoding="UTF-8" standalone="yes"?>
<Relationships xmlns="http://schemas.openxmlformats.org/package/2006/relationships"><Relationship Id="rId3" Type="http://schemas.openxmlformats.org/officeDocument/2006/relationships/oleObject" Target="file:////Users/jeremylee/Google%20Drive/Book1.xlsx" TargetMode="External"/><Relationship Id="rId2" Type="http://schemas.microsoft.com/office/2011/relationships/chartColorStyle" Target="colors3.xml"/><Relationship Id="rId1" Type="http://schemas.microsoft.com/office/2011/relationships/chartStyle" Target="style3.xml"/></Relationships>
</file>

<file path=ppt/charts/_rels/chart3.xml.rels><?xml version="1.0" encoding="UTF-8" standalone="yes"?>
<Relationships xmlns="http://schemas.openxmlformats.org/package/2006/relationships"><Relationship Id="rId3" Type="http://schemas.openxmlformats.org/officeDocument/2006/relationships/oleObject" Target="file:////Users/jeremylee/Google%20Drive/Book1.xlsx" TargetMode="External"/><Relationship Id="rId2" Type="http://schemas.microsoft.com/office/2011/relationships/chartColorStyle" Target="colors4.xml"/><Relationship Id="rId1" Type="http://schemas.microsoft.com/office/2011/relationships/chartStyle" Target="style4.xml"/></Relationships>
</file>

<file path=ppt/charts/_rels/chart4.xml.rels><?xml version="1.0" encoding="UTF-8" standalone="yes"?>
<Relationships xmlns="http://schemas.openxmlformats.org/package/2006/relationships"><Relationship Id="rId3" Type="http://schemas.openxmlformats.org/officeDocument/2006/relationships/oleObject" Target="file:////Users/jeremylee/Google%20Drive/Book1.xlsx" TargetMode="External"/><Relationship Id="rId2" Type="http://schemas.microsoft.com/office/2011/relationships/chartColorStyle" Target="colors6.xml"/><Relationship Id="rId1" Type="http://schemas.microsoft.com/office/2011/relationships/chartStyle" Target="style6.xml"/></Relationships>
</file>

<file path=ppt/charts/_rels/chart5.xml.rels><?xml version="1.0" encoding="UTF-8" standalone="yes"?>
<Relationships xmlns="http://schemas.openxmlformats.org/package/2006/relationships"><Relationship Id="rId3" Type="http://schemas.openxmlformats.org/officeDocument/2006/relationships/oleObject" Target="file:////Users/jeremylee/Google%20Drive/Book1.xlsx" TargetMode="External"/><Relationship Id="rId2" Type="http://schemas.microsoft.com/office/2011/relationships/chartColorStyle" Target="colors7.xml"/><Relationship Id="rId1" Type="http://schemas.microsoft.com/office/2011/relationships/chartStyle" Target="style7.xml"/></Relationships>
</file>

<file path=ppt/charts/_rels/chart6.xml.rels><?xml version="1.0" encoding="UTF-8" standalone="yes"?>
<Relationships xmlns="http://schemas.openxmlformats.org/package/2006/relationships"><Relationship Id="rId3" Type="http://schemas.openxmlformats.org/officeDocument/2006/relationships/oleObject" Target="file:////Users/jeremylee/Google%20Drive/Book1.xlsx" TargetMode="External"/><Relationship Id="rId2" Type="http://schemas.microsoft.com/office/2011/relationships/chartColorStyle" Target="colors9.xml"/><Relationship Id="rId1" Type="http://schemas.microsoft.com/office/2011/relationships/chartStyle" Target="style9.xml"/></Relationships>
</file>

<file path=ppt/charts/_rels/chart7.xml.rels><?xml version="1.0" encoding="UTF-8" standalone="yes"?>
<Relationships xmlns="http://schemas.openxmlformats.org/package/2006/relationships"><Relationship Id="rId3" Type="http://schemas.openxmlformats.org/officeDocument/2006/relationships/oleObject" Target="file:////Users/jeremylee/Google%20Drive/Book1.xlsx" TargetMode="External"/><Relationship Id="rId2" Type="http://schemas.microsoft.com/office/2011/relationships/chartColorStyle" Target="colors10.xml"/><Relationship Id="rId1" Type="http://schemas.microsoft.com/office/2011/relationships/chartStyle" Target="style10.xml"/></Relationships>
</file>

<file path=ppt/charts/_rels/chart8.xml.rels><?xml version="1.0" encoding="UTF-8" standalone="yes"?>
<Relationships xmlns="http://schemas.openxmlformats.org/package/2006/relationships"><Relationship Id="rId3" Type="http://schemas.openxmlformats.org/officeDocument/2006/relationships/oleObject" Target="file:////Users/jeremylee/Google%20Drive/Book1.xlsx" TargetMode="External"/><Relationship Id="rId2" Type="http://schemas.microsoft.com/office/2011/relationships/chartColorStyle" Target="colors12.xml"/><Relationship Id="rId1" Type="http://schemas.microsoft.com/office/2011/relationships/chartStyle" Target="style12.xml"/></Relationships>
</file>

<file path=ppt/charts/_rels/chart9.xml.rels><?xml version="1.0" encoding="UTF-8" standalone="yes"?>
<Relationships xmlns="http://schemas.openxmlformats.org/package/2006/relationships"><Relationship Id="rId3" Type="http://schemas.openxmlformats.org/officeDocument/2006/relationships/oleObject" Target="file:////Users/jeremylee/Google%20Drive/Book1.xlsx" TargetMode="External"/><Relationship Id="rId2" Type="http://schemas.microsoft.com/office/2011/relationships/chartColorStyle" Target="colors13.xml"/><Relationship Id="rId1" Type="http://schemas.microsoft.com/office/2011/relationships/chartStyle" Target="style13.xml"/></Relationships>
</file>

<file path=ppt/charts/_rels/chartEx1.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oleObject" Target="file:////Users/jeremylee/Google%20Drive/Book1.xlsx" TargetMode="External"/></Relationships>
</file>

<file path=ppt/charts/_rels/chartEx2.xml.rels><?xml version="1.0" encoding="UTF-8" standalone="yes"?>
<Relationships xmlns="http://schemas.openxmlformats.org/package/2006/relationships"><Relationship Id="rId3" Type="http://schemas.microsoft.com/office/2011/relationships/chartColorStyle" Target="colors5.xml"/><Relationship Id="rId2" Type="http://schemas.microsoft.com/office/2011/relationships/chartStyle" Target="style5.xml"/><Relationship Id="rId1" Type="http://schemas.openxmlformats.org/officeDocument/2006/relationships/oleObject" Target="file:////Users/jeremylee/Google%20Drive/Book1.xlsx" TargetMode="External"/></Relationships>
</file>

<file path=ppt/charts/_rels/chartEx3.xml.rels><?xml version="1.0" encoding="UTF-8" standalone="yes"?>
<Relationships xmlns="http://schemas.openxmlformats.org/package/2006/relationships"><Relationship Id="rId3" Type="http://schemas.microsoft.com/office/2011/relationships/chartColorStyle" Target="colors8.xml"/><Relationship Id="rId2" Type="http://schemas.microsoft.com/office/2011/relationships/chartStyle" Target="style8.xml"/><Relationship Id="rId1" Type="http://schemas.openxmlformats.org/officeDocument/2006/relationships/oleObject" Target="file:////Users/jeremylee/Google%20Drive/Book1.xlsx" TargetMode="External"/></Relationships>
</file>

<file path=ppt/charts/_rels/chartEx4.xml.rels><?xml version="1.0" encoding="UTF-8" standalone="yes"?>
<Relationships xmlns="http://schemas.openxmlformats.org/package/2006/relationships"><Relationship Id="rId3" Type="http://schemas.microsoft.com/office/2011/relationships/chartColorStyle" Target="colors11.xml"/><Relationship Id="rId2" Type="http://schemas.microsoft.com/office/2011/relationships/chartStyle" Target="style11.xml"/><Relationship Id="rId1" Type="http://schemas.openxmlformats.org/officeDocument/2006/relationships/oleObject" Target="file:////Users/jeremylee/Google%20Drive/Book1.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[Book1.xlsx]Sheet4!PivotTable3</c:name>
    <c:fmtId val="20"/>
  </c:pivotSource>
  <c:chart>
    <c:autoTitleDeleted val="1"/>
    <c:pivotFmts>
      <c:pivotFmt>
        <c:idx val="0"/>
        <c:spPr>
          <a:solidFill>
            <a:schemeClr val="accent2"/>
          </a:solidFill>
          <a:ln w="19050">
            <a:solidFill>
              <a:schemeClr val="lt1"/>
            </a:solidFill>
          </a:ln>
          <a:effectLst/>
        </c:spPr>
        <c:marker>
          <c:symbol val="none"/>
        </c:marker>
        <c:dLbl>
          <c:idx val="0"/>
          <c:spPr>
            <a:noFill/>
            <a:ln>
              <a:noFill/>
            </a:ln>
            <a:effectLst/>
          </c:spPr>
          <c:txPr>
            <a:bodyPr rot="0" spcFirstLastPara="1" vertOverflow="ellipsis" vert="horz" wrap="square" anchor="ctr" anchorCtr="1"/>
            <a:lstStyle/>
            <a:p>
              <a:pPr>
                <a:defRPr sz="18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1"/>
        <c:spPr>
          <a:solidFill>
            <a:schemeClr val="accent2"/>
          </a:solidFill>
          <a:ln w="19050">
            <a:solidFill>
              <a:schemeClr val="lt1"/>
            </a:solidFill>
          </a:ln>
          <a:effectLst/>
        </c:spPr>
      </c:pivotFmt>
      <c:pivotFmt>
        <c:idx val="2"/>
        <c:spPr>
          <a:solidFill>
            <a:schemeClr val="accent2"/>
          </a:solidFill>
          <a:ln w="19050">
            <a:solidFill>
              <a:schemeClr val="lt1"/>
            </a:solidFill>
          </a:ln>
          <a:effectLst/>
        </c:spPr>
      </c:pivotFmt>
      <c:pivotFmt>
        <c:idx val="3"/>
        <c:spPr>
          <a:solidFill>
            <a:schemeClr val="accent2"/>
          </a:solidFill>
          <a:ln w="19050">
            <a:solidFill>
              <a:schemeClr val="lt1"/>
            </a:solidFill>
          </a:ln>
          <a:effectLst/>
        </c:spPr>
      </c:pivotFmt>
      <c:pivotFmt>
        <c:idx val="4"/>
        <c:spPr>
          <a:solidFill>
            <a:schemeClr val="accent2"/>
          </a:solidFill>
          <a:ln w="19050">
            <a:solidFill>
              <a:schemeClr val="lt1"/>
            </a:solidFill>
          </a:ln>
          <a:effectLst/>
        </c:spPr>
      </c:pivotFmt>
      <c:pivotFmt>
        <c:idx val="5"/>
        <c:spPr>
          <a:solidFill>
            <a:schemeClr val="accent2"/>
          </a:solidFill>
          <a:ln w="19050">
            <a:solidFill>
              <a:schemeClr val="lt1"/>
            </a:solidFill>
          </a:ln>
          <a:effectLst/>
        </c:spPr>
        <c:marker>
          <c:symbol val="none"/>
        </c:marker>
        <c:dLbl>
          <c:idx val="0"/>
          <c:spPr>
            <a:noFill/>
            <a:ln>
              <a:noFill/>
            </a:ln>
            <a:effectLst/>
          </c:spPr>
          <c:txPr>
            <a:bodyPr rot="0" spcFirstLastPara="1" vertOverflow="ellipsis" vert="horz" wrap="square" anchor="ctr" anchorCtr="1"/>
            <a:lstStyle/>
            <a:p>
              <a:pPr>
                <a:defRPr sz="18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6"/>
        <c:spPr>
          <a:solidFill>
            <a:schemeClr val="accent2"/>
          </a:solidFill>
          <a:ln w="19050">
            <a:solidFill>
              <a:schemeClr val="lt1"/>
            </a:solidFill>
          </a:ln>
          <a:effectLst/>
        </c:spPr>
      </c:pivotFmt>
      <c:pivotFmt>
        <c:idx val="7"/>
        <c:spPr>
          <a:solidFill>
            <a:schemeClr val="accent2"/>
          </a:solidFill>
          <a:ln w="19050">
            <a:solidFill>
              <a:schemeClr val="lt1"/>
            </a:solidFill>
          </a:ln>
          <a:effectLst/>
        </c:spPr>
      </c:pivotFmt>
      <c:pivotFmt>
        <c:idx val="8"/>
        <c:spPr>
          <a:solidFill>
            <a:schemeClr val="accent2"/>
          </a:solidFill>
          <a:ln w="19050">
            <a:solidFill>
              <a:schemeClr val="lt1"/>
            </a:solidFill>
          </a:ln>
          <a:effectLst/>
        </c:spPr>
      </c:pivotFmt>
      <c:pivotFmt>
        <c:idx val="9"/>
        <c:spPr>
          <a:solidFill>
            <a:schemeClr val="accent2"/>
          </a:solidFill>
          <a:ln w="19050">
            <a:solidFill>
              <a:schemeClr val="lt1"/>
            </a:solidFill>
          </a:ln>
          <a:effectLst/>
        </c:spPr>
      </c:pivotFmt>
      <c:pivotFmt>
        <c:idx val="10"/>
        <c:spPr>
          <a:solidFill>
            <a:schemeClr val="accent2"/>
          </a:solidFill>
          <a:ln w="19050">
            <a:solidFill>
              <a:schemeClr val="lt1"/>
            </a:solidFill>
          </a:ln>
          <a:effectLst/>
        </c:spPr>
        <c:marker>
          <c:symbol val="none"/>
        </c:marker>
        <c:dLbl>
          <c:idx val="0"/>
          <c:spPr>
            <a:noFill/>
            <a:ln>
              <a:noFill/>
            </a:ln>
            <a:effectLst/>
          </c:spPr>
          <c:txPr>
            <a:bodyPr rot="0" spcFirstLastPara="1" vertOverflow="ellipsis" vert="horz" wrap="square" anchor="ctr" anchorCtr="1"/>
            <a:lstStyle/>
            <a:p>
              <a:pPr>
                <a:defRPr sz="18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11"/>
        <c:spPr>
          <a:solidFill>
            <a:schemeClr val="accent2"/>
          </a:solidFill>
          <a:ln w="19050">
            <a:solidFill>
              <a:schemeClr val="lt1"/>
            </a:solidFill>
          </a:ln>
          <a:effectLst/>
        </c:spPr>
      </c:pivotFmt>
      <c:pivotFmt>
        <c:idx val="12"/>
        <c:spPr>
          <a:solidFill>
            <a:schemeClr val="accent2"/>
          </a:solidFill>
          <a:ln w="19050">
            <a:solidFill>
              <a:schemeClr val="lt1"/>
            </a:solidFill>
          </a:ln>
          <a:effectLst/>
        </c:spPr>
      </c:pivotFmt>
      <c:pivotFmt>
        <c:idx val="13"/>
        <c:spPr>
          <a:solidFill>
            <a:schemeClr val="accent2"/>
          </a:solidFill>
          <a:ln w="19050">
            <a:solidFill>
              <a:schemeClr val="lt1"/>
            </a:solidFill>
          </a:ln>
          <a:effectLst/>
        </c:spPr>
      </c:pivotFmt>
      <c:pivotFmt>
        <c:idx val="14"/>
        <c:spPr>
          <a:solidFill>
            <a:schemeClr val="accent2"/>
          </a:solidFill>
          <a:ln w="19050">
            <a:solidFill>
              <a:schemeClr val="lt1"/>
            </a:solidFill>
          </a:ln>
          <a:effectLst/>
        </c:spPr>
      </c:pivotFmt>
    </c:pivotFmts>
    <c:plotArea>
      <c:layout/>
      <c:pieChart>
        <c:varyColors val="1"/>
        <c:ser>
          <c:idx val="0"/>
          <c:order val="0"/>
          <c:tx>
            <c:strRef>
              <c:f>Sheet4!$B$3</c:f>
              <c:strCache>
                <c:ptCount val="1"/>
                <c:pt idx="0">
                  <c:v>Total</c:v>
                </c:pt>
              </c:strCache>
            </c:strRef>
          </c:tx>
          <c:dPt>
            <c:idx val="0"/>
            <c:bubble3D val="0"/>
            <c:spPr>
              <a:solidFill>
                <a:schemeClr val="accent2"/>
              </a:solidFill>
              <a:ln w="19050">
                <a:solidFill>
                  <a:schemeClr val="lt1"/>
                </a:solidFill>
              </a:ln>
              <a:effectLst/>
            </c:spPr>
            <c:extLst>
              <c:ext xmlns:c16="http://schemas.microsoft.com/office/drawing/2014/chart" uri="{C3380CC4-5D6E-409C-BE32-E72D297353CC}">
                <c16:uniqueId val="{00000001-24BC-374F-8ADF-535534A9752B}"/>
              </c:ext>
            </c:extLst>
          </c:dPt>
          <c:dPt>
            <c:idx val="1"/>
            <c:bubble3D val="0"/>
            <c:spPr>
              <a:solidFill>
                <a:schemeClr val="accent4"/>
              </a:solidFill>
              <a:ln w="19050">
                <a:solidFill>
                  <a:schemeClr val="lt1"/>
                </a:solidFill>
              </a:ln>
              <a:effectLst/>
            </c:spPr>
            <c:extLst>
              <c:ext xmlns:c16="http://schemas.microsoft.com/office/drawing/2014/chart" uri="{C3380CC4-5D6E-409C-BE32-E72D297353CC}">
                <c16:uniqueId val="{00000003-24BC-374F-8ADF-535534A9752B}"/>
              </c:ext>
            </c:extLst>
          </c:dPt>
          <c:dPt>
            <c:idx val="2"/>
            <c:bubble3D val="0"/>
            <c:spPr>
              <a:solidFill>
                <a:schemeClr val="accent6"/>
              </a:solidFill>
              <a:ln w="19050">
                <a:solidFill>
                  <a:schemeClr val="lt1"/>
                </a:solidFill>
              </a:ln>
              <a:effectLst/>
            </c:spPr>
            <c:extLst>
              <c:ext xmlns:c16="http://schemas.microsoft.com/office/drawing/2014/chart" uri="{C3380CC4-5D6E-409C-BE32-E72D297353CC}">
                <c16:uniqueId val="{00000005-24BC-374F-8ADF-535534A9752B}"/>
              </c:ext>
            </c:extLst>
          </c:dPt>
          <c:dPt>
            <c:idx val="3"/>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7-24BC-374F-8ADF-535534A9752B}"/>
              </c:ext>
            </c:extLst>
          </c:dPt>
          <c:dLbls>
            <c:spPr>
              <a:noFill/>
              <a:ln>
                <a:noFill/>
              </a:ln>
              <a:effectLst/>
            </c:spPr>
            <c:txPr>
              <a:bodyPr rot="0" spcFirstLastPara="1" vertOverflow="ellipsis" vert="horz" wrap="square" anchor="ctr" anchorCtr="1"/>
              <a:lstStyle/>
              <a:p>
                <a:pPr>
                  <a:defRPr sz="18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Sheet4!$A$4:$A$8</c:f>
              <c:strCache>
                <c:ptCount val="4"/>
                <c:pt idx="0">
                  <c:v>Difficult</c:v>
                </c:pt>
                <c:pt idx="1">
                  <c:v>Moderate</c:v>
                </c:pt>
                <c:pt idx="2">
                  <c:v>Very Difficult</c:v>
                </c:pt>
                <c:pt idx="3">
                  <c:v>Very Easy</c:v>
                </c:pt>
              </c:strCache>
            </c:strRef>
          </c:cat>
          <c:val>
            <c:numRef>
              <c:f>Sheet4!$B$4:$B$8</c:f>
              <c:numCache>
                <c:formatCode>General</c:formatCode>
                <c:ptCount val="4"/>
                <c:pt idx="0">
                  <c:v>9</c:v>
                </c:pt>
                <c:pt idx="1">
                  <c:v>20</c:v>
                </c:pt>
                <c:pt idx="2">
                  <c:v>3</c:v>
                </c:pt>
                <c:pt idx="3">
                  <c:v>1</c:v>
                </c:pt>
              </c:numCache>
            </c:numRef>
          </c:val>
          <c:extLst>
            <c:ext xmlns:c16="http://schemas.microsoft.com/office/drawing/2014/chart" uri="{C3380CC4-5D6E-409C-BE32-E72D297353CC}">
              <c16:uniqueId val="{00000008-24BC-374F-8ADF-535534A9752B}"/>
            </c:ext>
          </c:extLst>
        </c:ser>
        <c:dLbls>
          <c:showLegendKey val="0"/>
          <c:showVal val="0"/>
          <c:showCatName val="0"/>
          <c:showSerName val="0"/>
          <c:showPercent val="1"/>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800"/>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[Book1.xlsx]Sheet16!PivotTable17</c:name>
    <c:fmtId val="4"/>
  </c:pivotSource>
  <c:chart>
    <c:autoTitleDeleted val="1"/>
    <c:pivotFmts>
      <c:pivotFmt>
        <c:idx val="0"/>
        <c:spPr>
          <a:solidFill>
            <a:schemeClr val="accent2"/>
          </a:solidFill>
          <a:ln w="19050">
            <a:solidFill>
              <a:schemeClr val="lt1"/>
            </a:solidFill>
          </a:ln>
          <a:effectLst/>
        </c:spPr>
        <c:marker>
          <c:symbol val="circle"/>
          <c:size val="5"/>
        </c:marker>
        <c:dLbl>
          <c:idx val="0"/>
          <c:spPr>
            <a:noFill/>
            <a:ln>
              <a:noFill/>
            </a:ln>
            <a:effectLst/>
          </c:spPr>
          <c:txPr>
            <a:bodyPr rot="0" spcFirstLastPara="1" vertOverflow="ellipsis" vert="horz" wrap="square" anchor="ctr" anchorCtr="1"/>
            <a:lstStyle/>
            <a:p>
              <a:pPr>
                <a:defRPr sz="18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1"/>
        <c:spPr>
          <a:solidFill>
            <a:schemeClr val="accent2"/>
          </a:solidFill>
          <a:ln w="19050">
            <a:solidFill>
              <a:schemeClr val="lt1"/>
            </a:solidFill>
          </a:ln>
          <a:effectLst/>
        </c:spPr>
        <c:marker>
          <c:symbol val="none"/>
        </c:marker>
        <c:dLbl>
          <c:idx val="0"/>
          <c:spPr>
            <a:noFill/>
            <a:ln>
              <a:noFill/>
            </a:ln>
            <a:effectLst/>
          </c:spPr>
          <c:txPr>
            <a:bodyPr rot="0" spcFirstLastPara="1" vertOverflow="ellipsis" vert="horz" wrap="square" anchor="ctr" anchorCtr="1"/>
            <a:lstStyle/>
            <a:p>
              <a:pPr>
                <a:defRPr sz="18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2"/>
        <c:spPr>
          <a:solidFill>
            <a:schemeClr val="accent2"/>
          </a:solidFill>
          <a:ln w="19050">
            <a:solidFill>
              <a:schemeClr val="lt1"/>
            </a:solidFill>
          </a:ln>
          <a:effectLst/>
        </c:spPr>
      </c:pivotFmt>
      <c:pivotFmt>
        <c:idx val="3"/>
        <c:spPr>
          <a:solidFill>
            <a:schemeClr val="accent2"/>
          </a:solidFill>
          <a:ln w="19050">
            <a:solidFill>
              <a:schemeClr val="lt1"/>
            </a:solidFill>
          </a:ln>
          <a:effectLst/>
        </c:spPr>
      </c:pivotFmt>
      <c:pivotFmt>
        <c:idx val="4"/>
        <c:spPr>
          <a:solidFill>
            <a:schemeClr val="accent2"/>
          </a:solidFill>
          <a:ln w="19050">
            <a:solidFill>
              <a:schemeClr val="lt1"/>
            </a:solidFill>
          </a:ln>
          <a:effectLst/>
        </c:spPr>
      </c:pivotFmt>
      <c:pivotFmt>
        <c:idx val="5"/>
        <c:spPr>
          <a:solidFill>
            <a:schemeClr val="accent2"/>
          </a:solidFill>
          <a:ln w="19050">
            <a:solidFill>
              <a:schemeClr val="lt1"/>
            </a:solidFill>
          </a:ln>
          <a:effectLst/>
        </c:spPr>
      </c:pivotFmt>
      <c:pivotFmt>
        <c:idx val="6"/>
        <c:spPr>
          <a:solidFill>
            <a:schemeClr val="accent2"/>
          </a:solidFill>
          <a:ln w="19050">
            <a:solidFill>
              <a:schemeClr val="lt1"/>
            </a:solidFill>
          </a:ln>
          <a:effectLst/>
        </c:spPr>
      </c:pivotFmt>
      <c:pivotFmt>
        <c:idx val="7"/>
        <c:spPr>
          <a:solidFill>
            <a:schemeClr val="accent2"/>
          </a:solidFill>
          <a:ln w="19050">
            <a:solidFill>
              <a:schemeClr val="lt1"/>
            </a:solidFill>
          </a:ln>
          <a:effectLst/>
        </c:spPr>
        <c:marker>
          <c:symbol val="none"/>
        </c:marker>
        <c:dLbl>
          <c:idx val="0"/>
          <c:spPr>
            <a:noFill/>
            <a:ln>
              <a:noFill/>
            </a:ln>
            <a:effectLst/>
          </c:spPr>
          <c:txPr>
            <a:bodyPr rot="0" spcFirstLastPara="1" vertOverflow="ellipsis" vert="horz" wrap="square" anchor="ctr" anchorCtr="1"/>
            <a:lstStyle/>
            <a:p>
              <a:pPr>
                <a:defRPr sz="18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8"/>
        <c:spPr>
          <a:solidFill>
            <a:schemeClr val="accent2"/>
          </a:solidFill>
          <a:ln w="19050">
            <a:solidFill>
              <a:schemeClr val="lt1"/>
            </a:solidFill>
          </a:ln>
          <a:effectLst/>
        </c:spPr>
      </c:pivotFmt>
      <c:pivotFmt>
        <c:idx val="9"/>
        <c:spPr>
          <a:solidFill>
            <a:schemeClr val="accent2"/>
          </a:solidFill>
          <a:ln w="19050">
            <a:solidFill>
              <a:schemeClr val="lt1"/>
            </a:solidFill>
          </a:ln>
          <a:effectLst/>
        </c:spPr>
      </c:pivotFmt>
      <c:pivotFmt>
        <c:idx val="10"/>
        <c:spPr>
          <a:solidFill>
            <a:schemeClr val="accent2"/>
          </a:solidFill>
          <a:ln w="19050">
            <a:solidFill>
              <a:schemeClr val="lt1"/>
            </a:solidFill>
          </a:ln>
          <a:effectLst/>
        </c:spPr>
      </c:pivotFmt>
      <c:pivotFmt>
        <c:idx val="11"/>
        <c:spPr>
          <a:solidFill>
            <a:schemeClr val="accent2"/>
          </a:solidFill>
          <a:ln w="19050">
            <a:solidFill>
              <a:schemeClr val="lt1"/>
            </a:solidFill>
          </a:ln>
          <a:effectLst/>
        </c:spPr>
      </c:pivotFmt>
      <c:pivotFmt>
        <c:idx val="12"/>
        <c:spPr>
          <a:solidFill>
            <a:schemeClr val="accent2"/>
          </a:solidFill>
          <a:ln w="19050">
            <a:solidFill>
              <a:schemeClr val="lt1"/>
            </a:solidFill>
          </a:ln>
          <a:effectLst/>
        </c:spPr>
      </c:pivotFmt>
    </c:pivotFmts>
    <c:plotArea>
      <c:layout/>
      <c:pieChart>
        <c:varyColors val="1"/>
        <c:ser>
          <c:idx val="0"/>
          <c:order val="0"/>
          <c:tx>
            <c:strRef>
              <c:f>Sheet16!$B$3</c:f>
              <c:strCache>
                <c:ptCount val="1"/>
                <c:pt idx="0">
                  <c:v>Total</c:v>
                </c:pt>
              </c:strCache>
            </c:strRef>
          </c:tx>
          <c:dPt>
            <c:idx val="0"/>
            <c:bubble3D val="0"/>
            <c:spPr>
              <a:solidFill>
                <a:schemeClr val="accent2"/>
              </a:solidFill>
              <a:ln w="19050">
                <a:solidFill>
                  <a:schemeClr val="lt1"/>
                </a:solidFill>
              </a:ln>
              <a:effectLst/>
            </c:spPr>
            <c:extLst>
              <c:ext xmlns:c16="http://schemas.microsoft.com/office/drawing/2014/chart" uri="{C3380CC4-5D6E-409C-BE32-E72D297353CC}">
                <c16:uniqueId val="{00000001-20DA-4148-A4B2-F424B61B853A}"/>
              </c:ext>
            </c:extLst>
          </c:dPt>
          <c:dPt>
            <c:idx val="1"/>
            <c:bubble3D val="0"/>
            <c:spPr>
              <a:solidFill>
                <a:schemeClr val="accent4"/>
              </a:solidFill>
              <a:ln w="19050">
                <a:solidFill>
                  <a:schemeClr val="lt1"/>
                </a:solidFill>
              </a:ln>
              <a:effectLst/>
            </c:spPr>
            <c:extLst>
              <c:ext xmlns:c16="http://schemas.microsoft.com/office/drawing/2014/chart" uri="{C3380CC4-5D6E-409C-BE32-E72D297353CC}">
                <c16:uniqueId val="{00000003-20DA-4148-A4B2-F424B61B853A}"/>
              </c:ext>
            </c:extLst>
          </c:dPt>
          <c:dPt>
            <c:idx val="2"/>
            <c:bubble3D val="0"/>
            <c:spPr>
              <a:solidFill>
                <a:schemeClr val="accent6"/>
              </a:solidFill>
              <a:ln w="19050">
                <a:solidFill>
                  <a:schemeClr val="lt1"/>
                </a:solidFill>
              </a:ln>
              <a:effectLst/>
            </c:spPr>
            <c:extLst>
              <c:ext xmlns:c16="http://schemas.microsoft.com/office/drawing/2014/chart" uri="{C3380CC4-5D6E-409C-BE32-E72D297353CC}">
                <c16:uniqueId val="{00000005-20DA-4148-A4B2-F424B61B853A}"/>
              </c:ext>
            </c:extLst>
          </c:dPt>
          <c:dPt>
            <c:idx val="3"/>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7-20DA-4148-A4B2-F424B61B853A}"/>
              </c:ext>
            </c:extLst>
          </c:dPt>
          <c:dPt>
            <c:idx val="4"/>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09-20DA-4148-A4B2-F424B61B853A}"/>
              </c:ext>
            </c:extLst>
          </c:dPt>
          <c:dLbls>
            <c:spPr>
              <a:noFill/>
              <a:ln>
                <a:noFill/>
              </a:ln>
              <a:effectLst/>
            </c:spPr>
            <c:txPr>
              <a:bodyPr rot="0" spcFirstLastPara="1" vertOverflow="ellipsis" vert="horz" wrap="square" anchor="ctr" anchorCtr="1"/>
              <a:lstStyle/>
              <a:p>
                <a:pPr>
                  <a:defRPr sz="18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Sheet16!$A$4:$A$9</c:f>
              <c:strCache>
                <c:ptCount val="5"/>
                <c:pt idx="0">
                  <c:v>1</c:v>
                </c:pt>
                <c:pt idx="1">
                  <c:v>2</c:v>
                </c:pt>
                <c:pt idx="2">
                  <c:v>3</c:v>
                </c:pt>
                <c:pt idx="3">
                  <c:v>4</c:v>
                </c:pt>
                <c:pt idx="4">
                  <c:v>5</c:v>
                </c:pt>
              </c:strCache>
            </c:strRef>
          </c:cat>
          <c:val>
            <c:numRef>
              <c:f>Sheet16!$B$4:$B$9</c:f>
              <c:numCache>
                <c:formatCode>General</c:formatCode>
                <c:ptCount val="5"/>
                <c:pt idx="0">
                  <c:v>5</c:v>
                </c:pt>
                <c:pt idx="1">
                  <c:v>4</c:v>
                </c:pt>
                <c:pt idx="2">
                  <c:v>42</c:v>
                </c:pt>
                <c:pt idx="3">
                  <c:v>32</c:v>
                </c:pt>
                <c:pt idx="4">
                  <c:v>20</c:v>
                </c:pt>
              </c:numCache>
            </c:numRef>
          </c:val>
          <c:extLst>
            <c:ext xmlns:c16="http://schemas.microsoft.com/office/drawing/2014/chart" uri="{C3380CC4-5D6E-409C-BE32-E72D297353CC}">
              <c16:uniqueId val="{0000000A-20DA-4148-A4B2-F424B61B853A}"/>
            </c:ext>
          </c:extLst>
        </c:ser>
        <c:dLbls>
          <c:showLegendKey val="0"/>
          <c:showVal val="0"/>
          <c:showCatName val="0"/>
          <c:showSerName val="0"/>
          <c:showPercent val="1"/>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800"/>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[Book1.xlsx]Sheet12!PivotTable13</c:name>
    <c:fmtId val="4"/>
  </c:pivotSource>
  <c:chart>
    <c:autoTitleDeleted val="1"/>
    <c:pivotFmts>
      <c:pivotFmt>
        <c:idx val="0"/>
        <c:spPr>
          <a:solidFill>
            <a:schemeClr val="accent2"/>
          </a:solidFill>
          <a:ln w="19050">
            <a:solidFill>
              <a:schemeClr val="lt1"/>
            </a:solidFill>
          </a:ln>
          <a:effectLst/>
        </c:spPr>
        <c:marker>
          <c:symbol val="circle"/>
          <c:size val="5"/>
        </c:marker>
        <c:dLbl>
          <c:idx val="0"/>
          <c:spPr>
            <a:noFill/>
            <a:ln>
              <a:noFill/>
            </a:ln>
            <a:effectLst/>
          </c:spPr>
          <c:txPr>
            <a:bodyPr rot="0" spcFirstLastPara="1" vertOverflow="ellipsis" vert="horz" wrap="square" anchor="ctr" anchorCtr="1"/>
            <a:lstStyle/>
            <a:p>
              <a:pPr>
                <a:defRPr sz="18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1"/>
        <c:spPr>
          <a:solidFill>
            <a:schemeClr val="accent2"/>
          </a:solidFill>
          <a:ln w="19050">
            <a:solidFill>
              <a:schemeClr val="lt1"/>
            </a:solidFill>
          </a:ln>
          <a:effectLst/>
        </c:spPr>
        <c:marker>
          <c:symbol val="none"/>
        </c:marker>
        <c:dLbl>
          <c:idx val="0"/>
          <c:spPr>
            <a:noFill/>
            <a:ln>
              <a:noFill/>
            </a:ln>
            <a:effectLst/>
          </c:spPr>
          <c:txPr>
            <a:bodyPr rot="0" spcFirstLastPara="1" vertOverflow="ellipsis" vert="horz" wrap="square" anchor="ctr" anchorCtr="1"/>
            <a:lstStyle/>
            <a:p>
              <a:pPr>
                <a:defRPr sz="18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2"/>
        <c:spPr>
          <a:solidFill>
            <a:schemeClr val="accent2"/>
          </a:solidFill>
          <a:ln w="19050">
            <a:solidFill>
              <a:schemeClr val="lt1"/>
            </a:solidFill>
          </a:ln>
          <a:effectLst/>
        </c:spPr>
      </c:pivotFmt>
      <c:pivotFmt>
        <c:idx val="3"/>
        <c:spPr>
          <a:solidFill>
            <a:schemeClr val="accent2"/>
          </a:solidFill>
          <a:ln w="19050">
            <a:solidFill>
              <a:schemeClr val="lt1"/>
            </a:solidFill>
          </a:ln>
          <a:effectLst/>
        </c:spPr>
      </c:pivotFmt>
      <c:pivotFmt>
        <c:idx val="4"/>
        <c:spPr>
          <a:solidFill>
            <a:schemeClr val="accent2"/>
          </a:solidFill>
          <a:ln w="19050">
            <a:solidFill>
              <a:schemeClr val="lt1"/>
            </a:solidFill>
          </a:ln>
          <a:effectLst/>
        </c:spPr>
      </c:pivotFmt>
      <c:pivotFmt>
        <c:idx val="5"/>
        <c:spPr>
          <a:solidFill>
            <a:schemeClr val="accent2"/>
          </a:solidFill>
          <a:ln w="19050">
            <a:solidFill>
              <a:schemeClr val="lt1"/>
            </a:solidFill>
          </a:ln>
          <a:effectLst/>
        </c:spPr>
      </c:pivotFmt>
      <c:pivotFmt>
        <c:idx val="6"/>
        <c:spPr>
          <a:solidFill>
            <a:schemeClr val="accent2"/>
          </a:solidFill>
          <a:ln w="19050">
            <a:solidFill>
              <a:schemeClr val="lt1"/>
            </a:solidFill>
          </a:ln>
          <a:effectLst/>
        </c:spPr>
      </c:pivotFmt>
      <c:pivotFmt>
        <c:idx val="7"/>
        <c:spPr>
          <a:solidFill>
            <a:schemeClr val="accent2"/>
          </a:solidFill>
          <a:ln w="19050">
            <a:solidFill>
              <a:schemeClr val="lt1"/>
            </a:solidFill>
          </a:ln>
          <a:effectLst/>
        </c:spPr>
        <c:marker>
          <c:symbol val="none"/>
        </c:marker>
        <c:dLbl>
          <c:idx val="0"/>
          <c:spPr>
            <a:noFill/>
            <a:ln>
              <a:noFill/>
            </a:ln>
            <a:effectLst/>
          </c:spPr>
          <c:txPr>
            <a:bodyPr rot="0" spcFirstLastPara="1" vertOverflow="ellipsis" vert="horz" wrap="square" anchor="ctr" anchorCtr="1"/>
            <a:lstStyle/>
            <a:p>
              <a:pPr>
                <a:defRPr sz="18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8"/>
        <c:spPr>
          <a:solidFill>
            <a:schemeClr val="accent2"/>
          </a:solidFill>
          <a:ln w="19050">
            <a:solidFill>
              <a:schemeClr val="lt1"/>
            </a:solidFill>
          </a:ln>
          <a:effectLst/>
        </c:spPr>
      </c:pivotFmt>
      <c:pivotFmt>
        <c:idx val="9"/>
        <c:spPr>
          <a:solidFill>
            <a:schemeClr val="accent2"/>
          </a:solidFill>
          <a:ln w="19050">
            <a:solidFill>
              <a:schemeClr val="lt1"/>
            </a:solidFill>
          </a:ln>
          <a:effectLst/>
        </c:spPr>
      </c:pivotFmt>
      <c:pivotFmt>
        <c:idx val="10"/>
        <c:spPr>
          <a:solidFill>
            <a:schemeClr val="accent2"/>
          </a:solidFill>
          <a:ln w="19050">
            <a:solidFill>
              <a:schemeClr val="lt1"/>
            </a:solidFill>
          </a:ln>
          <a:effectLst/>
        </c:spPr>
      </c:pivotFmt>
      <c:pivotFmt>
        <c:idx val="11"/>
        <c:spPr>
          <a:solidFill>
            <a:schemeClr val="accent2"/>
          </a:solidFill>
          <a:ln w="19050">
            <a:solidFill>
              <a:schemeClr val="lt1"/>
            </a:solidFill>
          </a:ln>
          <a:effectLst/>
        </c:spPr>
      </c:pivotFmt>
      <c:pivotFmt>
        <c:idx val="12"/>
        <c:spPr>
          <a:solidFill>
            <a:schemeClr val="accent2"/>
          </a:solidFill>
          <a:ln w="19050">
            <a:solidFill>
              <a:schemeClr val="lt1"/>
            </a:solidFill>
          </a:ln>
          <a:effectLst/>
        </c:spPr>
      </c:pivotFmt>
    </c:pivotFmts>
    <c:plotArea>
      <c:layout/>
      <c:pieChart>
        <c:varyColors val="1"/>
        <c:ser>
          <c:idx val="0"/>
          <c:order val="0"/>
          <c:tx>
            <c:strRef>
              <c:f>Sheet12!$B$3</c:f>
              <c:strCache>
                <c:ptCount val="1"/>
                <c:pt idx="0">
                  <c:v>Total</c:v>
                </c:pt>
              </c:strCache>
            </c:strRef>
          </c:tx>
          <c:dPt>
            <c:idx val="0"/>
            <c:bubble3D val="0"/>
            <c:spPr>
              <a:solidFill>
                <a:schemeClr val="accent2"/>
              </a:solidFill>
              <a:ln w="19050">
                <a:solidFill>
                  <a:schemeClr val="lt1"/>
                </a:solidFill>
              </a:ln>
              <a:effectLst/>
            </c:spPr>
            <c:extLst>
              <c:ext xmlns:c16="http://schemas.microsoft.com/office/drawing/2014/chart" uri="{C3380CC4-5D6E-409C-BE32-E72D297353CC}">
                <c16:uniqueId val="{00000001-EFED-4E4E-B37E-215F2B8C9AAD}"/>
              </c:ext>
            </c:extLst>
          </c:dPt>
          <c:dPt>
            <c:idx val="1"/>
            <c:bubble3D val="0"/>
            <c:spPr>
              <a:solidFill>
                <a:schemeClr val="accent4"/>
              </a:solidFill>
              <a:ln w="19050">
                <a:solidFill>
                  <a:schemeClr val="lt1"/>
                </a:solidFill>
              </a:ln>
              <a:effectLst/>
            </c:spPr>
            <c:extLst>
              <c:ext xmlns:c16="http://schemas.microsoft.com/office/drawing/2014/chart" uri="{C3380CC4-5D6E-409C-BE32-E72D297353CC}">
                <c16:uniqueId val="{00000003-EFED-4E4E-B37E-215F2B8C9AAD}"/>
              </c:ext>
            </c:extLst>
          </c:dPt>
          <c:dPt>
            <c:idx val="2"/>
            <c:bubble3D val="0"/>
            <c:spPr>
              <a:solidFill>
                <a:schemeClr val="accent6"/>
              </a:solidFill>
              <a:ln w="19050">
                <a:solidFill>
                  <a:schemeClr val="lt1"/>
                </a:solidFill>
              </a:ln>
              <a:effectLst/>
            </c:spPr>
            <c:extLst>
              <c:ext xmlns:c16="http://schemas.microsoft.com/office/drawing/2014/chart" uri="{C3380CC4-5D6E-409C-BE32-E72D297353CC}">
                <c16:uniqueId val="{00000005-EFED-4E4E-B37E-215F2B8C9AAD}"/>
              </c:ext>
            </c:extLst>
          </c:dPt>
          <c:dPt>
            <c:idx val="3"/>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7-EFED-4E4E-B37E-215F2B8C9AAD}"/>
              </c:ext>
            </c:extLst>
          </c:dPt>
          <c:dPt>
            <c:idx val="4"/>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09-EFED-4E4E-B37E-215F2B8C9AAD}"/>
              </c:ext>
            </c:extLst>
          </c:dPt>
          <c:dLbls>
            <c:spPr>
              <a:noFill/>
              <a:ln>
                <a:noFill/>
              </a:ln>
              <a:effectLst/>
            </c:spPr>
            <c:txPr>
              <a:bodyPr rot="0" spcFirstLastPara="1" vertOverflow="ellipsis" vert="horz" wrap="square" anchor="ctr" anchorCtr="1"/>
              <a:lstStyle/>
              <a:p>
                <a:pPr>
                  <a:defRPr sz="18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Sheet12!$A$4:$A$9</c:f>
              <c:strCache>
                <c:ptCount val="5"/>
                <c:pt idx="0">
                  <c:v>1</c:v>
                </c:pt>
                <c:pt idx="1">
                  <c:v>2</c:v>
                </c:pt>
                <c:pt idx="2">
                  <c:v>3</c:v>
                </c:pt>
                <c:pt idx="3">
                  <c:v>4</c:v>
                </c:pt>
                <c:pt idx="4">
                  <c:v>5</c:v>
                </c:pt>
              </c:strCache>
            </c:strRef>
          </c:cat>
          <c:val>
            <c:numRef>
              <c:f>Sheet12!$B$4:$B$9</c:f>
              <c:numCache>
                <c:formatCode>General</c:formatCode>
                <c:ptCount val="5"/>
                <c:pt idx="0">
                  <c:v>1</c:v>
                </c:pt>
                <c:pt idx="1">
                  <c:v>4</c:v>
                </c:pt>
                <c:pt idx="2">
                  <c:v>36</c:v>
                </c:pt>
                <c:pt idx="3">
                  <c:v>48</c:v>
                </c:pt>
                <c:pt idx="4">
                  <c:v>30</c:v>
                </c:pt>
              </c:numCache>
            </c:numRef>
          </c:val>
          <c:extLst>
            <c:ext xmlns:c16="http://schemas.microsoft.com/office/drawing/2014/chart" uri="{C3380CC4-5D6E-409C-BE32-E72D297353CC}">
              <c16:uniqueId val="{0000000A-EFED-4E4E-B37E-215F2B8C9AAD}"/>
            </c:ext>
          </c:extLst>
        </c:ser>
        <c:dLbls>
          <c:showLegendKey val="0"/>
          <c:showVal val="0"/>
          <c:showCatName val="0"/>
          <c:showSerName val="0"/>
          <c:showPercent val="1"/>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800"/>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[Book1.xlsx]Sheet14!PivotTable15</c:name>
    <c:fmtId val="4"/>
  </c:pivotSource>
  <c:chart>
    <c:autoTitleDeleted val="1"/>
    <c:pivotFmts>
      <c:pivotFmt>
        <c:idx val="0"/>
        <c:spPr>
          <a:solidFill>
            <a:schemeClr val="accent2"/>
          </a:solidFill>
          <a:ln w="19050">
            <a:solidFill>
              <a:schemeClr val="lt1"/>
            </a:solidFill>
          </a:ln>
          <a:effectLst/>
        </c:spPr>
        <c:marker>
          <c:symbol val="circle"/>
          <c:size val="5"/>
        </c:marker>
        <c:dLbl>
          <c:idx val="0"/>
          <c:spPr>
            <a:noFill/>
            <a:ln>
              <a:noFill/>
            </a:ln>
            <a:effectLst/>
          </c:spPr>
          <c:txPr>
            <a:bodyPr rot="0" spcFirstLastPara="1" vertOverflow="ellipsis" vert="horz" wrap="square" anchor="ctr" anchorCtr="1"/>
            <a:lstStyle/>
            <a:p>
              <a:pPr>
                <a:defRPr sz="18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1"/>
        <c:spPr>
          <a:solidFill>
            <a:schemeClr val="accent2"/>
          </a:solidFill>
          <a:ln w="19050">
            <a:solidFill>
              <a:schemeClr val="lt1"/>
            </a:solidFill>
          </a:ln>
          <a:effectLst/>
        </c:spPr>
        <c:marker>
          <c:symbol val="none"/>
        </c:marker>
        <c:dLbl>
          <c:idx val="0"/>
          <c:spPr>
            <a:noFill/>
            <a:ln>
              <a:noFill/>
            </a:ln>
            <a:effectLst/>
          </c:spPr>
          <c:txPr>
            <a:bodyPr rot="0" spcFirstLastPara="1" vertOverflow="ellipsis" vert="horz" wrap="square" anchor="ctr" anchorCtr="1"/>
            <a:lstStyle/>
            <a:p>
              <a:pPr>
                <a:defRPr sz="18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2"/>
        <c:spPr>
          <a:solidFill>
            <a:schemeClr val="accent2"/>
          </a:solidFill>
          <a:ln w="19050">
            <a:solidFill>
              <a:schemeClr val="lt1"/>
            </a:solidFill>
          </a:ln>
          <a:effectLst/>
        </c:spPr>
      </c:pivotFmt>
      <c:pivotFmt>
        <c:idx val="3"/>
        <c:spPr>
          <a:solidFill>
            <a:schemeClr val="accent2"/>
          </a:solidFill>
          <a:ln w="19050">
            <a:solidFill>
              <a:schemeClr val="lt1"/>
            </a:solidFill>
          </a:ln>
          <a:effectLst/>
        </c:spPr>
      </c:pivotFmt>
      <c:pivotFmt>
        <c:idx val="4"/>
        <c:spPr>
          <a:solidFill>
            <a:schemeClr val="accent2"/>
          </a:solidFill>
          <a:ln w="19050">
            <a:solidFill>
              <a:schemeClr val="lt1"/>
            </a:solidFill>
          </a:ln>
          <a:effectLst/>
        </c:spPr>
      </c:pivotFmt>
      <c:pivotFmt>
        <c:idx val="5"/>
        <c:spPr>
          <a:solidFill>
            <a:schemeClr val="accent2"/>
          </a:solidFill>
          <a:ln w="19050">
            <a:solidFill>
              <a:schemeClr val="lt1"/>
            </a:solidFill>
          </a:ln>
          <a:effectLst/>
        </c:spPr>
      </c:pivotFmt>
      <c:pivotFmt>
        <c:idx val="6"/>
        <c:spPr>
          <a:solidFill>
            <a:schemeClr val="accent2"/>
          </a:solidFill>
          <a:ln w="19050">
            <a:solidFill>
              <a:schemeClr val="lt1"/>
            </a:solidFill>
          </a:ln>
          <a:effectLst/>
        </c:spPr>
      </c:pivotFmt>
      <c:pivotFmt>
        <c:idx val="7"/>
        <c:spPr>
          <a:solidFill>
            <a:schemeClr val="accent2"/>
          </a:solidFill>
          <a:ln w="19050">
            <a:solidFill>
              <a:schemeClr val="lt1"/>
            </a:solidFill>
          </a:ln>
          <a:effectLst/>
        </c:spPr>
        <c:marker>
          <c:symbol val="none"/>
        </c:marker>
        <c:dLbl>
          <c:idx val="0"/>
          <c:spPr>
            <a:noFill/>
            <a:ln>
              <a:noFill/>
            </a:ln>
            <a:effectLst/>
          </c:spPr>
          <c:txPr>
            <a:bodyPr rot="0" spcFirstLastPara="1" vertOverflow="ellipsis" vert="horz" wrap="square" anchor="ctr" anchorCtr="1"/>
            <a:lstStyle/>
            <a:p>
              <a:pPr>
                <a:defRPr sz="18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8"/>
        <c:spPr>
          <a:solidFill>
            <a:schemeClr val="accent2"/>
          </a:solidFill>
          <a:ln w="19050">
            <a:solidFill>
              <a:schemeClr val="lt1"/>
            </a:solidFill>
          </a:ln>
          <a:effectLst/>
        </c:spPr>
      </c:pivotFmt>
      <c:pivotFmt>
        <c:idx val="9"/>
        <c:spPr>
          <a:solidFill>
            <a:schemeClr val="accent2"/>
          </a:solidFill>
          <a:ln w="19050">
            <a:solidFill>
              <a:schemeClr val="lt1"/>
            </a:solidFill>
          </a:ln>
          <a:effectLst/>
        </c:spPr>
      </c:pivotFmt>
      <c:pivotFmt>
        <c:idx val="10"/>
        <c:spPr>
          <a:solidFill>
            <a:schemeClr val="accent2"/>
          </a:solidFill>
          <a:ln w="19050">
            <a:solidFill>
              <a:schemeClr val="lt1"/>
            </a:solidFill>
          </a:ln>
          <a:effectLst/>
        </c:spPr>
      </c:pivotFmt>
      <c:pivotFmt>
        <c:idx val="11"/>
        <c:spPr>
          <a:solidFill>
            <a:schemeClr val="accent2"/>
          </a:solidFill>
          <a:ln w="19050">
            <a:solidFill>
              <a:schemeClr val="lt1"/>
            </a:solidFill>
          </a:ln>
          <a:effectLst/>
        </c:spPr>
      </c:pivotFmt>
      <c:pivotFmt>
        <c:idx val="12"/>
        <c:spPr>
          <a:solidFill>
            <a:schemeClr val="accent2"/>
          </a:solidFill>
          <a:ln w="19050">
            <a:solidFill>
              <a:schemeClr val="lt1"/>
            </a:solidFill>
          </a:ln>
          <a:effectLst/>
        </c:spPr>
      </c:pivotFmt>
    </c:pivotFmts>
    <c:plotArea>
      <c:layout/>
      <c:pieChart>
        <c:varyColors val="1"/>
        <c:ser>
          <c:idx val="0"/>
          <c:order val="0"/>
          <c:tx>
            <c:strRef>
              <c:f>Sheet14!$B$3</c:f>
              <c:strCache>
                <c:ptCount val="1"/>
                <c:pt idx="0">
                  <c:v>Total</c:v>
                </c:pt>
              </c:strCache>
            </c:strRef>
          </c:tx>
          <c:dPt>
            <c:idx val="0"/>
            <c:bubble3D val="0"/>
            <c:spPr>
              <a:solidFill>
                <a:schemeClr val="accent2"/>
              </a:solidFill>
              <a:ln w="19050">
                <a:solidFill>
                  <a:schemeClr val="lt1"/>
                </a:solidFill>
              </a:ln>
              <a:effectLst/>
            </c:spPr>
            <c:extLst>
              <c:ext xmlns:c16="http://schemas.microsoft.com/office/drawing/2014/chart" uri="{C3380CC4-5D6E-409C-BE32-E72D297353CC}">
                <c16:uniqueId val="{00000001-637A-C14D-8CA8-FE1A821F3155}"/>
              </c:ext>
            </c:extLst>
          </c:dPt>
          <c:dPt>
            <c:idx val="1"/>
            <c:bubble3D val="0"/>
            <c:spPr>
              <a:solidFill>
                <a:schemeClr val="accent4"/>
              </a:solidFill>
              <a:ln w="19050">
                <a:solidFill>
                  <a:schemeClr val="lt1"/>
                </a:solidFill>
              </a:ln>
              <a:effectLst/>
            </c:spPr>
            <c:extLst>
              <c:ext xmlns:c16="http://schemas.microsoft.com/office/drawing/2014/chart" uri="{C3380CC4-5D6E-409C-BE32-E72D297353CC}">
                <c16:uniqueId val="{00000003-637A-C14D-8CA8-FE1A821F3155}"/>
              </c:ext>
            </c:extLst>
          </c:dPt>
          <c:dPt>
            <c:idx val="2"/>
            <c:bubble3D val="0"/>
            <c:spPr>
              <a:solidFill>
                <a:schemeClr val="accent6"/>
              </a:solidFill>
              <a:ln w="19050">
                <a:solidFill>
                  <a:schemeClr val="lt1"/>
                </a:solidFill>
              </a:ln>
              <a:effectLst/>
            </c:spPr>
            <c:extLst>
              <c:ext xmlns:c16="http://schemas.microsoft.com/office/drawing/2014/chart" uri="{C3380CC4-5D6E-409C-BE32-E72D297353CC}">
                <c16:uniqueId val="{00000005-637A-C14D-8CA8-FE1A821F3155}"/>
              </c:ext>
            </c:extLst>
          </c:dPt>
          <c:dPt>
            <c:idx val="3"/>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7-637A-C14D-8CA8-FE1A821F3155}"/>
              </c:ext>
            </c:extLst>
          </c:dPt>
          <c:dPt>
            <c:idx val="4"/>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09-637A-C14D-8CA8-FE1A821F3155}"/>
              </c:ext>
            </c:extLst>
          </c:dPt>
          <c:dLbls>
            <c:spPr>
              <a:noFill/>
              <a:ln>
                <a:noFill/>
              </a:ln>
              <a:effectLst/>
            </c:spPr>
            <c:txPr>
              <a:bodyPr rot="0" spcFirstLastPara="1" vertOverflow="ellipsis" vert="horz" wrap="square" anchor="ctr" anchorCtr="1"/>
              <a:lstStyle/>
              <a:p>
                <a:pPr>
                  <a:defRPr sz="18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Sheet14!$A$4:$A$9</c:f>
              <c:strCache>
                <c:ptCount val="5"/>
                <c:pt idx="0">
                  <c:v>1</c:v>
                </c:pt>
                <c:pt idx="1">
                  <c:v>2</c:v>
                </c:pt>
                <c:pt idx="2">
                  <c:v>3</c:v>
                </c:pt>
                <c:pt idx="3">
                  <c:v>4</c:v>
                </c:pt>
                <c:pt idx="4">
                  <c:v>5</c:v>
                </c:pt>
              </c:strCache>
            </c:strRef>
          </c:cat>
          <c:val>
            <c:numRef>
              <c:f>Sheet14!$B$4:$B$9</c:f>
              <c:numCache>
                <c:formatCode>General</c:formatCode>
                <c:ptCount val="5"/>
                <c:pt idx="0">
                  <c:v>3</c:v>
                </c:pt>
                <c:pt idx="1">
                  <c:v>12</c:v>
                </c:pt>
                <c:pt idx="2">
                  <c:v>27</c:v>
                </c:pt>
                <c:pt idx="3">
                  <c:v>48</c:v>
                </c:pt>
                <c:pt idx="4">
                  <c:v>15</c:v>
                </c:pt>
              </c:numCache>
            </c:numRef>
          </c:val>
          <c:extLst>
            <c:ext xmlns:c16="http://schemas.microsoft.com/office/drawing/2014/chart" uri="{C3380CC4-5D6E-409C-BE32-E72D297353CC}">
              <c16:uniqueId val="{0000000A-637A-C14D-8CA8-FE1A821F3155}"/>
            </c:ext>
          </c:extLst>
        </c:ser>
        <c:dLbls>
          <c:showLegendKey val="0"/>
          <c:showVal val="0"/>
          <c:showCatName val="0"/>
          <c:showSerName val="0"/>
          <c:showPercent val="1"/>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800"/>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[Book1.xlsx]Sheet15!PivotTable16</c:name>
    <c:fmtId val="4"/>
  </c:pivotSource>
  <c:chart>
    <c:autoTitleDeleted val="1"/>
    <c:pivotFmts>
      <c:pivotFmt>
        <c:idx val="0"/>
        <c:spPr>
          <a:solidFill>
            <a:schemeClr val="accent2"/>
          </a:solidFill>
          <a:ln w="19050">
            <a:solidFill>
              <a:schemeClr val="lt1"/>
            </a:solidFill>
          </a:ln>
          <a:effectLst/>
        </c:spPr>
        <c:marker>
          <c:symbol val="circle"/>
          <c:size val="5"/>
        </c:marker>
        <c:dLbl>
          <c:idx val="0"/>
          <c:spPr>
            <a:noFill/>
            <a:ln>
              <a:noFill/>
            </a:ln>
            <a:effectLst/>
          </c:spPr>
          <c:txPr>
            <a:bodyPr rot="0" spcFirstLastPara="1" vertOverflow="ellipsis" vert="horz" wrap="square" anchor="ctr" anchorCtr="1"/>
            <a:lstStyle/>
            <a:p>
              <a:pPr>
                <a:defRPr sz="18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1"/>
        <c:spPr>
          <a:solidFill>
            <a:schemeClr val="accent2"/>
          </a:solidFill>
          <a:ln w="19050">
            <a:solidFill>
              <a:schemeClr val="lt1"/>
            </a:solidFill>
          </a:ln>
          <a:effectLst/>
        </c:spPr>
        <c:marker>
          <c:symbol val="none"/>
        </c:marker>
        <c:dLbl>
          <c:idx val="0"/>
          <c:spPr>
            <a:noFill/>
            <a:ln>
              <a:noFill/>
            </a:ln>
            <a:effectLst/>
          </c:spPr>
          <c:txPr>
            <a:bodyPr rot="0" spcFirstLastPara="1" vertOverflow="ellipsis" vert="horz" wrap="square" anchor="ctr" anchorCtr="1"/>
            <a:lstStyle/>
            <a:p>
              <a:pPr>
                <a:defRPr sz="18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2"/>
        <c:spPr>
          <a:solidFill>
            <a:schemeClr val="accent2"/>
          </a:solidFill>
          <a:ln w="19050">
            <a:solidFill>
              <a:schemeClr val="lt1"/>
            </a:solidFill>
          </a:ln>
          <a:effectLst/>
        </c:spPr>
      </c:pivotFmt>
      <c:pivotFmt>
        <c:idx val="3"/>
        <c:spPr>
          <a:solidFill>
            <a:schemeClr val="accent2"/>
          </a:solidFill>
          <a:ln w="19050">
            <a:solidFill>
              <a:schemeClr val="lt1"/>
            </a:solidFill>
          </a:ln>
          <a:effectLst/>
        </c:spPr>
      </c:pivotFmt>
      <c:pivotFmt>
        <c:idx val="4"/>
        <c:spPr>
          <a:solidFill>
            <a:schemeClr val="accent2"/>
          </a:solidFill>
          <a:ln w="19050">
            <a:solidFill>
              <a:schemeClr val="lt1"/>
            </a:solidFill>
          </a:ln>
          <a:effectLst/>
        </c:spPr>
      </c:pivotFmt>
      <c:pivotFmt>
        <c:idx val="5"/>
        <c:spPr>
          <a:solidFill>
            <a:schemeClr val="accent2"/>
          </a:solidFill>
          <a:ln w="19050">
            <a:solidFill>
              <a:schemeClr val="lt1"/>
            </a:solidFill>
          </a:ln>
          <a:effectLst/>
        </c:spPr>
      </c:pivotFmt>
      <c:pivotFmt>
        <c:idx val="6"/>
        <c:spPr>
          <a:solidFill>
            <a:schemeClr val="accent2"/>
          </a:solidFill>
          <a:ln w="19050">
            <a:solidFill>
              <a:schemeClr val="lt1"/>
            </a:solidFill>
          </a:ln>
          <a:effectLst/>
        </c:spPr>
      </c:pivotFmt>
      <c:pivotFmt>
        <c:idx val="7"/>
        <c:spPr>
          <a:solidFill>
            <a:schemeClr val="accent2"/>
          </a:solidFill>
          <a:ln w="19050">
            <a:solidFill>
              <a:schemeClr val="lt1"/>
            </a:solidFill>
          </a:ln>
          <a:effectLst/>
        </c:spPr>
        <c:marker>
          <c:symbol val="none"/>
        </c:marker>
        <c:dLbl>
          <c:idx val="0"/>
          <c:spPr>
            <a:noFill/>
            <a:ln>
              <a:noFill/>
            </a:ln>
            <a:effectLst/>
          </c:spPr>
          <c:txPr>
            <a:bodyPr rot="0" spcFirstLastPara="1" vertOverflow="ellipsis" vert="horz" wrap="square" anchor="ctr" anchorCtr="1"/>
            <a:lstStyle/>
            <a:p>
              <a:pPr>
                <a:defRPr sz="18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8"/>
        <c:spPr>
          <a:solidFill>
            <a:schemeClr val="accent2"/>
          </a:solidFill>
          <a:ln w="19050">
            <a:solidFill>
              <a:schemeClr val="lt1"/>
            </a:solidFill>
          </a:ln>
          <a:effectLst/>
        </c:spPr>
      </c:pivotFmt>
      <c:pivotFmt>
        <c:idx val="9"/>
        <c:spPr>
          <a:solidFill>
            <a:schemeClr val="accent2"/>
          </a:solidFill>
          <a:ln w="19050">
            <a:solidFill>
              <a:schemeClr val="lt1"/>
            </a:solidFill>
          </a:ln>
          <a:effectLst/>
        </c:spPr>
      </c:pivotFmt>
      <c:pivotFmt>
        <c:idx val="10"/>
        <c:spPr>
          <a:solidFill>
            <a:schemeClr val="accent2"/>
          </a:solidFill>
          <a:ln w="19050">
            <a:solidFill>
              <a:schemeClr val="lt1"/>
            </a:solidFill>
          </a:ln>
          <a:effectLst/>
        </c:spPr>
      </c:pivotFmt>
      <c:pivotFmt>
        <c:idx val="11"/>
        <c:spPr>
          <a:solidFill>
            <a:schemeClr val="accent2"/>
          </a:solidFill>
          <a:ln w="19050">
            <a:solidFill>
              <a:schemeClr val="lt1"/>
            </a:solidFill>
          </a:ln>
          <a:effectLst/>
        </c:spPr>
      </c:pivotFmt>
      <c:pivotFmt>
        <c:idx val="12"/>
        <c:spPr>
          <a:solidFill>
            <a:schemeClr val="accent2"/>
          </a:solidFill>
          <a:ln w="19050">
            <a:solidFill>
              <a:schemeClr val="lt1"/>
            </a:solidFill>
          </a:ln>
          <a:effectLst/>
        </c:spPr>
      </c:pivotFmt>
    </c:pivotFmts>
    <c:plotArea>
      <c:layout/>
      <c:pieChart>
        <c:varyColors val="1"/>
        <c:ser>
          <c:idx val="0"/>
          <c:order val="0"/>
          <c:tx>
            <c:strRef>
              <c:f>Sheet15!$B$3</c:f>
              <c:strCache>
                <c:ptCount val="1"/>
                <c:pt idx="0">
                  <c:v>Total</c:v>
                </c:pt>
              </c:strCache>
            </c:strRef>
          </c:tx>
          <c:dPt>
            <c:idx val="0"/>
            <c:bubble3D val="0"/>
            <c:spPr>
              <a:solidFill>
                <a:schemeClr val="accent2"/>
              </a:solidFill>
              <a:ln w="19050">
                <a:solidFill>
                  <a:schemeClr val="lt1"/>
                </a:solidFill>
              </a:ln>
              <a:effectLst/>
            </c:spPr>
            <c:extLst>
              <c:ext xmlns:c16="http://schemas.microsoft.com/office/drawing/2014/chart" uri="{C3380CC4-5D6E-409C-BE32-E72D297353CC}">
                <c16:uniqueId val="{00000001-2B44-3C43-A238-BE941FE6187A}"/>
              </c:ext>
            </c:extLst>
          </c:dPt>
          <c:dPt>
            <c:idx val="1"/>
            <c:bubble3D val="0"/>
            <c:spPr>
              <a:solidFill>
                <a:schemeClr val="accent4"/>
              </a:solidFill>
              <a:ln w="19050">
                <a:solidFill>
                  <a:schemeClr val="lt1"/>
                </a:solidFill>
              </a:ln>
              <a:effectLst/>
            </c:spPr>
            <c:extLst>
              <c:ext xmlns:c16="http://schemas.microsoft.com/office/drawing/2014/chart" uri="{C3380CC4-5D6E-409C-BE32-E72D297353CC}">
                <c16:uniqueId val="{00000003-2B44-3C43-A238-BE941FE6187A}"/>
              </c:ext>
            </c:extLst>
          </c:dPt>
          <c:dPt>
            <c:idx val="2"/>
            <c:bubble3D val="0"/>
            <c:spPr>
              <a:solidFill>
                <a:schemeClr val="accent6"/>
              </a:solidFill>
              <a:ln w="19050">
                <a:solidFill>
                  <a:schemeClr val="lt1"/>
                </a:solidFill>
              </a:ln>
              <a:effectLst/>
            </c:spPr>
            <c:extLst>
              <c:ext xmlns:c16="http://schemas.microsoft.com/office/drawing/2014/chart" uri="{C3380CC4-5D6E-409C-BE32-E72D297353CC}">
                <c16:uniqueId val="{00000005-2B44-3C43-A238-BE941FE6187A}"/>
              </c:ext>
            </c:extLst>
          </c:dPt>
          <c:dPt>
            <c:idx val="3"/>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7-2B44-3C43-A238-BE941FE6187A}"/>
              </c:ext>
            </c:extLst>
          </c:dPt>
          <c:dPt>
            <c:idx val="4"/>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09-2B44-3C43-A238-BE941FE6187A}"/>
              </c:ext>
            </c:extLst>
          </c:dPt>
          <c:dLbls>
            <c:spPr>
              <a:noFill/>
              <a:ln>
                <a:noFill/>
              </a:ln>
              <a:effectLst/>
            </c:spPr>
            <c:txPr>
              <a:bodyPr rot="0" spcFirstLastPara="1" vertOverflow="ellipsis" vert="horz" wrap="square" anchor="ctr" anchorCtr="1"/>
              <a:lstStyle/>
              <a:p>
                <a:pPr>
                  <a:defRPr sz="18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Sheet15!$A$4:$A$9</c:f>
              <c:strCache>
                <c:ptCount val="5"/>
                <c:pt idx="0">
                  <c:v>1</c:v>
                </c:pt>
                <c:pt idx="1">
                  <c:v>2</c:v>
                </c:pt>
                <c:pt idx="2">
                  <c:v>3</c:v>
                </c:pt>
                <c:pt idx="3">
                  <c:v>4</c:v>
                </c:pt>
                <c:pt idx="4">
                  <c:v>5</c:v>
                </c:pt>
              </c:strCache>
            </c:strRef>
          </c:cat>
          <c:val>
            <c:numRef>
              <c:f>Sheet15!$B$4:$B$9</c:f>
              <c:numCache>
                <c:formatCode>General</c:formatCode>
                <c:ptCount val="5"/>
                <c:pt idx="0">
                  <c:v>2</c:v>
                </c:pt>
                <c:pt idx="1">
                  <c:v>14</c:v>
                </c:pt>
                <c:pt idx="2">
                  <c:v>24</c:v>
                </c:pt>
                <c:pt idx="3">
                  <c:v>40</c:v>
                </c:pt>
                <c:pt idx="4">
                  <c:v>30</c:v>
                </c:pt>
              </c:numCache>
            </c:numRef>
          </c:val>
          <c:extLst>
            <c:ext xmlns:c16="http://schemas.microsoft.com/office/drawing/2014/chart" uri="{C3380CC4-5D6E-409C-BE32-E72D297353CC}">
              <c16:uniqueId val="{0000000A-2B44-3C43-A238-BE941FE6187A}"/>
            </c:ext>
          </c:extLst>
        </c:ser>
        <c:dLbls>
          <c:showLegendKey val="0"/>
          <c:showVal val="0"/>
          <c:showCatName val="0"/>
          <c:showSerName val="0"/>
          <c:showPercent val="1"/>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800"/>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[Book1.xlsx]Sheet17!PivotTable18</c:name>
    <c:fmtId val="4"/>
  </c:pivotSource>
  <c:chart>
    <c:autoTitleDeleted val="1"/>
    <c:pivotFmts>
      <c:pivotFmt>
        <c:idx val="0"/>
        <c:spPr>
          <a:solidFill>
            <a:schemeClr val="accent2"/>
          </a:solidFill>
          <a:ln w="19050">
            <a:solidFill>
              <a:schemeClr val="lt1"/>
            </a:solidFill>
          </a:ln>
          <a:effectLst/>
        </c:spPr>
        <c:marker>
          <c:symbol val="circle"/>
          <c:size val="5"/>
        </c:marker>
        <c:dLbl>
          <c:idx val="0"/>
          <c:spPr>
            <a:noFill/>
            <a:ln>
              <a:noFill/>
            </a:ln>
            <a:effectLst/>
          </c:spPr>
          <c:txPr>
            <a:bodyPr rot="0" spcFirstLastPara="1" vertOverflow="ellipsis" vert="horz" wrap="square" anchor="ctr" anchorCtr="1"/>
            <a:lstStyle/>
            <a:p>
              <a:pPr>
                <a:defRPr sz="18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1"/>
        <c:spPr>
          <a:solidFill>
            <a:schemeClr val="accent2"/>
          </a:solidFill>
          <a:ln w="19050">
            <a:solidFill>
              <a:schemeClr val="lt1"/>
            </a:solidFill>
          </a:ln>
          <a:effectLst/>
        </c:spPr>
        <c:marker>
          <c:symbol val="none"/>
        </c:marker>
        <c:dLbl>
          <c:idx val="0"/>
          <c:spPr>
            <a:noFill/>
            <a:ln>
              <a:noFill/>
            </a:ln>
            <a:effectLst/>
          </c:spPr>
          <c:txPr>
            <a:bodyPr rot="0" spcFirstLastPara="1" vertOverflow="ellipsis" vert="horz" wrap="square" anchor="ctr" anchorCtr="1"/>
            <a:lstStyle/>
            <a:p>
              <a:pPr>
                <a:defRPr sz="18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2"/>
        <c:spPr>
          <a:solidFill>
            <a:schemeClr val="accent2"/>
          </a:solidFill>
          <a:ln w="19050">
            <a:solidFill>
              <a:schemeClr val="lt1"/>
            </a:solidFill>
          </a:ln>
          <a:effectLst/>
        </c:spPr>
      </c:pivotFmt>
      <c:pivotFmt>
        <c:idx val="3"/>
        <c:spPr>
          <a:solidFill>
            <a:schemeClr val="accent2"/>
          </a:solidFill>
          <a:ln w="19050">
            <a:solidFill>
              <a:schemeClr val="lt1"/>
            </a:solidFill>
          </a:ln>
          <a:effectLst/>
        </c:spPr>
      </c:pivotFmt>
      <c:pivotFmt>
        <c:idx val="4"/>
        <c:spPr>
          <a:solidFill>
            <a:schemeClr val="accent2"/>
          </a:solidFill>
          <a:ln w="19050">
            <a:solidFill>
              <a:schemeClr val="lt1"/>
            </a:solidFill>
          </a:ln>
          <a:effectLst/>
        </c:spPr>
      </c:pivotFmt>
      <c:pivotFmt>
        <c:idx val="5"/>
        <c:spPr>
          <a:solidFill>
            <a:schemeClr val="accent2"/>
          </a:solidFill>
          <a:ln w="19050">
            <a:solidFill>
              <a:schemeClr val="lt1"/>
            </a:solidFill>
          </a:ln>
          <a:effectLst/>
        </c:spPr>
      </c:pivotFmt>
      <c:pivotFmt>
        <c:idx val="6"/>
        <c:spPr>
          <a:solidFill>
            <a:schemeClr val="accent2"/>
          </a:solidFill>
          <a:ln w="19050">
            <a:solidFill>
              <a:schemeClr val="lt1"/>
            </a:solidFill>
          </a:ln>
          <a:effectLst/>
        </c:spPr>
      </c:pivotFmt>
      <c:pivotFmt>
        <c:idx val="7"/>
        <c:spPr>
          <a:solidFill>
            <a:schemeClr val="accent2"/>
          </a:solidFill>
          <a:ln w="19050">
            <a:solidFill>
              <a:schemeClr val="lt1"/>
            </a:solidFill>
          </a:ln>
          <a:effectLst/>
        </c:spPr>
        <c:marker>
          <c:symbol val="none"/>
        </c:marker>
        <c:dLbl>
          <c:idx val="0"/>
          <c:spPr>
            <a:noFill/>
            <a:ln>
              <a:noFill/>
            </a:ln>
            <a:effectLst/>
          </c:spPr>
          <c:txPr>
            <a:bodyPr rot="0" spcFirstLastPara="1" vertOverflow="ellipsis" vert="horz" wrap="square" anchor="ctr" anchorCtr="1"/>
            <a:lstStyle/>
            <a:p>
              <a:pPr>
                <a:defRPr sz="18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8"/>
        <c:spPr>
          <a:solidFill>
            <a:schemeClr val="accent2"/>
          </a:solidFill>
          <a:ln w="19050">
            <a:solidFill>
              <a:schemeClr val="lt1"/>
            </a:solidFill>
          </a:ln>
          <a:effectLst/>
        </c:spPr>
      </c:pivotFmt>
      <c:pivotFmt>
        <c:idx val="9"/>
        <c:spPr>
          <a:solidFill>
            <a:schemeClr val="accent2"/>
          </a:solidFill>
          <a:ln w="19050">
            <a:solidFill>
              <a:schemeClr val="lt1"/>
            </a:solidFill>
          </a:ln>
          <a:effectLst/>
        </c:spPr>
      </c:pivotFmt>
      <c:pivotFmt>
        <c:idx val="10"/>
        <c:spPr>
          <a:solidFill>
            <a:schemeClr val="accent2"/>
          </a:solidFill>
          <a:ln w="19050">
            <a:solidFill>
              <a:schemeClr val="lt1"/>
            </a:solidFill>
          </a:ln>
          <a:effectLst/>
        </c:spPr>
      </c:pivotFmt>
      <c:pivotFmt>
        <c:idx val="11"/>
        <c:spPr>
          <a:solidFill>
            <a:schemeClr val="accent2"/>
          </a:solidFill>
          <a:ln w="19050">
            <a:solidFill>
              <a:schemeClr val="lt1"/>
            </a:solidFill>
          </a:ln>
          <a:effectLst/>
        </c:spPr>
      </c:pivotFmt>
      <c:pivotFmt>
        <c:idx val="12"/>
        <c:spPr>
          <a:solidFill>
            <a:schemeClr val="accent2"/>
          </a:solidFill>
          <a:ln w="19050">
            <a:solidFill>
              <a:schemeClr val="lt1"/>
            </a:solidFill>
          </a:ln>
          <a:effectLst/>
        </c:spPr>
      </c:pivotFmt>
    </c:pivotFmts>
    <c:plotArea>
      <c:layout/>
      <c:pieChart>
        <c:varyColors val="1"/>
        <c:ser>
          <c:idx val="0"/>
          <c:order val="0"/>
          <c:tx>
            <c:strRef>
              <c:f>Sheet17!$B$3</c:f>
              <c:strCache>
                <c:ptCount val="1"/>
                <c:pt idx="0">
                  <c:v>Total</c:v>
                </c:pt>
              </c:strCache>
            </c:strRef>
          </c:tx>
          <c:dPt>
            <c:idx val="0"/>
            <c:bubble3D val="0"/>
            <c:spPr>
              <a:solidFill>
                <a:schemeClr val="accent2"/>
              </a:solidFill>
              <a:ln w="19050">
                <a:solidFill>
                  <a:schemeClr val="lt1"/>
                </a:solidFill>
              </a:ln>
              <a:effectLst/>
            </c:spPr>
            <c:extLst>
              <c:ext xmlns:c16="http://schemas.microsoft.com/office/drawing/2014/chart" uri="{C3380CC4-5D6E-409C-BE32-E72D297353CC}">
                <c16:uniqueId val="{00000001-54D4-C543-8F26-821C1ADB12AD}"/>
              </c:ext>
            </c:extLst>
          </c:dPt>
          <c:dPt>
            <c:idx val="1"/>
            <c:bubble3D val="0"/>
            <c:spPr>
              <a:solidFill>
                <a:schemeClr val="accent4"/>
              </a:solidFill>
              <a:ln w="19050">
                <a:solidFill>
                  <a:schemeClr val="lt1"/>
                </a:solidFill>
              </a:ln>
              <a:effectLst/>
            </c:spPr>
            <c:extLst>
              <c:ext xmlns:c16="http://schemas.microsoft.com/office/drawing/2014/chart" uri="{C3380CC4-5D6E-409C-BE32-E72D297353CC}">
                <c16:uniqueId val="{00000003-54D4-C543-8F26-821C1ADB12AD}"/>
              </c:ext>
            </c:extLst>
          </c:dPt>
          <c:dPt>
            <c:idx val="2"/>
            <c:bubble3D val="0"/>
            <c:spPr>
              <a:solidFill>
                <a:schemeClr val="accent6"/>
              </a:solidFill>
              <a:ln w="19050">
                <a:solidFill>
                  <a:schemeClr val="lt1"/>
                </a:solidFill>
              </a:ln>
              <a:effectLst/>
            </c:spPr>
            <c:extLst>
              <c:ext xmlns:c16="http://schemas.microsoft.com/office/drawing/2014/chart" uri="{C3380CC4-5D6E-409C-BE32-E72D297353CC}">
                <c16:uniqueId val="{00000005-54D4-C543-8F26-821C1ADB12AD}"/>
              </c:ext>
            </c:extLst>
          </c:dPt>
          <c:dPt>
            <c:idx val="3"/>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7-54D4-C543-8F26-821C1ADB12AD}"/>
              </c:ext>
            </c:extLst>
          </c:dPt>
          <c:dPt>
            <c:idx val="4"/>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09-54D4-C543-8F26-821C1ADB12AD}"/>
              </c:ext>
            </c:extLst>
          </c:dPt>
          <c:dLbls>
            <c:spPr>
              <a:noFill/>
              <a:ln>
                <a:noFill/>
              </a:ln>
              <a:effectLst/>
            </c:spPr>
            <c:txPr>
              <a:bodyPr rot="0" spcFirstLastPara="1" vertOverflow="ellipsis" vert="horz" wrap="square" anchor="ctr" anchorCtr="1"/>
              <a:lstStyle/>
              <a:p>
                <a:pPr>
                  <a:defRPr sz="18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Sheet17!$A$4:$A$9</c:f>
              <c:strCache>
                <c:ptCount val="5"/>
                <c:pt idx="0">
                  <c:v>1</c:v>
                </c:pt>
                <c:pt idx="1">
                  <c:v>2</c:v>
                </c:pt>
                <c:pt idx="2">
                  <c:v>3</c:v>
                </c:pt>
                <c:pt idx="3">
                  <c:v>4</c:v>
                </c:pt>
                <c:pt idx="4">
                  <c:v>5</c:v>
                </c:pt>
              </c:strCache>
            </c:strRef>
          </c:cat>
          <c:val>
            <c:numRef>
              <c:f>Sheet17!$B$4:$B$9</c:f>
              <c:numCache>
                <c:formatCode>General</c:formatCode>
                <c:ptCount val="5"/>
                <c:pt idx="0">
                  <c:v>6</c:v>
                </c:pt>
                <c:pt idx="1">
                  <c:v>2</c:v>
                </c:pt>
                <c:pt idx="2">
                  <c:v>21</c:v>
                </c:pt>
                <c:pt idx="3">
                  <c:v>36</c:v>
                </c:pt>
                <c:pt idx="4">
                  <c:v>50</c:v>
                </c:pt>
              </c:numCache>
            </c:numRef>
          </c:val>
          <c:extLst>
            <c:ext xmlns:c16="http://schemas.microsoft.com/office/drawing/2014/chart" uri="{C3380CC4-5D6E-409C-BE32-E72D297353CC}">
              <c16:uniqueId val="{0000000A-54D4-C543-8F26-821C1ADB12AD}"/>
            </c:ext>
          </c:extLst>
        </c:ser>
        <c:dLbls>
          <c:showLegendKey val="0"/>
          <c:showVal val="0"/>
          <c:showCatName val="0"/>
          <c:showSerName val="0"/>
          <c:showPercent val="1"/>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800"/>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[Book1.xlsx]Sheet8!PivotTable9</c:name>
    <c:fmtId val="7"/>
  </c:pivotSource>
  <c:chart>
    <c:autoTitleDeleted val="1"/>
    <c:pivotFmts>
      <c:pivotFmt>
        <c:idx val="0"/>
        <c:spPr>
          <a:solidFill>
            <a:schemeClr val="accent2"/>
          </a:solidFill>
          <a:ln w="19050">
            <a:solidFill>
              <a:schemeClr val="lt1"/>
            </a:solidFill>
          </a:ln>
          <a:effectLst/>
        </c:spPr>
        <c:marker>
          <c:symbol val="circle"/>
          <c:size val="5"/>
        </c:marker>
        <c:dLbl>
          <c:idx val="0"/>
          <c:spPr>
            <a:noFill/>
            <a:ln>
              <a:noFill/>
            </a:ln>
            <a:effectLst/>
          </c:spPr>
          <c:txPr>
            <a:bodyPr rot="0" spcFirstLastPara="1" vertOverflow="ellipsis" vert="horz" wrap="square" anchor="ctr" anchorCtr="1"/>
            <a:lstStyle/>
            <a:p>
              <a:pPr>
                <a:defRPr sz="18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1"/>
        <c:spPr>
          <a:solidFill>
            <a:schemeClr val="accent2"/>
          </a:solidFill>
          <a:ln w="19050">
            <a:solidFill>
              <a:schemeClr val="lt1"/>
            </a:solidFill>
          </a:ln>
          <a:effectLst/>
        </c:spPr>
        <c:marker>
          <c:symbol val="none"/>
        </c:marker>
        <c:dLbl>
          <c:idx val="0"/>
          <c:spPr>
            <a:noFill/>
            <a:ln>
              <a:noFill/>
            </a:ln>
            <a:effectLst/>
          </c:spPr>
          <c:txPr>
            <a:bodyPr rot="0" spcFirstLastPara="1" vertOverflow="ellipsis" vert="horz" wrap="square" anchor="ctr" anchorCtr="1"/>
            <a:lstStyle/>
            <a:p>
              <a:pPr>
                <a:defRPr sz="18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2"/>
        <c:spPr>
          <a:solidFill>
            <a:schemeClr val="accent2"/>
          </a:solidFill>
          <a:ln w="19050">
            <a:solidFill>
              <a:schemeClr val="lt1"/>
            </a:solidFill>
          </a:ln>
          <a:effectLst/>
        </c:spPr>
      </c:pivotFmt>
      <c:pivotFmt>
        <c:idx val="3"/>
        <c:spPr>
          <a:solidFill>
            <a:schemeClr val="accent2"/>
          </a:solidFill>
          <a:ln w="19050">
            <a:solidFill>
              <a:schemeClr val="lt1"/>
            </a:solidFill>
          </a:ln>
          <a:effectLst/>
        </c:spPr>
      </c:pivotFmt>
      <c:pivotFmt>
        <c:idx val="4"/>
        <c:spPr>
          <a:solidFill>
            <a:schemeClr val="accent2"/>
          </a:solidFill>
          <a:ln w="19050">
            <a:solidFill>
              <a:schemeClr val="lt1"/>
            </a:solidFill>
          </a:ln>
          <a:effectLst/>
        </c:spPr>
      </c:pivotFmt>
      <c:pivotFmt>
        <c:idx val="5"/>
        <c:spPr>
          <a:solidFill>
            <a:schemeClr val="accent2"/>
          </a:solidFill>
          <a:ln w="19050">
            <a:solidFill>
              <a:schemeClr val="lt1"/>
            </a:solidFill>
          </a:ln>
          <a:effectLst/>
        </c:spPr>
      </c:pivotFmt>
      <c:pivotFmt>
        <c:idx val="6"/>
        <c:spPr>
          <a:solidFill>
            <a:schemeClr val="accent2"/>
          </a:solidFill>
          <a:ln w="19050">
            <a:solidFill>
              <a:schemeClr val="lt1"/>
            </a:solidFill>
          </a:ln>
          <a:effectLst/>
        </c:spPr>
        <c:marker>
          <c:symbol val="none"/>
        </c:marker>
        <c:dLbl>
          <c:idx val="0"/>
          <c:spPr>
            <a:noFill/>
            <a:ln>
              <a:noFill/>
            </a:ln>
            <a:effectLst/>
          </c:spPr>
          <c:txPr>
            <a:bodyPr rot="0" spcFirstLastPara="1" vertOverflow="ellipsis" vert="horz" wrap="square" anchor="ctr" anchorCtr="1"/>
            <a:lstStyle/>
            <a:p>
              <a:pPr>
                <a:defRPr sz="18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7"/>
        <c:spPr>
          <a:solidFill>
            <a:schemeClr val="accent2"/>
          </a:solidFill>
          <a:ln w="19050">
            <a:solidFill>
              <a:schemeClr val="lt1"/>
            </a:solidFill>
          </a:ln>
          <a:effectLst/>
        </c:spPr>
      </c:pivotFmt>
      <c:pivotFmt>
        <c:idx val="8"/>
        <c:spPr>
          <a:solidFill>
            <a:schemeClr val="accent2"/>
          </a:solidFill>
          <a:ln w="19050">
            <a:solidFill>
              <a:schemeClr val="lt1"/>
            </a:solidFill>
          </a:ln>
          <a:effectLst/>
        </c:spPr>
      </c:pivotFmt>
      <c:pivotFmt>
        <c:idx val="9"/>
        <c:spPr>
          <a:solidFill>
            <a:schemeClr val="accent2"/>
          </a:solidFill>
          <a:ln w="19050">
            <a:solidFill>
              <a:schemeClr val="lt1"/>
            </a:solidFill>
          </a:ln>
          <a:effectLst/>
        </c:spPr>
      </c:pivotFmt>
      <c:pivotFmt>
        <c:idx val="10"/>
        <c:spPr>
          <a:solidFill>
            <a:schemeClr val="accent2"/>
          </a:solidFill>
          <a:ln w="19050">
            <a:solidFill>
              <a:schemeClr val="lt1"/>
            </a:solidFill>
          </a:ln>
          <a:effectLst/>
        </c:spPr>
      </c:pivotFmt>
    </c:pivotFmts>
    <c:plotArea>
      <c:layout/>
      <c:pieChart>
        <c:varyColors val="1"/>
        <c:ser>
          <c:idx val="0"/>
          <c:order val="0"/>
          <c:tx>
            <c:strRef>
              <c:f>Sheet8!$B$3</c:f>
              <c:strCache>
                <c:ptCount val="1"/>
                <c:pt idx="0">
                  <c:v>Total</c:v>
                </c:pt>
              </c:strCache>
            </c:strRef>
          </c:tx>
          <c:dPt>
            <c:idx val="0"/>
            <c:bubble3D val="0"/>
            <c:spPr>
              <a:solidFill>
                <a:schemeClr val="accent2"/>
              </a:solidFill>
              <a:ln w="19050">
                <a:solidFill>
                  <a:schemeClr val="lt1"/>
                </a:solidFill>
              </a:ln>
              <a:effectLst/>
            </c:spPr>
            <c:extLst>
              <c:ext xmlns:c16="http://schemas.microsoft.com/office/drawing/2014/chart" uri="{C3380CC4-5D6E-409C-BE32-E72D297353CC}">
                <c16:uniqueId val="{00000001-0B29-EC4E-A811-DC9D2AC73696}"/>
              </c:ext>
            </c:extLst>
          </c:dPt>
          <c:dPt>
            <c:idx val="1"/>
            <c:bubble3D val="0"/>
            <c:spPr>
              <a:solidFill>
                <a:schemeClr val="accent4"/>
              </a:solidFill>
              <a:ln w="19050">
                <a:solidFill>
                  <a:schemeClr val="lt1"/>
                </a:solidFill>
              </a:ln>
              <a:effectLst/>
            </c:spPr>
            <c:extLst>
              <c:ext xmlns:c16="http://schemas.microsoft.com/office/drawing/2014/chart" uri="{C3380CC4-5D6E-409C-BE32-E72D297353CC}">
                <c16:uniqueId val="{00000003-0B29-EC4E-A811-DC9D2AC73696}"/>
              </c:ext>
            </c:extLst>
          </c:dPt>
          <c:dPt>
            <c:idx val="2"/>
            <c:bubble3D val="0"/>
            <c:spPr>
              <a:solidFill>
                <a:schemeClr val="accent6"/>
              </a:solidFill>
              <a:ln w="19050">
                <a:solidFill>
                  <a:schemeClr val="lt1"/>
                </a:solidFill>
              </a:ln>
              <a:effectLst/>
            </c:spPr>
            <c:extLst>
              <c:ext xmlns:c16="http://schemas.microsoft.com/office/drawing/2014/chart" uri="{C3380CC4-5D6E-409C-BE32-E72D297353CC}">
                <c16:uniqueId val="{00000005-0B29-EC4E-A811-DC9D2AC73696}"/>
              </c:ext>
            </c:extLst>
          </c:dPt>
          <c:dPt>
            <c:idx val="3"/>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7-0B29-EC4E-A811-DC9D2AC73696}"/>
              </c:ext>
            </c:extLst>
          </c:dPt>
          <c:dLbls>
            <c:spPr>
              <a:noFill/>
              <a:ln>
                <a:noFill/>
              </a:ln>
              <a:effectLst/>
            </c:spPr>
            <c:txPr>
              <a:bodyPr rot="0" spcFirstLastPara="1" vertOverflow="ellipsis" vert="horz" wrap="square" anchor="ctr" anchorCtr="1"/>
              <a:lstStyle/>
              <a:p>
                <a:pPr>
                  <a:defRPr sz="18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Sheet8!$A$4:$A$8</c:f>
              <c:strCache>
                <c:ptCount val="4"/>
                <c:pt idx="0">
                  <c:v>1</c:v>
                </c:pt>
                <c:pt idx="1">
                  <c:v>3</c:v>
                </c:pt>
                <c:pt idx="2">
                  <c:v>4</c:v>
                </c:pt>
                <c:pt idx="3">
                  <c:v>5</c:v>
                </c:pt>
              </c:strCache>
            </c:strRef>
          </c:cat>
          <c:val>
            <c:numRef>
              <c:f>Sheet8!$B$4:$B$8</c:f>
              <c:numCache>
                <c:formatCode>General</c:formatCode>
                <c:ptCount val="4"/>
                <c:pt idx="0">
                  <c:v>3</c:v>
                </c:pt>
                <c:pt idx="1">
                  <c:v>18</c:v>
                </c:pt>
                <c:pt idx="2">
                  <c:v>52</c:v>
                </c:pt>
                <c:pt idx="3">
                  <c:v>55</c:v>
                </c:pt>
              </c:numCache>
            </c:numRef>
          </c:val>
          <c:extLst>
            <c:ext xmlns:c16="http://schemas.microsoft.com/office/drawing/2014/chart" uri="{C3380CC4-5D6E-409C-BE32-E72D297353CC}">
              <c16:uniqueId val="{00000008-0B29-EC4E-A811-DC9D2AC73696}"/>
            </c:ext>
          </c:extLst>
        </c:ser>
        <c:dLbls>
          <c:showLegendKey val="0"/>
          <c:showVal val="0"/>
          <c:showCatName val="0"/>
          <c:showSerName val="0"/>
          <c:showPercent val="1"/>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800"/>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[Book1.xlsx]Sheet3!PivotTable5</c:name>
    <c:fmtId val="6"/>
  </c:pivotSource>
  <c:chart>
    <c:autoTitleDeleted val="1"/>
    <c:pivotFmts>
      <c:pivotFmt>
        <c:idx val="0"/>
        <c:spPr>
          <a:solidFill>
            <a:schemeClr val="accent2"/>
          </a:solidFill>
          <a:ln w="19050">
            <a:solidFill>
              <a:schemeClr val="lt1"/>
            </a:solidFill>
          </a:ln>
          <a:effectLst/>
        </c:spPr>
        <c:marker>
          <c:symbol val="circle"/>
          <c:size val="5"/>
        </c:marker>
        <c:dLbl>
          <c:idx val="0"/>
          <c:spPr>
            <a:noFill/>
            <a:ln>
              <a:noFill/>
            </a:ln>
            <a:effectLst/>
          </c:spPr>
          <c:txPr>
            <a:bodyPr rot="0" spcFirstLastPara="1" vertOverflow="ellipsis" vert="horz" wrap="square" anchor="ctr" anchorCtr="1"/>
            <a:lstStyle/>
            <a:p>
              <a:pPr>
                <a:defRPr sz="18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1"/>
        <c:spPr>
          <a:solidFill>
            <a:schemeClr val="accent2"/>
          </a:solidFill>
          <a:ln w="19050">
            <a:solidFill>
              <a:schemeClr val="lt1"/>
            </a:solidFill>
          </a:ln>
          <a:effectLst/>
        </c:spPr>
        <c:marker>
          <c:symbol val="none"/>
        </c:marker>
        <c:dLbl>
          <c:idx val="0"/>
          <c:spPr>
            <a:noFill/>
            <a:ln>
              <a:noFill/>
            </a:ln>
            <a:effectLst/>
          </c:spPr>
          <c:txPr>
            <a:bodyPr rot="0" spcFirstLastPara="1" vertOverflow="ellipsis" vert="horz" wrap="square" anchor="ctr" anchorCtr="1"/>
            <a:lstStyle/>
            <a:p>
              <a:pPr>
                <a:defRPr sz="18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2"/>
        <c:spPr>
          <a:solidFill>
            <a:schemeClr val="accent2"/>
          </a:solidFill>
          <a:ln w="19050">
            <a:solidFill>
              <a:schemeClr val="lt1"/>
            </a:solidFill>
          </a:ln>
          <a:effectLst/>
        </c:spPr>
      </c:pivotFmt>
      <c:pivotFmt>
        <c:idx val="3"/>
        <c:spPr>
          <a:solidFill>
            <a:schemeClr val="accent2"/>
          </a:solidFill>
          <a:ln w="19050">
            <a:solidFill>
              <a:schemeClr val="lt1"/>
            </a:solidFill>
          </a:ln>
          <a:effectLst/>
        </c:spPr>
      </c:pivotFmt>
      <c:pivotFmt>
        <c:idx val="4"/>
        <c:spPr>
          <a:solidFill>
            <a:schemeClr val="accent2"/>
          </a:solidFill>
          <a:ln w="19050">
            <a:solidFill>
              <a:schemeClr val="lt1"/>
            </a:solidFill>
          </a:ln>
          <a:effectLst/>
        </c:spPr>
      </c:pivotFmt>
      <c:pivotFmt>
        <c:idx val="5"/>
        <c:spPr>
          <a:solidFill>
            <a:schemeClr val="accent2"/>
          </a:solidFill>
          <a:ln w="19050">
            <a:solidFill>
              <a:schemeClr val="lt1"/>
            </a:solidFill>
          </a:ln>
          <a:effectLst/>
        </c:spPr>
      </c:pivotFmt>
      <c:pivotFmt>
        <c:idx val="6"/>
        <c:spPr>
          <a:solidFill>
            <a:schemeClr val="accent2"/>
          </a:solidFill>
          <a:ln w="19050">
            <a:solidFill>
              <a:schemeClr val="lt1"/>
            </a:solidFill>
          </a:ln>
          <a:effectLst/>
        </c:spPr>
      </c:pivotFmt>
      <c:pivotFmt>
        <c:idx val="7"/>
        <c:spPr>
          <a:solidFill>
            <a:schemeClr val="accent2"/>
          </a:solidFill>
          <a:ln w="19050">
            <a:solidFill>
              <a:schemeClr val="lt1"/>
            </a:solidFill>
          </a:ln>
          <a:effectLst/>
        </c:spPr>
        <c:marker>
          <c:symbol val="none"/>
        </c:marker>
        <c:dLbl>
          <c:idx val="0"/>
          <c:spPr>
            <a:noFill/>
            <a:ln>
              <a:noFill/>
            </a:ln>
            <a:effectLst/>
          </c:spPr>
          <c:txPr>
            <a:bodyPr rot="0" spcFirstLastPara="1" vertOverflow="ellipsis" vert="horz" wrap="square" anchor="ctr" anchorCtr="1"/>
            <a:lstStyle/>
            <a:p>
              <a:pPr>
                <a:defRPr sz="18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8"/>
        <c:spPr>
          <a:solidFill>
            <a:schemeClr val="accent2"/>
          </a:solidFill>
          <a:ln w="19050">
            <a:solidFill>
              <a:schemeClr val="lt1"/>
            </a:solidFill>
          </a:ln>
          <a:effectLst/>
        </c:spPr>
      </c:pivotFmt>
      <c:pivotFmt>
        <c:idx val="9"/>
        <c:spPr>
          <a:solidFill>
            <a:schemeClr val="accent2"/>
          </a:solidFill>
          <a:ln w="19050">
            <a:solidFill>
              <a:schemeClr val="lt1"/>
            </a:solidFill>
          </a:ln>
          <a:effectLst/>
        </c:spPr>
      </c:pivotFmt>
      <c:pivotFmt>
        <c:idx val="10"/>
        <c:spPr>
          <a:solidFill>
            <a:schemeClr val="accent2"/>
          </a:solidFill>
          <a:ln w="19050">
            <a:solidFill>
              <a:schemeClr val="lt1"/>
            </a:solidFill>
          </a:ln>
          <a:effectLst/>
        </c:spPr>
      </c:pivotFmt>
      <c:pivotFmt>
        <c:idx val="11"/>
        <c:spPr>
          <a:solidFill>
            <a:schemeClr val="accent2"/>
          </a:solidFill>
          <a:ln w="19050">
            <a:solidFill>
              <a:schemeClr val="lt1"/>
            </a:solidFill>
          </a:ln>
          <a:effectLst/>
        </c:spPr>
      </c:pivotFmt>
      <c:pivotFmt>
        <c:idx val="12"/>
        <c:spPr>
          <a:solidFill>
            <a:schemeClr val="accent2"/>
          </a:solidFill>
          <a:ln w="19050">
            <a:solidFill>
              <a:schemeClr val="lt1"/>
            </a:solidFill>
          </a:ln>
          <a:effectLst/>
        </c:spPr>
      </c:pivotFmt>
    </c:pivotFmts>
    <c:plotArea>
      <c:layout/>
      <c:pieChart>
        <c:varyColors val="1"/>
        <c:ser>
          <c:idx val="0"/>
          <c:order val="0"/>
          <c:tx>
            <c:strRef>
              <c:f>Sheet3!$B$3</c:f>
              <c:strCache>
                <c:ptCount val="1"/>
                <c:pt idx="0">
                  <c:v>Total</c:v>
                </c:pt>
              </c:strCache>
            </c:strRef>
          </c:tx>
          <c:dPt>
            <c:idx val="0"/>
            <c:bubble3D val="0"/>
            <c:spPr>
              <a:solidFill>
                <a:schemeClr val="accent2"/>
              </a:solidFill>
              <a:ln w="19050">
                <a:solidFill>
                  <a:schemeClr val="lt1"/>
                </a:solidFill>
              </a:ln>
              <a:effectLst/>
            </c:spPr>
            <c:extLst>
              <c:ext xmlns:c16="http://schemas.microsoft.com/office/drawing/2014/chart" uri="{C3380CC4-5D6E-409C-BE32-E72D297353CC}">
                <c16:uniqueId val="{00000001-E3BC-1348-8546-A009CB673560}"/>
              </c:ext>
            </c:extLst>
          </c:dPt>
          <c:dPt>
            <c:idx val="1"/>
            <c:bubble3D val="0"/>
            <c:spPr>
              <a:solidFill>
                <a:schemeClr val="accent4"/>
              </a:solidFill>
              <a:ln w="19050">
                <a:solidFill>
                  <a:schemeClr val="lt1"/>
                </a:solidFill>
              </a:ln>
              <a:effectLst/>
            </c:spPr>
            <c:extLst>
              <c:ext xmlns:c16="http://schemas.microsoft.com/office/drawing/2014/chart" uri="{C3380CC4-5D6E-409C-BE32-E72D297353CC}">
                <c16:uniqueId val="{00000003-E3BC-1348-8546-A009CB673560}"/>
              </c:ext>
            </c:extLst>
          </c:dPt>
          <c:dPt>
            <c:idx val="2"/>
            <c:bubble3D val="0"/>
            <c:spPr>
              <a:solidFill>
                <a:schemeClr val="accent6"/>
              </a:solidFill>
              <a:ln w="19050">
                <a:solidFill>
                  <a:schemeClr val="lt1"/>
                </a:solidFill>
              </a:ln>
              <a:effectLst/>
            </c:spPr>
            <c:extLst>
              <c:ext xmlns:c16="http://schemas.microsoft.com/office/drawing/2014/chart" uri="{C3380CC4-5D6E-409C-BE32-E72D297353CC}">
                <c16:uniqueId val="{00000005-E3BC-1348-8546-A009CB673560}"/>
              </c:ext>
            </c:extLst>
          </c:dPt>
          <c:dPt>
            <c:idx val="3"/>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7-E3BC-1348-8546-A009CB673560}"/>
              </c:ext>
            </c:extLst>
          </c:dPt>
          <c:dPt>
            <c:idx val="4"/>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09-E3BC-1348-8546-A009CB673560}"/>
              </c:ext>
            </c:extLst>
          </c:dPt>
          <c:dLbls>
            <c:dLbl>
              <c:idx val="4"/>
              <c:showLegendKey val="0"/>
              <c:showVal val="0"/>
              <c:showCatName val="0"/>
              <c:showSerName val="0"/>
              <c:showPercent val="1"/>
              <c:showBubbleSize val="0"/>
              <c:separator>, </c:separator>
              <c:extLst>
                <c:ext xmlns:c15="http://schemas.microsoft.com/office/drawing/2012/chart" uri="{CE6537A1-D6FC-4f65-9D91-7224C49458BB}"/>
                <c:ext xmlns:c16="http://schemas.microsoft.com/office/drawing/2014/chart" uri="{C3380CC4-5D6E-409C-BE32-E72D297353CC}">
                  <c16:uniqueId val="{00000009-E3BC-1348-8546-A009CB673560}"/>
                </c:ext>
              </c:extLst>
            </c:dLbl>
            <c:spPr>
              <a:noFill/>
              <a:ln>
                <a:noFill/>
              </a:ln>
              <a:effectLst/>
            </c:spPr>
            <c:txPr>
              <a:bodyPr rot="0" spcFirstLastPara="1" vertOverflow="ellipsis" vert="horz" wrap="square" anchor="ctr" anchorCtr="1"/>
              <a:lstStyle/>
              <a:p>
                <a:pPr>
                  <a:defRPr sz="18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Sheet3!$A$4:$A$9</c:f>
              <c:strCache>
                <c:ptCount val="5"/>
                <c:pt idx="0">
                  <c:v>Difficult</c:v>
                </c:pt>
                <c:pt idx="1">
                  <c:v>Easy</c:v>
                </c:pt>
                <c:pt idx="2">
                  <c:v>Moderate</c:v>
                </c:pt>
                <c:pt idx="3">
                  <c:v>Very Difficult</c:v>
                </c:pt>
                <c:pt idx="4">
                  <c:v>Very Easy</c:v>
                </c:pt>
              </c:strCache>
            </c:strRef>
          </c:cat>
          <c:val>
            <c:numRef>
              <c:f>Sheet3!$B$4:$B$9</c:f>
              <c:numCache>
                <c:formatCode>General</c:formatCode>
                <c:ptCount val="5"/>
                <c:pt idx="0">
                  <c:v>10</c:v>
                </c:pt>
                <c:pt idx="1">
                  <c:v>1</c:v>
                </c:pt>
                <c:pt idx="2">
                  <c:v>12</c:v>
                </c:pt>
                <c:pt idx="3">
                  <c:v>8</c:v>
                </c:pt>
                <c:pt idx="4">
                  <c:v>2</c:v>
                </c:pt>
              </c:numCache>
            </c:numRef>
          </c:val>
          <c:extLst>
            <c:ext xmlns:c16="http://schemas.microsoft.com/office/drawing/2014/chart" uri="{C3380CC4-5D6E-409C-BE32-E72D297353CC}">
              <c16:uniqueId val="{0000000A-E3BC-1348-8546-A009CB673560}"/>
            </c:ext>
          </c:extLst>
        </c:ser>
        <c:dLbls>
          <c:showLegendKey val="0"/>
          <c:showVal val="0"/>
          <c:showCatName val="0"/>
          <c:showSerName val="0"/>
          <c:showPercent val="1"/>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800"/>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[Book1.xlsx]Sheet9!PivotTable10</c:name>
    <c:fmtId val="7"/>
  </c:pivotSource>
  <c:chart>
    <c:autoTitleDeleted val="1"/>
    <c:pivotFmts>
      <c:pivotFmt>
        <c:idx val="0"/>
        <c:spPr>
          <a:solidFill>
            <a:schemeClr val="accent2"/>
          </a:solidFill>
          <a:ln w="19050">
            <a:solidFill>
              <a:schemeClr val="lt1"/>
            </a:solidFill>
          </a:ln>
          <a:effectLst/>
        </c:spPr>
        <c:marker>
          <c:symbol val="circle"/>
          <c:size val="5"/>
        </c:marker>
        <c:dLbl>
          <c:idx val="0"/>
          <c:spPr>
            <a:noFill/>
            <a:ln>
              <a:noFill/>
            </a:ln>
            <a:effectLst/>
          </c:spPr>
          <c:txPr>
            <a:bodyPr rot="0" spcFirstLastPara="1" vertOverflow="ellipsis" vert="horz" wrap="square" anchor="ctr" anchorCtr="1"/>
            <a:lstStyle/>
            <a:p>
              <a:pPr>
                <a:defRPr sz="18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1"/>
        <c:spPr>
          <a:solidFill>
            <a:schemeClr val="accent2"/>
          </a:solidFill>
          <a:ln w="19050">
            <a:solidFill>
              <a:schemeClr val="lt1"/>
            </a:solidFill>
          </a:ln>
          <a:effectLst/>
        </c:spPr>
        <c:marker>
          <c:symbol val="none"/>
        </c:marker>
        <c:dLbl>
          <c:idx val="0"/>
          <c:spPr>
            <a:noFill/>
            <a:ln>
              <a:noFill/>
            </a:ln>
            <a:effectLst/>
          </c:spPr>
          <c:txPr>
            <a:bodyPr rot="0" spcFirstLastPara="1" vertOverflow="ellipsis" vert="horz" wrap="square" anchor="ctr" anchorCtr="1"/>
            <a:lstStyle/>
            <a:p>
              <a:pPr>
                <a:defRPr sz="18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2"/>
        <c:spPr>
          <a:solidFill>
            <a:schemeClr val="accent2"/>
          </a:solidFill>
          <a:ln w="19050">
            <a:solidFill>
              <a:schemeClr val="lt1"/>
            </a:solidFill>
          </a:ln>
          <a:effectLst/>
        </c:spPr>
      </c:pivotFmt>
      <c:pivotFmt>
        <c:idx val="3"/>
        <c:spPr>
          <a:solidFill>
            <a:schemeClr val="accent2"/>
          </a:solidFill>
          <a:ln w="19050">
            <a:solidFill>
              <a:schemeClr val="lt1"/>
            </a:solidFill>
          </a:ln>
          <a:effectLst/>
        </c:spPr>
      </c:pivotFmt>
      <c:pivotFmt>
        <c:idx val="4"/>
        <c:spPr>
          <a:solidFill>
            <a:schemeClr val="accent2"/>
          </a:solidFill>
          <a:ln w="19050">
            <a:solidFill>
              <a:schemeClr val="lt1"/>
            </a:solidFill>
          </a:ln>
          <a:effectLst/>
        </c:spPr>
      </c:pivotFmt>
      <c:pivotFmt>
        <c:idx val="5"/>
        <c:spPr>
          <a:solidFill>
            <a:schemeClr val="accent2"/>
          </a:solidFill>
          <a:ln w="19050">
            <a:solidFill>
              <a:schemeClr val="lt1"/>
            </a:solidFill>
          </a:ln>
          <a:effectLst/>
        </c:spPr>
      </c:pivotFmt>
      <c:pivotFmt>
        <c:idx val="6"/>
        <c:spPr>
          <a:solidFill>
            <a:schemeClr val="accent2"/>
          </a:solidFill>
          <a:ln w="19050">
            <a:solidFill>
              <a:schemeClr val="lt1"/>
            </a:solidFill>
          </a:ln>
          <a:effectLst/>
        </c:spPr>
      </c:pivotFmt>
      <c:pivotFmt>
        <c:idx val="7"/>
        <c:spPr>
          <a:solidFill>
            <a:schemeClr val="accent2"/>
          </a:solidFill>
          <a:ln w="19050">
            <a:solidFill>
              <a:schemeClr val="lt1"/>
            </a:solidFill>
          </a:ln>
          <a:effectLst/>
        </c:spPr>
        <c:marker>
          <c:symbol val="none"/>
        </c:marker>
        <c:dLbl>
          <c:idx val="0"/>
          <c:spPr>
            <a:noFill/>
            <a:ln>
              <a:noFill/>
            </a:ln>
            <a:effectLst/>
          </c:spPr>
          <c:txPr>
            <a:bodyPr rot="0" spcFirstLastPara="1" vertOverflow="ellipsis" vert="horz" wrap="square" anchor="ctr" anchorCtr="1"/>
            <a:lstStyle/>
            <a:p>
              <a:pPr>
                <a:defRPr sz="18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8"/>
        <c:spPr>
          <a:solidFill>
            <a:schemeClr val="accent2"/>
          </a:solidFill>
          <a:ln w="19050">
            <a:solidFill>
              <a:schemeClr val="lt1"/>
            </a:solidFill>
          </a:ln>
          <a:effectLst/>
        </c:spPr>
      </c:pivotFmt>
      <c:pivotFmt>
        <c:idx val="9"/>
        <c:spPr>
          <a:solidFill>
            <a:schemeClr val="accent2"/>
          </a:solidFill>
          <a:ln w="19050">
            <a:solidFill>
              <a:schemeClr val="lt1"/>
            </a:solidFill>
          </a:ln>
          <a:effectLst/>
        </c:spPr>
      </c:pivotFmt>
      <c:pivotFmt>
        <c:idx val="10"/>
        <c:spPr>
          <a:solidFill>
            <a:schemeClr val="accent2"/>
          </a:solidFill>
          <a:ln w="19050">
            <a:solidFill>
              <a:schemeClr val="lt1"/>
            </a:solidFill>
          </a:ln>
          <a:effectLst/>
        </c:spPr>
      </c:pivotFmt>
      <c:pivotFmt>
        <c:idx val="11"/>
        <c:spPr>
          <a:solidFill>
            <a:schemeClr val="accent2"/>
          </a:solidFill>
          <a:ln w="19050">
            <a:solidFill>
              <a:schemeClr val="lt1"/>
            </a:solidFill>
          </a:ln>
          <a:effectLst/>
        </c:spPr>
      </c:pivotFmt>
      <c:pivotFmt>
        <c:idx val="12"/>
        <c:spPr>
          <a:solidFill>
            <a:schemeClr val="accent2"/>
          </a:solidFill>
          <a:ln w="19050">
            <a:solidFill>
              <a:schemeClr val="lt1"/>
            </a:solidFill>
          </a:ln>
          <a:effectLst/>
        </c:spPr>
      </c:pivotFmt>
    </c:pivotFmts>
    <c:plotArea>
      <c:layout/>
      <c:doughnutChart>
        <c:varyColors val="1"/>
        <c:ser>
          <c:idx val="0"/>
          <c:order val="0"/>
          <c:tx>
            <c:strRef>
              <c:f>Sheet9!$B$3</c:f>
              <c:strCache>
                <c:ptCount val="1"/>
                <c:pt idx="0">
                  <c:v>Total</c:v>
                </c:pt>
              </c:strCache>
            </c:strRef>
          </c:tx>
          <c:dPt>
            <c:idx val="0"/>
            <c:bubble3D val="0"/>
            <c:spPr>
              <a:solidFill>
                <a:schemeClr val="accent2"/>
              </a:solidFill>
              <a:ln w="19050">
                <a:solidFill>
                  <a:schemeClr val="lt1"/>
                </a:solidFill>
              </a:ln>
              <a:effectLst/>
            </c:spPr>
            <c:extLst>
              <c:ext xmlns:c16="http://schemas.microsoft.com/office/drawing/2014/chart" uri="{C3380CC4-5D6E-409C-BE32-E72D297353CC}">
                <c16:uniqueId val="{00000001-E762-0541-8C45-6C595B2CA8AC}"/>
              </c:ext>
            </c:extLst>
          </c:dPt>
          <c:dPt>
            <c:idx val="1"/>
            <c:bubble3D val="0"/>
            <c:spPr>
              <a:solidFill>
                <a:schemeClr val="accent4"/>
              </a:solidFill>
              <a:ln w="19050">
                <a:solidFill>
                  <a:schemeClr val="lt1"/>
                </a:solidFill>
              </a:ln>
              <a:effectLst/>
            </c:spPr>
            <c:extLst>
              <c:ext xmlns:c16="http://schemas.microsoft.com/office/drawing/2014/chart" uri="{C3380CC4-5D6E-409C-BE32-E72D297353CC}">
                <c16:uniqueId val="{00000003-E762-0541-8C45-6C595B2CA8AC}"/>
              </c:ext>
            </c:extLst>
          </c:dPt>
          <c:dPt>
            <c:idx val="2"/>
            <c:bubble3D val="0"/>
            <c:spPr>
              <a:solidFill>
                <a:schemeClr val="accent6"/>
              </a:solidFill>
              <a:ln w="19050">
                <a:solidFill>
                  <a:schemeClr val="lt1"/>
                </a:solidFill>
              </a:ln>
              <a:effectLst/>
            </c:spPr>
            <c:extLst>
              <c:ext xmlns:c16="http://schemas.microsoft.com/office/drawing/2014/chart" uri="{C3380CC4-5D6E-409C-BE32-E72D297353CC}">
                <c16:uniqueId val="{00000005-E762-0541-8C45-6C595B2CA8AC}"/>
              </c:ext>
            </c:extLst>
          </c:dPt>
          <c:dPt>
            <c:idx val="3"/>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7-E762-0541-8C45-6C595B2CA8AC}"/>
              </c:ext>
            </c:extLst>
          </c:dPt>
          <c:dPt>
            <c:idx val="4"/>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09-E762-0541-8C45-6C595B2CA8AC}"/>
              </c:ext>
            </c:extLst>
          </c:dPt>
          <c:dLbls>
            <c:spPr>
              <a:noFill/>
              <a:ln>
                <a:noFill/>
              </a:ln>
              <a:effectLst/>
            </c:spPr>
            <c:txPr>
              <a:bodyPr rot="0" spcFirstLastPara="1" vertOverflow="ellipsis" vert="horz" wrap="square" anchor="ctr" anchorCtr="1"/>
              <a:lstStyle/>
              <a:p>
                <a:pPr>
                  <a:defRPr sz="18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Sheet9!$A$4:$A$9</c:f>
              <c:strCache>
                <c:ptCount val="5"/>
                <c:pt idx="0">
                  <c:v>1</c:v>
                </c:pt>
                <c:pt idx="1">
                  <c:v>2</c:v>
                </c:pt>
                <c:pt idx="2">
                  <c:v>3</c:v>
                </c:pt>
                <c:pt idx="3">
                  <c:v>4</c:v>
                </c:pt>
                <c:pt idx="4">
                  <c:v>5</c:v>
                </c:pt>
              </c:strCache>
            </c:strRef>
          </c:cat>
          <c:val>
            <c:numRef>
              <c:f>Sheet9!$B$4:$B$9</c:f>
              <c:numCache>
                <c:formatCode>General</c:formatCode>
                <c:ptCount val="5"/>
                <c:pt idx="0">
                  <c:v>3</c:v>
                </c:pt>
                <c:pt idx="1">
                  <c:v>8</c:v>
                </c:pt>
                <c:pt idx="2">
                  <c:v>21</c:v>
                </c:pt>
                <c:pt idx="3">
                  <c:v>40</c:v>
                </c:pt>
                <c:pt idx="4">
                  <c:v>45</c:v>
                </c:pt>
              </c:numCache>
            </c:numRef>
          </c:val>
          <c:extLst>
            <c:ext xmlns:c16="http://schemas.microsoft.com/office/drawing/2014/chart" uri="{C3380CC4-5D6E-409C-BE32-E72D297353CC}">
              <c16:uniqueId val="{0000000A-E762-0541-8C45-6C595B2CA8AC}"/>
            </c:ext>
          </c:extLst>
        </c:ser>
        <c:dLbls>
          <c:showLegendKey val="0"/>
          <c:showVal val="0"/>
          <c:showCatName val="0"/>
          <c:showSerName val="0"/>
          <c:showPercent val="1"/>
          <c:showBubbleSize val="0"/>
          <c:showLeaderLines val="1"/>
        </c:dLbls>
        <c:firstSliceAng val="0"/>
        <c:holeSize val="75"/>
      </c:doughnutChart>
      <c:spPr>
        <a:noFill/>
        <a:ln>
          <a:noFill/>
        </a:ln>
        <a:effectLst/>
      </c:spPr>
    </c:plotArea>
    <c:legend>
      <c:legendPos val="r"/>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800"/>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[Book1.xlsx]Sheet5!PivotTable6</c:name>
    <c:fmtId val="7"/>
  </c:pivotSource>
  <c:chart>
    <c:autoTitleDeleted val="1"/>
    <c:pivotFmts>
      <c:pivotFmt>
        <c:idx val="0"/>
        <c:spPr>
          <a:solidFill>
            <a:schemeClr val="accent2"/>
          </a:solidFill>
          <a:ln w="19050">
            <a:solidFill>
              <a:schemeClr val="lt1"/>
            </a:solidFill>
          </a:ln>
          <a:effectLst/>
        </c:spPr>
        <c:marker>
          <c:symbol val="circle"/>
          <c:size val="5"/>
        </c:marker>
        <c:dLbl>
          <c:idx val="0"/>
          <c:spPr>
            <a:noFill/>
            <a:ln>
              <a:noFill/>
            </a:ln>
            <a:effectLst/>
          </c:spPr>
          <c:txPr>
            <a:bodyPr rot="0" spcFirstLastPara="1" vertOverflow="ellipsis" vert="horz" wrap="square" anchor="ctr" anchorCtr="1"/>
            <a:lstStyle/>
            <a:p>
              <a:pPr>
                <a:defRPr sz="18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1"/>
        <c:spPr>
          <a:solidFill>
            <a:schemeClr val="accent2"/>
          </a:solidFill>
          <a:ln w="19050">
            <a:solidFill>
              <a:schemeClr val="lt1"/>
            </a:solidFill>
          </a:ln>
          <a:effectLst/>
        </c:spPr>
        <c:marker>
          <c:symbol val="none"/>
        </c:marker>
        <c:dLbl>
          <c:idx val="0"/>
          <c:spPr>
            <a:noFill/>
            <a:ln>
              <a:noFill/>
            </a:ln>
            <a:effectLst/>
          </c:spPr>
          <c:txPr>
            <a:bodyPr rot="0" spcFirstLastPara="1" vertOverflow="ellipsis" vert="horz" wrap="square" anchor="ctr" anchorCtr="1"/>
            <a:lstStyle/>
            <a:p>
              <a:pPr>
                <a:defRPr sz="18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2"/>
        <c:spPr>
          <a:solidFill>
            <a:schemeClr val="accent2"/>
          </a:solidFill>
          <a:ln w="19050">
            <a:solidFill>
              <a:schemeClr val="lt1"/>
            </a:solidFill>
          </a:ln>
          <a:effectLst/>
        </c:spPr>
      </c:pivotFmt>
      <c:pivotFmt>
        <c:idx val="3"/>
        <c:spPr>
          <a:solidFill>
            <a:schemeClr val="accent2"/>
          </a:solidFill>
          <a:ln w="19050">
            <a:solidFill>
              <a:schemeClr val="lt1"/>
            </a:solidFill>
          </a:ln>
          <a:effectLst/>
        </c:spPr>
      </c:pivotFmt>
      <c:pivotFmt>
        <c:idx val="4"/>
        <c:spPr>
          <a:solidFill>
            <a:schemeClr val="accent2"/>
          </a:solidFill>
          <a:ln w="19050">
            <a:solidFill>
              <a:schemeClr val="lt1"/>
            </a:solidFill>
          </a:ln>
          <a:effectLst/>
        </c:spPr>
      </c:pivotFmt>
      <c:pivotFmt>
        <c:idx val="5"/>
        <c:spPr>
          <a:solidFill>
            <a:schemeClr val="accent2"/>
          </a:solidFill>
          <a:ln w="19050">
            <a:solidFill>
              <a:schemeClr val="lt1"/>
            </a:solidFill>
          </a:ln>
          <a:effectLst/>
        </c:spPr>
      </c:pivotFmt>
      <c:pivotFmt>
        <c:idx val="6"/>
        <c:spPr>
          <a:solidFill>
            <a:schemeClr val="accent2"/>
          </a:solidFill>
          <a:ln w="19050">
            <a:solidFill>
              <a:schemeClr val="lt1"/>
            </a:solidFill>
          </a:ln>
          <a:effectLst/>
        </c:spPr>
        <c:marker>
          <c:symbol val="none"/>
        </c:marker>
        <c:dLbl>
          <c:idx val="0"/>
          <c:spPr>
            <a:noFill/>
            <a:ln>
              <a:noFill/>
            </a:ln>
            <a:effectLst/>
          </c:spPr>
          <c:txPr>
            <a:bodyPr rot="0" spcFirstLastPara="1" vertOverflow="ellipsis" vert="horz" wrap="square" anchor="ctr" anchorCtr="1"/>
            <a:lstStyle/>
            <a:p>
              <a:pPr>
                <a:defRPr sz="18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7"/>
        <c:spPr>
          <a:solidFill>
            <a:schemeClr val="accent2"/>
          </a:solidFill>
          <a:ln w="19050">
            <a:solidFill>
              <a:schemeClr val="lt1"/>
            </a:solidFill>
          </a:ln>
          <a:effectLst/>
        </c:spPr>
      </c:pivotFmt>
      <c:pivotFmt>
        <c:idx val="8"/>
        <c:spPr>
          <a:solidFill>
            <a:schemeClr val="accent2"/>
          </a:solidFill>
          <a:ln w="19050">
            <a:solidFill>
              <a:schemeClr val="lt1"/>
            </a:solidFill>
          </a:ln>
          <a:effectLst/>
        </c:spPr>
      </c:pivotFmt>
      <c:pivotFmt>
        <c:idx val="9"/>
        <c:spPr>
          <a:solidFill>
            <a:schemeClr val="accent2"/>
          </a:solidFill>
          <a:ln w="19050">
            <a:solidFill>
              <a:schemeClr val="lt1"/>
            </a:solidFill>
          </a:ln>
          <a:effectLst/>
        </c:spPr>
      </c:pivotFmt>
      <c:pivotFmt>
        <c:idx val="10"/>
        <c:spPr>
          <a:solidFill>
            <a:schemeClr val="accent2"/>
          </a:solidFill>
          <a:ln w="19050">
            <a:solidFill>
              <a:schemeClr val="lt1"/>
            </a:solidFill>
          </a:ln>
          <a:effectLst/>
        </c:spPr>
      </c:pivotFmt>
    </c:pivotFmts>
    <c:plotArea>
      <c:layout/>
      <c:pieChart>
        <c:varyColors val="1"/>
        <c:ser>
          <c:idx val="0"/>
          <c:order val="0"/>
          <c:tx>
            <c:strRef>
              <c:f>Sheet5!$B$3</c:f>
              <c:strCache>
                <c:ptCount val="1"/>
                <c:pt idx="0">
                  <c:v>Total</c:v>
                </c:pt>
              </c:strCache>
            </c:strRef>
          </c:tx>
          <c:dPt>
            <c:idx val="0"/>
            <c:bubble3D val="0"/>
            <c:spPr>
              <a:solidFill>
                <a:schemeClr val="accent2"/>
              </a:solidFill>
              <a:ln w="19050">
                <a:solidFill>
                  <a:schemeClr val="lt1"/>
                </a:solidFill>
              </a:ln>
              <a:effectLst/>
            </c:spPr>
            <c:extLst>
              <c:ext xmlns:c16="http://schemas.microsoft.com/office/drawing/2014/chart" uri="{C3380CC4-5D6E-409C-BE32-E72D297353CC}">
                <c16:uniqueId val="{00000001-DF3E-2346-B6A8-83F5B077FD4F}"/>
              </c:ext>
            </c:extLst>
          </c:dPt>
          <c:dPt>
            <c:idx val="1"/>
            <c:bubble3D val="0"/>
            <c:spPr>
              <a:solidFill>
                <a:schemeClr val="accent4"/>
              </a:solidFill>
              <a:ln w="19050">
                <a:solidFill>
                  <a:schemeClr val="lt1"/>
                </a:solidFill>
              </a:ln>
              <a:effectLst/>
            </c:spPr>
            <c:extLst>
              <c:ext xmlns:c16="http://schemas.microsoft.com/office/drawing/2014/chart" uri="{C3380CC4-5D6E-409C-BE32-E72D297353CC}">
                <c16:uniqueId val="{00000003-DF3E-2346-B6A8-83F5B077FD4F}"/>
              </c:ext>
            </c:extLst>
          </c:dPt>
          <c:dPt>
            <c:idx val="2"/>
            <c:bubble3D val="0"/>
            <c:spPr>
              <a:solidFill>
                <a:schemeClr val="accent6"/>
              </a:solidFill>
              <a:ln w="19050">
                <a:solidFill>
                  <a:schemeClr val="lt1"/>
                </a:solidFill>
              </a:ln>
              <a:effectLst/>
            </c:spPr>
            <c:extLst>
              <c:ext xmlns:c16="http://schemas.microsoft.com/office/drawing/2014/chart" uri="{C3380CC4-5D6E-409C-BE32-E72D297353CC}">
                <c16:uniqueId val="{00000005-DF3E-2346-B6A8-83F5B077FD4F}"/>
              </c:ext>
            </c:extLst>
          </c:dPt>
          <c:dPt>
            <c:idx val="3"/>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7-DF3E-2346-B6A8-83F5B077FD4F}"/>
              </c:ext>
            </c:extLst>
          </c:dPt>
          <c:dLbls>
            <c:spPr>
              <a:noFill/>
              <a:ln>
                <a:noFill/>
              </a:ln>
              <a:effectLst/>
            </c:spPr>
            <c:txPr>
              <a:bodyPr rot="0" spcFirstLastPara="1" vertOverflow="ellipsis" vert="horz" wrap="square" anchor="ctr" anchorCtr="1"/>
              <a:lstStyle/>
              <a:p>
                <a:pPr>
                  <a:defRPr sz="18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Sheet5!$A$4:$A$8</c:f>
              <c:strCache>
                <c:ptCount val="4"/>
                <c:pt idx="0">
                  <c:v>Difficult</c:v>
                </c:pt>
                <c:pt idx="1">
                  <c:v>Moderate</c:v>
                </c:pt>
                <c:pt idx="2">
                  <c:v>Very Difficult</c:v>
                </c:pt>
                <c:pt idx="3">
                  <c:v>Very Easy</c:v>
                </c:pt>
              </c:strCache>
            </c:strRef>
          </c:cat>
          <c:val>
            <c:numRef>
              <c:f>Sheet5!$B$4:$B$8</c:f>
              <c:numCache>
                <c:formatCode>General</c:formatCode>
                <c:ptCount val="4"/>
                <c:pt idx="0">
                  <c:v>13</c:v>
                </c:pt>
                <c:pt idx="1">
                  <c:v>7</c:v>
                </c:pt>
                <c:pt idx="2">
                  <c:v>12</c:v>
                </c:pt>
                <c:pt idx="3">
                  <c:v>1</c:v>
                </c:pt>
              </c:numCache>
            </c:numRef>
          </c:val>
          <c:extLst>
            <c:ext xmlns:c16="http://schemas.microsoft.com/office/drawing/2014/chart" uri="{C3380CC4-5D6E-409C-BE32-E72D297353CC}">
              <c16:uniqueId val="{00000008-DF3E-2346-B6A8-83F5B077FD4F}"/>
            </c:ext>
          </c:extLst>
        </c:ser>
        <c:dLbls>
          <c:showLegendKey val="0"/>
          <c:showVal val="0"/>
          <c:showCatName val="0"/>
          <c:showSerName val="0"/>
          <c:showPercent val="1"/>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800"/>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[Book1.xlsx]Sheet10!PivotTable11</c:name>
    <c:fmtId val="4"/>
  </c:pivotSource>
  <c:chart>
    <c:autoTitleDeleted val="1"/>
    <c:pivotFmts>
      <c:pivotFmt>
        <c:idx val="0"/>
        <c:spPr>
          <a:solidFill>
            <a:schemeClr val="accent2"/>
          </a:solidFill>
          <a:ln w="19050">
            <a:solidFill>
              <a:schemeClr val="lt1"/>
            </a:solidFill>
          </a:ln>
          <a:effectLst/>
        </c:spPr>
        <c:marker>
          <c:symbol val="circle"/>
          <c:size val="5"/>
        </c:marker>
        <c:dLbl>
          <c:idx val="0"/>
          <c:spPr>
            <a:noFill/>
            <a:ln>
              <a:noFill/>
            </a:ln>
            <a:effectLst/>
          </c:spPr>
          <c:txPr>
            <a:bodyPr rot="0" spcFirstLastPara="1" vertOverflow="ellipsis" vert="horz" wrap="square" anchor="ctr" anchorCtr="1"/>
            <a:lstStyle/>
            <a:p>
              <a:pPr>
                <a:defRPr sz="18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1"/>
        <c:spPr>
          <a:solidFill>
            <a:schemeClr val="accent2"/>
          </a:solidFill>
          <a:ln w="19050">
            <a:solidFill>
              <a:schemeClr val="lt1"/>
            </a:solidFill>
          </a:ln>
          <a:effectLst/>
        </c:spPr>
        <c:marker>
          <c:symbol val="none"/>
        </c:marker>
        <c:dLbl>
          <c:idx val="0"/>
          <c:spPr>
            <a:noFill/>
            <a:ln>
              <a:noFill/>
            </a:ln>
            <a:effectLst/>
          </c:spPr>
          <c:txPr>
            <a:bodyPr rot="0" spcFirstLastPara="1" vertOverflow="ellipsis" vert="horz" wrap="square" anchor="ctr" anchorCtr="1"/>
            <a:lstStyle/>
            <a:p>
              <a:pPr>
                <a:defRPr sz="18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2"/>
        <c:spPr>
          <a:solidFill>
            <a:schemeClr val="accent2"/>
          </a:solidFill>
          <a:ln w="19050">
            <a:solidFill>
              <a:schemeClr val="lt1"/>
            </a:solidFill>
          </a:ln>
          <a:effectLst/>
        </c:spPr>
      </c:pivotFmt>
      <c:pivotFmt>
        <c:idx val="3"/>
        <c:spPr>
          <a:solidFill>
            <a:schemeClr val="accent2"/>
          </a:solidFill>
          <a:ln w="19050">
            <a:solidFill>
              <a:schemeClr val="lt1"/>
            </a:solidFill>
          </a:ln>
          <a:effectLst/>
        </c:spPr>
      </c:pivotFmt>
      <c:pivotFmt>
        <c:idx val="4"/>
        <c:spPr>
          <a:solidFill>
            <a:schemeClr val="accent2"/>
          </a:solidFill>
          <a:ln w="19050">
            <a:solidFill>
              <a:schemeClr val="lt1"/>
            </a:solidFill>
          </a:ln>
          <a:effectLst/>
        </c:spPr>
      </c:pivotFmt>
      <c:pivotFmt>
        <c:idx val="5"/>
        <c:spPr>
          <a:solidFill>
            <a:schemeClr val="accent2"/>
          </a:solidFill>
          <a:ln w="19050">
            <a:solidFill>
              <a:schemeClr val="lt1"/>
            </a:solidFill>
          </a:ln>
          <a:effectLst/>
        </c:spPr>
      </c:pivotFmt>
      <c:pivotFmt>
        <c:idx val="6"/>
        <c:spPr>
          <a:solidFill>
            <a:schemeClr val="accent2"/>
          </a:solidFill>
          <a:ln w="19050">
            <a:solidFill>
              <a:schemeClr val="lt1"/>
            </a:solidFill>
          </a:ln>
          <a:effectLst/>
        </c:spPr>
      </c:pivotFmt>
      <c:pivotFmt>
        <c:idx val="7"/>
        <c:spPr>
          <a:solidFill>
            <a:schemeClr val="accent2"/>
          </a:solidFill>
          <a:ln w="19050">
            <a:solidFill>
              <a:schemeClr val="lt1"/>
            </a:solidFill>
          </a:ln>
          <a:effectLst/>
        </c:spPr>
        <c:marker>
          <c:symbol val="none"/>
        </c:marker>
        <c:dLbl>
          <c:idx val="0"/>
          <c:spPr>
            <a:noFill/>
            <a:ln>
              <a:noFill/>
            </a:ln>
            <a:effectLst/>
          </c:spPr>
          <c:txPr>
            <a:bodyPr rot="0" spcFirstLastPara="1" vertOverflow="ellipsis" vert="horz" wrap="square" anchor="ctr" anchorCtr="1"/>
            <a:lstStyle/>
            <a:p>
              <a:pPr>
                <a:defRPr sz="18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8"/>
        <c:spPr>
          <a:solidFill>
            <a:schemeClr val="accent2"/>
          </a:solidFill>
          <a:ln w="19050">
            <a:solidFill>
              <a:schemeClr val="lt1"/>
            </a:solidFill>
          </a:ln>
          <a:effectLst/>
        </c:spPr>
      </c:pivotFmt>
      <c:pivotFmt>
        <c:idx val="9"/>
        <c:spPr>
          <a:solidFill>
            <a:schemeClr val="accent2"/>
          </a:solidFill>
          <a:ln w="19050">
            <a:solidFill>
              <a:schemeClr val="lt1"/>
            </a:solidFill>
          </a:ln>
          <a:effectLst/>
        </c:spPr>
      </c:pivotFmt>
      <c:pivotFmt>
        <c:idx val="10"/>
        <c:spPr>
          <a:solidFill>
            <a:schemeClr val="accent2"/>
          </a:solidFill>
          <a:ln w="19050">
            <a:solidFill>
              <a:schemeClr val="lt1"/>
            </a:solidFill>
          </a:ln>
          <a:effectLst/>
        </c:spPr>
      </c:pivotFmt>
      <c:pivotFmt>
        <c:idx val="11"/>
        <c:spPr>
          <a:solidFill>
            <a:schemeClr val="accent2"/>
          </a:solidFill>
          <a:ln w="19050">
            <a:solidFill>
              <a:schemeClr val="lt1"/>
            </a:solidFill>
          </a:ln>
          <a:effectLst/>
        </c:spPr>
      </c:pivotFmt>
      <c:pivotFmt>
        <c:idx val="12"/>
        <c:spPr>
          <a:solidFill>
            <a:schemeClr val="accent2"/>
          </a:solidFill>
          <a:ln w="19050">
            <a:solidFill>
              <a:schemeClr val="lt1"/>
            </a:solidFill>
          </a:ln>
          <a:effectLst/>
        </c:spPr>
      </c:pivotFmt>
    </c:pivotFmts>
    <c:plotArea>
      <c:layout/>
      <c:doughnutChart>
        <c:varyColors val="1"/>
        <c:ser>
          <c:idx val="0"/>
          <c:order val="0"/>
          <c:tx>
            <c:strRef>
              <c:f>Sheet10!$B$3</c:f>
              <c:strCache>
                <c:ptCount val="1"/>
                <c:pt idx="0">
                  <c:v>Total</c:v>
                </c:pt>
              </c:strCache>
            </c:strRef>
          </c:tx>
          <c:dPt>
            <c:idx val="0"/>
            <c:bubble3D val="0"/>
            <c:spPr>
              <a:solidFill>
                <a:schemeClr val="accent2"/>
              </a:solidFill>
              <a:ln w="19050">
                <a:solidFill>
                  <a:schemeClr val="lt1"/>
                </a:solidFill>
              </a:ln>
              <a:effectLst/>
            </c:spPr>
            <c:extLst>
              <c:ext xmlns:c16="http://schemas.microsoft.com/office/drawing/2014/chart" uri="{C3380CC4-5D6E-409C-BE32-E72D297353CC}">
                <c16:uniqueId val="{00000001-28BC-6B4E-A56F-D6EF86E02309}"/>
              </c:ext>
            </c:extLst>
          </c:dPt>
          <c:dPt>
            <c:idx val="1"/>
            <c:bubble3D val="0"/>
            <c:spPr>
              <a:solidFill>
                <a:schemeClr val="accent4"/>
              </a:solidFill>
              <a:ln w="19050">
                <a:solidFill>
                  <a:schemeClr val="lt1"/>
                </a:solidFill>
              </a:ln>
              <a:effectLst/>
            </c:spPr>
            <c:extLst>
              <c:ext xmlns:c16="http://schemas.microsoft.com/office/drawing/2014/chart" uri="{C3380CC4-5D6E-409C-BE32-E72D297353CC}">
                <c16:uniqueId val="{00000003-28BC-6B4E-A56F-D6EF86E02309}"/>
              </c:ext>
            </c:extLst>
          </c:dPt>
          <c:dPt>
            <c:idx val="2"/>
            <c:bubble3D val="0"/>
            <c:spPr>
              <a:solidFill>
                <a:schemeClr val="accent6"/>
              </a:solidFill>
              <a:ln w="19050">
                <a:solidFill>
                  <a:schemeClr val="lt1"/>
                </a:solidFill>
              </a:ln>
              <a:effectLst/>
            </c:spPr>
            <c:extLst>
              <c:ext xmlns:c16="http://schemas.microsoft.com/office/drawing/2014/chart" uri="{C3380CC4-5D6E-409C-BE32-E72D297353CC}">
                <c16:uniqueId val="{00000005-28BC-6B4E-A56F-D6EF86E02309}"/>
              </c:ext>
            </c:extLst>
          </c:dPt>
          <c:dPt>
            <c:idx val="3"/>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7-28BC-6B4E-A56F-D6EF86E02309}"/>
              </c:ext>
            </c:extLst>
          </c:dPt>
          <c:dPt>
            <c:idx val="4"/>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09-28BC-6B4E-A56F-D6EF86E02309}"/>
              </c:ext>
            </c:extLst>
          </c:dPt>
          <c:dLbls>
            <c:spPr>
              <a:noFill/>
              <a:ln>
                <a:noFill/>
              </a:ln>
              <a:effectLst/>
            </c:spPr>
            <c:txPr>
              <a:bodyPr rot="0" spcFirstLastPara="1" vertOverflow="ellipsis" vert="horz" wrap="square" anchor="ctr" anchorCtr="1"/>
              <a:lstStyle/>
              <a:p>
                <a:pPr>
                  <a:defRPr sz="18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Sheet10!$A$4:$A$9</c:f>
              <c:strCache>
                <c:ptCount val="5"/>
                <c:pt idx="0">
                  <c:v>1</c:v>
                </c:pt>
                <c:pt idx="1">
                  <c:v>2</c:v>
                </c:pt>
                <c:pt idx="2">
                  <c:v>3</c:v>
                </c:pt>
                <c:pt idx="3">
                  <c:v>4</c:v>
                </c:pt>
                <c:pt idx="4">
                  <c:v>5</c:v>
                </c:pt>
              </c:strCache>
            </c:strRef>
          </c:cat>
          <c:val>
            <c:numRef>
              <c:f>Sheet10!$B$4:$B$9</c:f>
              <c:numCache>
                <c:formatCode>General</c:formatCode>
                <c:ptCount val="5"/>
                <c:pt idx="0">
                  <c:v>3</c:v>
                </c:pt>
                <c:pt idx="1">
                  <c:v>4</c:v>
                </c:pt>
                <c:pt idx="2">
                  <c:v>39</c:v>
                </c:pt>
                <c:pt idx="3">
                  <c:v>32</c:v>
                </c:pt>
                <c:pt idx="4">
                  <c:v>35</c:v>
                </c:pt>
              </c:numCache>
            </c:numRef>
          </c:val>
          <c:extLst>
            <c:ext xmlns:c16="http://schemas.microsoft.com/office/drawing/2014/chart" uri="{C3380CC4-5D6E-409C-BE32-E72D297353CC}">
              <c16:uniqueId val="{0000000A-28BC-6B4E-A56F-D6EF86E02309}"/>
            </c:ext>
          </c:extLst>
        </c:ser>
        <c:dLbls>
          <c:showLegendKey val="0"/>
          <c:showVal val="0"/>
          <c:showCatName val="0"/>
          <c:showSerName val="0"/>
          <c:showPercent val="1"/>
          <c:showBubbleSize val="0"/>
          <c:showLeaderLines val="1"/>
        </c:dLbls>
        <c:firstSliceAng val="0"/>
        <c:holeSize val="75"/>
      </c:doughnutChart>
      <c:spPr>
        <a:noFill/>
        <a:ln>
          <a:noFill/>
        </a:ln>
        <a:effectLst/>
      </c:spPr>
    </c:plotArea>
    <c:legend>
      <c:legendPos val="r"/>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800"/>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[Book1.xlsx]Sheet6!PivotTable7</c:name>
    <c:fmtId val="7"/>
  </c:pivotSource>
  <c:chart>
    <c:autoTitleDeleted val="1"/>
    <c:pivotFmts>
      <c:pivotFmt>
        <c:idx val="0"/>
        <c:spPr>
          <a:solidFill>
            <a:schemeClr val="accent2"/>
          </a:solidFill>
          <a:ln w="19050">
            <a:solidFill>
              <a:schemeClr val="lt1"/>
            </a:solidFill>
          </a:ln>
          <a:effectLst/>
        </c:spPr>
        <c:marker>
          <c:symbol val="circle"/>
          <c:size val="5"/>
        </c:marker>
        <c:dLbl>
          <c:idx val="0"/>
          <c:spPr>
            <a:noFill/>
            <a:ln>
              <a:noFill/>
            </a:ln>
            <a:effectLst/>
          </c:spPr>
          <c:txPr>
            <a:bodyPr rot="0" spcFirstLastPara="1" vertOverflow="ellipsis" vert="horz" wrap="square" anchor="ctr" anchorCtr="1"/>
            <a:lstStyle/>
            <a:p>
              <a:pPr>
                <a:defRPr sz="18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1"/>
        <c:spPr>
          <a:solidFill>
            <a:schemeClr val="accent2"/>
          </a:solidFill>
          <a:ln w="19050">
            <a:solidFill>
              <a:schemeClr val="lt1"/>
            </a:solidFill>
          </a:ln>
          <a:effectLst/>
        </c:spPr>
        <c:marker>
          <c:symbol val="none"/>
        </c:marker>
        <c:dLbl>
          <c:idx val="0"/>
          <c:spPr>
            <a:noFill/>
            <a:ln>
              <a:noFill/>
            </a:ln>
            <a:effectLst/>
          </c:spPr>
          <c:txPr>
            <a:bodyPr rot="0" spcFirstLastPara="1" vertOverflow="ellipsis" vert="horz" wrap="square" anchor="ctr" anchorCtr="1"/>
            <a:lstStyle/>
            <a:p>
              <a:pPr>
                <a:defRPr sz="18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2"/>
        <c:spPr>
          <a:solidFill>
            <a:schemeClr val="accent2"/>
          </a:solidFill>
          <a:ln w="19050">
            <a:solidFill>
              <a:schemeClr val="lt1"/>
            </a:solidFill>
          </a:ln>
          <a:effectLst/>
        </c:spPr>
      </c:pivotFmt>
      <c:pivotFmt>
        <c:idx val="3"/>
        <c:spPr>
          <a:solidFill>
            <a:schemeClr val="accent2"/>
          </a:solidFill>
          <a:ln w="19050">
            <a:solidFill>
              <a:schemeClr val="lt1"/>
            </a:solidFill>
          </a:ln>
          <a:effectLst/>
        </c:spPr>
      </c:pivotFmt>
      <c:pivotFmt>
        <c:idx val="4"/>
        <c:spPr>
          <a:solidFill>
            <a:schemeClr val="accent2"/>
          </a:solidFill>
          <a:ln w="19050">
            <a:solidFill>
              <a:schemeClr val="lt1"/>
            </a:solidFill>
          </a:ln>
          <a:effectLst/>
        </c:spPr>
      </c:pivotFmt>
      <c:pivotFmt>
        <c:idx val="5"/>
        <c:spPr>
          <a:solidFill>
            <a:schemeClr val="accent2"/>
          </a:solidFill>
          <a:ln w="19050">
            <a:solidFill>
              <a:schemeClr val="lt1"/>
            </a:solidFill>
          </a:ln>
          <a:effectLst/>
        </c:spPr>
      </c:pivotFmt>
      <c:pivotFmt>
        <c:idx val="6"/>
        <c:spPr>
          <a:solidFill>
            <a:schemeClr val="accent2"/>
          </a:solidFill>
          <a:ln w="19050">
            <a:solidFill>
              <a:schemeClr val="lt1"/>
            </a:solidFill>
          </a:ln>
          <a:effectLst/>
        </c:spPr>
      </c:pivotFmt>
      <c:pivotFmt>
        <c:idx val="7"/>
        <c:spPr>
          <a:solidFill>
            <a:schemeClr val="accent2"/>
          </a:solidFill>
          <a:ln w="19050">
            <a:solidFill>
              <a:schemeClr val="lt1"/>
            </a:solidFill>
          </a:ln>
          <a:effectLst/>
        </c:spPr>
        <c:marker>
          <c:symbol val="none"/>
        </c:marker>
        <c:dLbl>
          <c:idx val="0"/>
          <c:spPr>
            <a:noFill/>
            <a:ln>
              <a:noFill/>
            </a:ln>
            <a:effectLst/>
          </c:spPr>
          <c:txPr>
            <a:bodyPr rot="0" spcFirstLastPara="1" vertOverflow="ellipsis" vert="horz" wrap="square" anchor="ctr" anchorCtr="1"/>
            <a:lstStyle/>
            <a:p>
              <a:pPr>
                <a:defRPr sz="18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8"/>
        <c:spPr>
          <a:solidFill>
            <a:schemeClr val="accent2"/>
          </a:solidFill>
          <a:ln w="19050">
            <a:solidFill>
              <a:schemeClr val="lt1"/>
            </a:solidFill>
          </a:ln>
          <a:effectLst/>
        </c:spPr>
      </c:pivotFmt>
      <c:pivotFmt>
        <c:idx val="9"/>
        <c:spPr>
          <a:solidFill>
            <a:schemeClr val="accent2"/>
          </a:solidFill>
          <a:ln w="19050">
            <a:solidFill>
              <a:schemeClr val="lt1"/>
            </a:solidFill>
          </a:ln>
          <a:effectLst/>
        </c:spPr>
      </c:pivotFmt>
      <c:pivotFmt>
        <c:idx val="10"/>
        <c:spPr>
          <a:solidFill>
            <a:schemeClr val="accent2"/>
          </a:solidFill>
          <a:ln w="19050">
            <a:solidFill>
              <a:schemeClr val="lt1"/>
            </a:solidFill>
          </a:ln>
          <a:effectLst/>
        </c:spPr>
      </c:pivotFmt>
      <c:pivotFmt>
        <c:idx val="11"/>
        <c:spPr>
          <a:solidFill>
            <a:schemeClr val="accent2"/>
          </a:solidFill>
          <a:ln w="19050">
            <a:solidFill>
              <a:schemeClr val="lt1"/>
            </a:solidFill>
          </a:ln>
          <a:effectLst/>
        </c:spPr>
      </c:pivotFmt>
      <c:pivotFmt>
        <c:idx val="12"/>
        <c:spPr>
          <a:solidFill>
            <a:schemeClr val="accent2"/>
          </a:solidFill>
          <a:ln w="19050">
            <a:solidFill>
              <a:schemeClr val="lt1"/>
            </a:solidFill>
          </a:ln>
          <a:effectLst/>
        </c:spPr>
      </c:pivotFmt>
    </c:pivotFmts>
    <c:plotArea>
      <c:layout/>
      <c:pieChart>
        <c:varyColors val="1"/>
        <c:ser>
          <c:idx val="0"/>
          <c:order val="0"/>
          <c:tx>
            <c:strRef>
              <c:f>Sheet6!$B$3</c:f>
              <c:strCache>
                <c:ptCount val="1"/>
                <c:pt idx="0">
                  <c:v>Total</c:v>
                </c:pt>
              </c:strCache>
            </c:strRef>
          </c:tx>
          <c:dPt>
            <c:idx val="0"/>
            <c:bubble3D val="0"/>
            <c:spPr>
              <a:solidFill>
                <a:schemeClr val="accent2"/>
              </a:solidFill>
              <a:ln w="19050">
                <a:solidFill>
                  <a:schemeClr val="lt1"/>
                </a:solidFill>
              </a:ln>
              <a:effectLst/>
            </c:spPr>
            <c:extLst>
              <c:ext xmlns:c16="http://schemas.microsoft.com/office/drawing/2014/chart" uri="{C3380CC4-5D6E-409C-BE32-E72D297353CC}">
                <c16:uniqueId val="{00000001-A73C-3F48-896B-E43B1EFFEA38}"/>
              </c:ext>
            </c:extLst>
          </c:dPt>
          <c:dPt>
            <c:idx val="1"/>
            <c:bubble3D val="0"/>
            <c:spPr>
              <a:solidFill>
                <a:schemeClr val="accent4"/>
              </a:solidFill>
              <a:ln w="19050">
                <a:solidFill>
                  <a:schemeClr val="lt1"/>
                </a:solidFill>
              </a:ln>
              <a:effectLst/>
            </c:spPr>
            <c:extLst>
              <c:ext xmlns:c16="http://schemas.microsoft.com/office/drawing/2014/chart" uri="{C3380CC4-5D6E-409C-BE32-E72D297353CC}">
                <c16:uniqueId val="{00000003-A73C-3F48-896B-E43B1EFFEA38}"/>
              </c:ext>
            </c:extLst>
          </c:dPt>
          <c:dPt>
            <c:idx val="2"/>
            <c:bubble3D val="0"/>
            <c:spPr>
              <a:solidFill>
                <a:schemeClr val="accent6"/>
              </a:solidFill>
              <a:ln w="19050">
                <a:solidFill>
                  <a:schemeClr val="lt1"/>
                </a:solidFill>
              </a:ln>
              <a:effectLst/>
            </c:spPr>
            <c:extLst>
              <c:ext xmlns:c16="http://schemas.microsoft.com/office/drawing/2014/chart" uri="{C3380CC4-5D6E-409C-BE32-E72D297353CC}">
                <c16:uniqueId val="{00000005-A73C-3F48-896B-E43B1EFFEA38}"/>
              </c:ext>
            </c:extLst>
          </c:dPt>
          <c:dPt>
            <c:idx val="3"/>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7-A73C-3F48-896B-E43B1EFFEA38}"/>
              </c:ext>
            </c:extLst>
          </c:dPt>
          <c:dPt>
            <c:idx val="4"/>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09-A73C-3F48-896B-E43B1EFFEA38}"/>
              </c:ext>
            </c:extLst>
          </c:dPt>
          <c:dLbls>
            <c:spPr>
              <a:noFill/>
              <a:ln>
                <a:noFill/>
              </a:ln>
              <a:effectLst/>
            </c:spPr>
            <c:txPr>
              <a:bodyPr rot="0" spcFirstLastPara="1" vertOverflow="ellipsis" vert="horz" wrap="square" anchor="ctr" anchorCtr="1"/>
              <a:lstStyle/>
              <a:p>
                <a:pPr>
                  <a:defRPr sz="18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Sheet6!$A$4:$A$9</c:f>
              <c:strCache>
                <c:ptCount val="5"/>
                <c:pt idx="0">
                  <c:v>Difficult</c:v>
                </c:pt>
                <c:pt idx="1">
                  <c:v>Easy</c:v>
                </c:pt>
                <c:pt idx="2">
                  <c:v>Moderate</c:v>
                </c:pt>
                <c:pt idx="3">
                  <c:v>Very Difficult</c:v>
                </c:pt>
                <c:pt idx="4">
                  <c:v>Very Easy</c:v>
                </c:pt>
              </c:strCache>
            </c:strRef>
          </c:cat>
          <c:val>
            <c:numRef>
              <c:f>Sheet6!$B$4:$B$9</c:f>
              <c:numCache>
                <c:formatCode>General</c:formatCode>
                <c:ptCount val="5"/>
                <c:pt idx="0">
                  <c:v>7</c:v>
                </c:pt>
                <c:pt idx="1">
                  <c:v>9</c:v>
                </c:pt>
                <c:pt idx="2">
                  <c:v>13</c:v>
                </c:pt>
                <c:pt idx="3">
                  <c:v>2</c:v>
                </c:pt>
                <c:pt idx="4">
                  <c:v>2</c:v>
                </c:pt>
              </c:numCache>
            </c:numRef>
          </c:val>
          <c:extLst>
            <c:ext xmlns:c16="http://schemas.microsoft.com/office/drawing/2014/chart" uri="{C3380CC4-5D6E-409C-BE32-E72D297353CC}">
              <c16:uniqueId val="{0000000A-A73C-3F48-896B-E43B1EFFEA38}"/>
            </c:ext>
          </c:extLst>
        </c:ser>
        <c:dLbls>
          <c:showLegendKey val="0"/>
          <c:showVal val="0"/>
          <c:showCatName val="0"/>
          <c:showSerName val="0"/>
          <c:showPercent val="1"/>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800"/>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[Book1.xlsx]Sheet11!PivotTable12</c:name>
    <c:fmtId val="4"/>
  </c:pivotSource>
  <c:chart>
    <c:autoTitleDeleted val="1"/>
    <c:pivotFmts>
      <c:pivotFmt>
        <c:idx val="0"/>
        <c:spPr>
          <a:solidFill>
            <a:schemeClr val="accent2"/>
          </a:solidFill>
          <a:ln w="19050">
            <a:solidFill>
              <a:schemeClr val="lt1"/>
            </a:solidFill>
          </a:ln>
          <a:effectLst/>
        </c:spPr>
        <c:marker>
          <c:symbol val="circle"/>
          <c:size val="5"/>
        </c:marker>
        <c:dLbl>
          <c:idx val="0"/>
          <c:spPr>
            <a:noFill/>
            <a:ln>
              <a:noFill/>
            </a:ln>
            <a:effectLst/>
          </c:spPr>
          <c:txPr>
            <a:bodyPr rot="0" spcFirstLastPara="1" vertOverflow="ellipsis" vert="horz" wrap="square" anchor="ctr" anchorCtr="1"/>
            <a:lstStyle/>
            <a:p>
              <a:pPr>
                <a:defRPr sz="18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1"/>
        <c:spPr>
          <a:solidFill>
            <a:schemeClr val="accent2"/>
          </a:solidFill>
          <a:ln w="19050">
            <a:solidFill>
              <a:schemeClr val="lt1"/>
            </a:solidFill>
          </a:ln>
          <a:effectLst/>
        </c:spPr>
        <c:marker>
          <c:symbol val="none"/>
        </c:marker>
        <c:dLbl>
          <c:idx val="0"/>
          <c:spPr>
            <a:noFill/>
            <a:ln>
              <a:noFill/>
            </a:ln>
            <a:effectLst/>
          </c:spPr>
          <c:txPr>
            <a:bodyPr rot="0" spcFirstLastPara="1" vertOverflow="ellipsis" vert="horz" wrap="square" anchor="ctr" anchorCtr="1"/>
            <a:lstStyle/>
            <a:p>
              <a:pPr>
                <a:defRPr sz="18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2"/>
        <c:spPr>
          <a:solidFill>
            <a:schemeClr val="accent2"/>
          </a:solidFill>
          <a:ln w="19050">
            <a:solidFill>
              <a:schemeClr val="lt1"/>
            </a:solidFill>
          </a:ln>
          <a:effectLst/>
        </c:spPr>
      </c:pivotFmt>
      <c:pivotFmt>
        <c:idx val="3"/>
        <c:spPr>
          <a:solidFill>
            <a:schemeClr val="accent2"/>
          </a:solidFill>
          <a:ln w="19050">
            <a:solidFill>
              <a:schemeClr val="lt1"/>
            </a:solidFill>
          </a:ln>
          <a:effectLst/>
        </c:spPr>
      </c:pivotFmt>
      <c:pivotFmt>
        <c:idx val="4"/>
        <c:spPr>
          <a:solidFill>
            <a:schemeClr val="accent2"/>
          </a:solidFill>
          <a:ln w="19050">
            <a:solidFill>
              <a:schemeClr val="lt1"/>
            </a:solidFill>
          </a:ln>
          <a:effectLst/>
        </c:spPr>
      </c:pivotFmt>
      <c:pivotFmt>
        <c:idx val="5"/>
        <c:spPr>
          <a:solidFill>
            <a:schemeClr val="accent2"/>
          </a:solidFill>
          <a:ln w="19050">
            <a:solidFill>
              <a:schemeClr val="lt1"/>
            </a:solidFill>
          </a:ln>
          <a:effectLst/>
        </c:spPr>
      </c:pivotFmt>
      <c:pivotFmt>
        <c:idx val="6"/>
        <c:spPr>
          <a:solidFill>
            <a:schemeClr val="accent2"/>
          </a:solidFill>
          <a:ln w="19050">
            <a:solidFill>
              <a:schemeClr val="lt1"/>
            </a:solidFill>
          </a:ln>
          <a:effectLst/>
        </c:spPr>
      </c:pivotFmt>
      <c:pivotFmt>
        <c:idx val="7"/>
        <c:spPr>
          <a:solidFill>
            <a:schemeClr val="accent2"/>
          </a:solidFill>
          <a:ln w="19050">
            <a:solidFill>
              <a:schemeClr val="lt1"/>
            </a:solidFill>
          </a:ln>
          <a:effectLst/>
        </c:spPr>
        <c:marker>
          <c:symbol val="none"/>
        </c:marker>
        <c:dLbl>
          <c:idx val="0"/>
          <c:spPr>
            <a:noFill/>
            <a:ln>
              <a:noFill/>
            </a:ln>
            <a:effectLst/>
          </c:spPr>
          <c:txPr>
            <a:bodyPr rot="0" spcFirstLastPara="1" vertOverflow="ellipsis" vert="horz" wrap="square" anchor="ctr" anchorCtr="1"/>
            <a:lstStyle/>
            <a:p>
              <a:pPr>
                <a:defRPr sz="18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8"/>
        <c:spPr>
          <a:solidFill>
            <a:schemeClr val="accent2"/>
          </a:solidFill>
          <a:ln w="19050">
            <a:solidFill>
              <a:schemeClr val="lt1"/>
            </a:solidFill>
          </a:ln>
          <a:effectLst/>
        </c:spPr>
      </c:pivotFmt>
      <c:pivotFmt>
        <c:idx val="9"/>
        <c:spPr>
          <a:solidFill>
            <a:schemeClr val="accent2"/>
          </a:solidFill>
          <a:ln w="19050">
            <a:solidFill>
              <a:schemeClr val="lt1"/>
            </a:solidFill>
          </a:ln>
          <a:effectLst/>
        </c:spPr>
      </c:pivotFmt>
      <c:pivotFmt>
        <c:idx val="10"/>
        <c:spPr>
          <a:solidFill>
            <a:schemeClr val="accent2"/>
          </a:solidFill>
          <a:ln w="19050">
            <a:solidFill>
              <a:schemeClr val="lt1"/>
            </a:solidFill>
          </a:ln>
          <a:effectLst/>
        </c:spPr>
      </c:pivotFmt>
      <c:pivotFmt>
        <c:idx val="11"/>
        <c:spPr>
          <a:solidFill>
            <a:schemeClr val="accent2"/>
          </a:solidFill>
          <a:ln w="19050">
            <a:solidFill>
              <a:schemeClr val="lt1"/>
            </a:solidFill>
          </a:ln>
          <a:effectLst/>
        </c:spPr>
      </c:pivotFmt>
      <c:pivotFmt>
        <c:idx val="12"/>
        <c:spPr>
          <a:solidFill>
            <a:schemeClr val="accent2"/>
          </a:solidFill>
          <a:ln w="19050">
            <a:solidFill>
              <a:schemeClr val="lt1"/>
            </a:solidFill>
          </a:ln>
          <a:effectLst/>
        </c:spPr>
      </c:pivotFmt>
    </c:pivotFmts>
    <c:plotArea>
      <c:layout/>
      <c:doughnutChart>
        <c:varyColors val="1"/>
        <c:ser>
          <c:idx val="0"/>
          <c:order val="0"/>
          <c:tx>
            <c:strRef>
              <c:f>Sheet11!$B$3</c:f>
              <c:strCache>
                <c:ptCount val="1"/>
                <c:pt idx="0">
                  <c:v>Total</c:v>
                </c:pt>
              </c:strCache>
            </c:strRef>
          </c:tx>
          <c:dPt>
            <c:idx val="0"/>
            <c:bubble3D val="0"/>
            <c:spPr>
              <a:solidFill>
                <a:schemeClr val="accent2"/>
              </a:solidFill>
              <a:ln w="19050">
                <a:solidFill>
                  <a:schemeClr val="lt1"/>
                </a:solidFill>
              </a:ln>
              <a:effectLst/>
            </c:spPr>
            <c:extLst>
              <c:ext xmlns:c16="http://schemas.microsoft.com/office/drawing/2014/chart" uri="{C3380CC4-5D6E-409C-BE32-E72D297353CC}">
                <c16:uniqueId val="{00000001-E1E5-014D-BEAA-7BCA3255AFCF}"/>
              </c:ext>
            </c:extLst>
          </c:dPt>
          <c:dPt>
            <c:idx val="1"/>
            <c:bubble3D val="0"/>
            <c:spPr>
              <a:solidFill>
                <a:schemeClr val="accent4"/>
              </a:solidFill>
              <a:ln w="19050">
                <a:solidFill>
                  <a:schemeClr val="lt1"/>
                </a:solidFill>
              </a:ln>
              <a:effectLst/>
            </c:spPr>
            <c:extLst>
              <c:ext xmlns:c16="http://schemas.microsoft.com/office/drawing/2014/chart" uri="{C3380CC4-5D6E-409C-BE32-E72D297353CC}">
                <c16:uniqueId val="{00000003-E1E5-014D-BEAA-7BCA3255AFCF}"/>
              </c:ext>
            </c:extLst>
          </c:dPt>
          <c:dPt>
            <c:idx val="2"/>
            <c:bubble3D val="0"/>
            <c:spPr>
              <a:solidFill>
                <a:schemeClr val="accent6"/>
              </a:solidFill>
              <a:ln w="19050">
                <a:solidFill>
                  <a:schemeClr val="lt1"/>
                </a:solidFill>
              </a:ln>
              <a:effectLst/>
            </c:spPr>
            <c:extLst>
              <c:ext xmlns:c16="http://schemas.microsoft.com/office/drawing/2014/chart" uri="{C3380CC4-5D6E-409C-BE32-E72D297353CC}">
                <c16:uniqueId val="{00000005-E1E5-014D-BEAA-7BCA3255AFCF}"/>
              </c:ext>
            </c:extLst>
          </c:dPt>
          <c:dPt>
            <c:idx val="3"/>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7-E1E5-014D-BEAA-7BCA3255AFCF}"/>
              </c:ext>
            </c:extLst>
          </c:dPt>
          <c:dPt>
            <c:idx val="4"/>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09-E1E5-014D-BEAA-7BCA3255AFCF}"/>
              </c:ext>
            </c:extLst>
          </c:dPt>
          <c:dLbls>
            <c:spPr>
              <a:noFill/>
              <a:ln>
                <a:noFill/>
              </a:ln>
              <a:effectLst/>
            </c:spPr>
            <c:txPr>
              <a:bodyPr rot="0" spcFirstLastPara="1" vertOverflow="ellipsis" vert="horz" wrap="square" anchor="ctr" anchorCtr="1"/>
              <a:lstStyle/>
              <a:p>
                <a:pPr>
                  <a:defRPr sz="18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Sheet11!$A$4:$A$9</c:f>
              <c:strCache>
                <c:ptCount val="5"/>
                <c:pt idx="0">
                  <c:v>1</c:v>
                </c:pt>
                <c:pt idx="1">
                  <c:v>2</c:v>
                </c:pt>
                <c:pt idx="2">
                  <c:v>3</c:v>
                </c:pt>
                <c:pt idx="3">
                  <c:v>4</c:v>
                </c:pt>
                <c:pt idx="4">
                  <c:v>5</c:v>
                </c:pt>
              </c:strCache>
            </c:strRef>
          </c:cat>
          <c:val>
            <c:numRef>
              <c:f>Sheet11!$B$4:$B$9</c:f>
              <c:numCache>
                <c:formatCode>General</c:formatCode>
                <c:ptCount val="5"/>
                <c:pt idx="0">
                  <c:v>2</c:v>
                </c:pt>
                <c:pt idx="1">
                  <c:v>4</c:v>
                </c:pt>
                <c:pt idx="2">
                  <c:v>15</c:v>
                </c:pt>
                <c:pt idx="3">
                  <c:v>60</c:v>
                </c:pt>
                <c:pt idx="4">
                  <c:v>45</c:v>
                </c:pt>
              </c:numCache>
            </c:numRef>
          </c:val>
          <c:extLst>
            <c:ext xmlns:c16="http://schemas.microsoft.com/office/drawing/2014/chart" uri="{C3380CC4-5D6E-409C-BE32-E72D297353CC}">
              <c16:uniqueId val="{0000000A-E1E5-014D-BEAA-7BCA3255AFCF}"/>
            </c:ext>
          </c:extLst>
        </c:ser>
        <c:dLbls>
          <c:showLegendKey val="0"/>
          <c:showVal val="0"/>
          <c:showCatName val="0"/>
          <c:showSerName val="0"/>
          <c:showPercent val="1"/>
          <c:showBubbleSize val="0"/>
          <c:showLeaderLines val="1"/>
        </c:dLbls>
        <c:firstSliceAng val="0"/>
        <c:holeSize val="75"/>
      </c:doughnutChart>
      <c:spPr>
        <a:noFill/>
        <a:ln>
          <a:noFill/>
        </a:ln>
        <a:effectLst/>
      </c:spPr>
    </c:plotArea>
    <c:legend>
      <c:legendPos val="r"/>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800"/>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[Book1.xlsx]Sheet13!PivotTable14</c:name>
    <c:fmtId val="4"/>
  </c:pivotSource>
  <c:chart>
    <c:autoTitleDeleted val="1"/>
    <c:pivotFmts>
      <c:pivotFmt>
        <c:idx val="0"/>
        <c:spPr>
          <a:solidFill>
            <a:schemeClr val="accent2"/>
          </a:solidFill>
          <a:ln w="19050">
            <a:solidFill>
              <a:schemeClr val="lt1"/>
            </a:solidFill>
          </a:ln>
          <a:effectLst/>
        </c:spPr>
        <c:marker>
          <c:symbol val="circle"/>
          <c:size val="5"/>
        </c:marker>
        <c:dLbl>
          <c:idx val="0"/>
          <c:spPr>
            <a:noFill/>
            <a:ln>
              <a:noFill/>
            </a:ln>
            <a:effectLst/>
          </c:spPr>
          <c:txPr>
            <a:bodyPr rot="0" spcFirstLastPara="1" vertOverflow="ellipsis" vert="horz" wrap="square" anchor="ctr" anchorCtr="1"/>
            <a:lstStyle/>
            <a:p>
              <a:pPr>
                <a:defRPr sz="18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1"/>
        <c:spPr>
          <a:solidFill>
            <a:schemeClr val="accent2"/>
          </a:solidFill>
          <a:ln w="19050">
            <a:solidFill>
              <a:schemeClr val="lt1"/>
            </a:solidFill>
          </a:ln>
          <a:effectLst/>
        </c:spPr>
        <c:marker>
          <c:symbol val="none"/>
        </c:marker>
        <c:dLbl>
          <c:idx val="0"/>
          <c:spPr>
            <a:noFill/>
            <a:ln>
              <a:noFill/>
            </a:ln>
            <a:effectLst/>
          </c:spPr>
          <c:txPr>
            <a:bodyPr rot="0" spcFirstLastPara="1" vertOverflow="ellipsis" vert="horz" wrap="square" anchor="ctr" anchorCtr="1"/>
            <a:lstStyle/>
            <a:p>
              <a:pPr>
                <a:defRPr sz="18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2"/>
        <c:spPr>
          <a:solidFill>
            <a:schemeClr val="accent2"/>
          </a:solidFill>
          <a:ln w="19050">
            <a:solidFill>
              <a:schemeClr val="lt1"/>
            </a:solidFill>
          </a:ln>
          <a:effectLst/>
        </c:spPr>
      </c:pivotFmt>
      <c:pivotFmt>
        <c:idx val="3"/>
        <c:spPr>
          <a:solidFill>
            <a:schemeClr val="accent2"/>
          </a:solidFill>
          <a:ln w="19050">
            <a:solidFill>
              <a:schemeClr val="lt1"/>
            </a:solidFill>
          </a:ln>
          <a:effectLst/>
        </c:spPr>
      </c:pivotFmt>
      <c:pivotFmt>
        <c:idx val="4"/>
        <c:spPr>
          <a:solidFill>
            <a:schemeClr val="accent2"/>
          </a:solidFill>
          <a:ln w="19050">
            <a:solidFill>
              <a:schemeClr val="lt1"/>
            </a:solidFill>
          </a:ln>
          <a:effectLst/>
        </c:spPr>
      </c:pivotFmt>
      <c:pivotFmt>
        <c:idx val="5"/>
        <c:spPr>
          <a:solidFill>
            <a:schemeClr val="accent2"/>
          </a:solidFill>
          <a:ln w="19050">
            <a:solidFill>
              <a:schemeClr val="lt1"/>
            </a:solidFill>
          </a:ln>
          <a:effectLst/>
        </c:spPr>
      </c:pivotFmt>
      <c:pivotFmt>
        <c:idx val="6"/>
        <c:spPr>
          <a:solidFill>
            <a:schemeClr val="accent2"/>
          </a:solidFill>
          <a:ln w="19050">
            <a:solidFill>
              <a:schemeClr val="lt1"/>
            </a:solidFill>
          </a:ln>
          <a:effectLst/>
        </c:spPr>
      </c:pivotFmt>
      <c:pivotFmt>
        <c:idx val="7"/>
        <c:spPr>
          <a:solidFill>
            <a:schemeClr val="accent2"/>
          </a:solidFill>
          <a:ln w="19050">
            <a:solidFill>
              <a:schemeClr val="lt1"/>
            </a:solidFill>
          </a:ln>
          <a:effectLst/>
        </c:spPr>
        <c:marker>
          <c:symbol val="none"/>
        </c:marker>
        <c:dLbl>
          <c:idx val="0"/>
          <c:spPr>
            <a:noFill/>
            <a:ln>
              <a:noFill/>
            </a:ln>
            <a:effectLst/>
          </c:spPr>
          <c:txPr>
            <a:bodyPr rot="0" spcFirstLastPara="1" vertOverflow="ellipsis" vert="horz" wrap="square" anchor="ctr" anchorCtr="1"/>
            <a:lstStyle/>
            <a:p>
              <a:pPr>
                <a:defRPr sz="18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8"/>
        <c:spPr>
          <a:solidFill>
            <a:schemeClr val="accent2"/>
          </a:solidFill>
          <a:ln w="19050">
            <a:solidFill>
              <a:schemeClr val="lt1"/>
            </a:solidFill>
          </a:ln>
          <a:effectLst/>
        </c:spPr>
      </c:pivotFmt>
      <c:pivotFmt>
        <c:idx val="9"/>
        <c:spPr>
          <a:solidFill>
            <a:schemeClr val="accent2"/>
          </a:solidFill>
          <a:ln w="19050">
            <a:solidFill>
              <a:schemeClr val="lt1"/>
            </a:solidFill>
          </a:ln>
          <a:effectLst/>
        </c:spPr>
      </c:pivotFmt>
      <c:pivotFmt>
        <c:idx val="10"/>
        <c:spPr>
          <a:solidFill>
            <a:schemeClr val="accent2"/>
          </a:solidFill>
          <a:ln w="19050">
            <a:solidFill>
              <a:schemeClr val="lt1"/>
            </a:solidFill>
          </a:ln>
          <a:effectLst/>
        </c:spPr>
      </c:pivotFmt>
      <c:pivotFmt>
        <c:idx val="11"/>
        <c:spPr>
          <a:solidFill>
            <a:schemeClr val="accent2"/>
          </a:solidFill>
          <a:ln w="19050">
            <a:solidFill>
              <a:schemeClr val="lt1"/>
            </a:solidFill>
          </a:ln>
          <a:effectLst/>
        </c:spPr>
      </c:pivotFmt>
      <c:pivotFmt>
        <c:idx val="12"/>
        <c:spPr>
          <a:solidFill>
            <a:schemeClr val="accent2"/>
          </a:solidFill>
          <a:ln w="19050">
            <a:solidFill>
              <a:schemeClr val="lt1"/>
            </a:solidFill>
          </a:ln>
          <a:effectLst/>
        </c:spPr>
      </c:pivotFmt>
    </c:pivotFmts>
    <c:plotArea>
      <c:layout/>
      <c:pieChart>
        <c:varyColors val="1"/>
        <c:ser>
          <c:idx val="0"/>
          <c:order val="0"/>
          <c:tx>
            <c:strRef>
              <c:f>Sheet13!$B$3</c:f>
              <c:strCache>
                <c:ptCount val="1"/>
                <c:pt idx="0">
                  <c:v>Total</c:v>
                </c:pt>
              </c:strCache>
            </c:strRef>
          </c:tx>
          <c:dPt>
            <c:idx val="0"/>
            <c:bubble3D val="0"/>
            <c:spPr>
              <a:solidFill>
                <a:schemeClr val="accent2"/>
              </a:solidFill>
              <a:ln w="19050">
                <a:solidFill>
                  <a:schemeClr val="lt1"/>
                </a:solidFill>
              </a:ln>
              <a:effectLst/>
            </c:spPr>
            <c:extLst>
              <c:ext xmlns:c16="http://schemas.microsoft.com/office/drawing/2014/chart" uri="{C3380CC4-5D6E-409C-BE32-E72D297353CC}">
                <c16:uniqueId val="{00000001-9294-9849-B46B-D34538B9FAD8}"/>
              </c:ext>
            </c:extLst>
          </c:dPt>
          <c:dPt>
            <c:idx val="1"/>
            <c:bubble3D val="0"/>
            <c:spPr>
              <a:solidFill>
                <a:schemeClr val="accent4"/>
              </a:solidFill>
              <a:ln w="19050">
                <a:solidFill>
                  <a:schemeClr val="lt1"/>
                </a:solidFill>
              </a:ln>
              <a:effectLst/>
            </c:spPr>
            <c:extLst>
              <c:ext xmlns:c16="http://schemas.microsoft.com/office/drawing/2014/chart" uri="{C3380CC4-5D6E-409C-BE32-E72D297353CC}">
                <c16:uniqueId val="{00000003-9294-9849-B46B-D34538B9FAD8}"/>
              </c:ext>
            </c:extLst>
          </c:dPt>
          <c:dPt>
            <c:idx val="2"/>
            <c:bubble3D val="0"/>
            <c:spPr>
              <a:solidFill>
                <a:schemeClr val="accent6"/>
              </a:solidFill>
              <a:ln w="19050">
                <a:solidFill>
                  <a:schemeClr val="lt1"/>
                </a:solidFill>
              </a:ln>
              <a:effectLst/>
            </c:spPr>
            <c:extLst>
              <c:ext xmlns:c16="http://schemas.microsoft.com/office/drawing/2014/chart" uri="{C3380CC4-5D6E-409C-BE32-E72D297353CC}">
                <c16:uniqueId val="{00000005-9294-9849-B46B-D34538B9FAD8}"/>
              </c:ext>
            </c:extLst>
          </c:dPt>
          <c:dPt>
            <c:idx val="3"/>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7-9294-9849-B46B-D34538B9FAD8}"/>
              </c:ext>
            </c:extLst>
          </c:dPt>
          <c:dPt>
            <c:idx val="4"/>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09-9294-9849-B46B-D34538B9FAD8}"/>
              </c:ext>
            </c:extLst>
          </c:dPt>
          <c:dLbls>
            <c:spPr>
              <a:noFill/>
              <a:ln>
                <a:noFill/>
              </a:ln>
              <a:effectLst/>
            </c:spPr>
            <c:txPr>
              <a:bodyPr rot="0" spcFirstLastPara="1" vertOverflow="ellipsis" vert="horz" wrap="square" anchor="ctr" anchorCtr="1"/>
              <a:lstStyle/>
              <a:p>
                <a:pPr>
                  <a:defRPr sz="18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Sheet13!$A$4:$A$9</c:f>
              <c:strCache>
                <c:ptCount val="5"/>
                <c:pt idx="0">
                  <c:v>1</c:v>
                </c:pt>
                <c:pt idx="1">
                  <c:v>2</c:v>
                </c:pt>
                <c:pt idx="2">
                  <c:v>3</c:v>
                </c:pt>
                <c:pt idx="3">
                  <c:v>4</c:v>
                </c:pt>
                <c:pt idx="4">
                  <c:v>5</c:v>
                </c:pt>
              </c:strCache>
            </c:strRef>
          </c:cat>
          <c:val>
            <c:numRef>
              <c:f>Sheet13!$B$4:$B$9</c:f>
              <c:numCache>
                <c:formatCode>General</c:formatCode>
                <c:ptCount val="5"/>
                <c:pt idx="0">
                  <c:v>3</c:v>
                </c:pt>
                <c:pt idx="1">
                  <c:v>6</c:v>
                </c:pt>
                <c:pt idx="2">
                  <c:v>30</c:v>
                </c:pt>
                <c:pt idx="3">
                  <c:v>52</c:v>
                </c:pt>
                <c:pt idx="4">
                  <c:v>20</c:v>
                </c:pt>
              </c:numCache>
            </c:numRef>
          </c:val>
          <c:extLst>
            <c:ext xmlns:c16="http://schemas.microsoft.com/office/drawing/2014/chart" uri="{C3380CC4-5D6E-409C-BE32-E72D297353CC}">
              <c16:uniqueId val="{0000000A-9294-9849-B46B-D34538B9FAD8}"/>
            </c:ext>
          </c:extLst>
        </c:ser>
        <c:dLbls>
          <c:showLegendKey val="0"/>
          <c:showVal val="0"/>
          <c:showCatName val="0"/>
          <c:showSerName val="0"/>
          <c:showPercent val="1"/>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800"/>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Sheet1!$F$2:$F$33</cx:f>
        <cx:lvl ptCount="32" formatCode="General">
          <cx:pt idx="0">20</cx:pt>
          <cx:pt idx="1">12</cx:pt>
          <cx:pt idx="2">8</cx:pt>
          <cx:pt idx="3">20</cx:pt>
          <cx:pt idx="4">25</cx:pt>
          <cx:pt idx="5">25</cx:pt>
          <cx:pt idx="6">12</cx:pt>
          <cx:pt idx="7">5</cx:pt>
          <cx:pt idx="8">5</cx:pt>
          <cx:pt idx="9">20</cx:pt>
          <cx:pt idx="10">15</cx:pt>
          <cx:pt idx="11">20</cx:pt>
          <cx:pt idx="12">12</cx:pt>
          <cx:pt idx="13">24</cx:pt>
          <cx:pt idx="14">20</cx:pt>
          <cx:pt idx="15">48</cx:pt>
          <cx:pt idx="16">10</cx:pt>
          <cx:pt idx="17">20</cx:pt>
          <cx:pt idx="18">25</cx:pt>
          <cx:pt idx="19">7</cx:pt>
          <cx:pt idx="20">20</cx:pt>
          <cx:pt idx="21">35</cx:pt>
          <cx:pt idx="22">15</cx:pt>
          <cx:pt idx="23">20</cx:pt>
          <cx:pt idx="24">5</cx:pt>
          <cx:pt idx="25">20</cx:pt>
          <cx:pt idx="26">12</cx:pt>
          <cx:pt idx="27">30</cx:pt>
          <cx:pt idx="28">10</cx:pt>
          <cx:pt idx="29">8</cx:pt>
          <cx:pt idx="30">5</cx:pt>
          <cx:pt idx="31">12</cx:pt>
        </cx:lvl>
      </cx:numDim>
    </cx:data>
  </cx:chartData>
  <cx:chart>
    <cx:plotArea>
      <cx:plotAreaRegion>
        <cx:series layoutId="clusteredColumn" uniqueId="{7BBA42AF-CB22-C445-B831-7EE72DE217C2}">
          <cx:tx>
            <cx:txData>
              <cx:f>Sheet1!$F$1</cx:f>
              <cx:v>How much time did you take to finish homework 1?</cx:v>
            </cx:txData>
          </cx:tx>
          <cx:dataId val="0"/>
          <cx:layoutPr>
            <cx:binning intervalClosed="r"/>
          </cx:layoutPr>
          <cx:axisId val="1"/>
        </cx:series>
        <cx:series layoutId="paretoLine" ownerIdx="0" uniqueId="{F93EE239-DC3A-E24C-B880-E22569D0A873}">
          <cx:axisId val="2"/>
        </cx:series>
      </cx:plotAreaRegion>
      <cx:axis id="0">
        <cx:catScaling gapWidth="0"/>
        <cx:tickLabels/>
        <cx:txPr>
          <a:bodyPr vertOverflow="overflow" horzOverflow="overflow" wrap="square" lIns="0" tIns="0" rIns="0" bIns="0"/>
          <a:lstStyle/>
          <a:p>
            <a:pPr algn="ctr" rtl="0">
              <a:defRPr sz="2000" b="0" i="0">
                <a:solidFill>
                  <a:srgbClr val="595959"/>
                </a:solidFill>
                <a:latin typeface="Calibri" panose="020F0502020204030204" pitchFamily="34" charset="0"/>
                <a:ea typeface="Calibri" panose="020F0502020204030204" pitchFamily="34" charset="0"/>
                <a:cs typeface="Calibri" panose="020F0502020204030204" pitchFamily="34" charset="0"/>
              </a:defRPr>
            </a:pPr>
            <a:endParaRPr lang="en-US" sz="2000"/>
          </a:p>
        </cx:txPr>
      </cx:axis>
      <cx:axis id="1">
        <cx:valScaling/>
        <cx:majorGridlines/>
        <cx:tickLabels/>
        <cx:txPr>
          <a:bodyPr vertOverflow="overflow" horzOverflow="overflow" wrap="square" lIns="0" tIns="0" rIns="0" bIns="0"/>
          <a:lstStyle/>
          <a:p>
            <a:pPr algn="ctr" rtl="0">
              <a:defRPr sz="2000" b="0" i="0">
                <a:solidFill>
                  <a:srgbClr val="595959"/>
                </a:solidFill>
                <a:latin typeface="Calibri" panose="020F0502020204030204" pitchFamily="34" charset="0"/>
                <a:ea typeface="Calibri" panose="020F0502020204030204" pitchFamily="34" charset="0"/>
                <a:cs typeface="Calibri" panose="020F0502020204030204" pitchFamily="34" charset="0"/>
              </a:defRPr>
            </a:pPr>
            <a:endParaRPr lang="en-US" sz="2000"/>
          </a:p>
        </cx:txPr>
      </cx:axis>
      <cx:axis id="2">
        <cx:valScaling max="1" min="0"/>
        <cx:units unit="percentage"/>
        <cx:tickLabels/>
        <cx:txPr>
          <a:bodyPr vertOverflow="overflow" horzOverflow="overflow" wrap="square" lIns="0" tIns="0" rIns="0" bIns="0"/>
          <a:lstStyle/>
          <a:p>
            <a:pPr algn="ctr" rtl="0">
              <a:defRPr sz="2000" b="0" i="0">
                <a:solidFill>
                  <a:srgbClr val="595959"/>
                </a:solidFill>
                <a:latin typeface="Calibri" panose="020F0502020204030204" pitchFamily="34" charset="0"/>
                <a:ea typeface="Calibri" panose="020F0502020204030204" pitchFamily="34" charset="0"/>
                <a:cs typeface="Calibri" panose="020F0502020204030204" pitchFamily="34" charset="0"/>
              </a:defRPr>
            </a:pPr>
            <a:endParaRPr lang="en-US" sz="2000"/>
          </a:p>
        </cx:txPr>
      </cx:axis>
    </cx:plotArea>
  </cx:chart>
</cx:chartSpace>
</file>

<file path=ppt/charts/chartEx2.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Sheet1!$G$2:$G$33</cx:f>
        <cx:lvl ptCount="32" formatCode="General">
          <cx:pt idx="0">12</cx:pt>
          <cx:pt idx="1">15</cx:pt>
          <cx:pt idx="2">20</cx:pt>
          <cx:pt idx="3">20</cx:pt>
          <cx:pt idx="4">30</cx:pt>
          <cx:pt idx="5">25</cx:pt>
          <cx:pt idx="6">20</cx:pt>
          <cx:pt idx="7">5</cx:pt>
          <cx:pt idx="8">8</cx:pt>
          <cx:pt idx="9">25</cx:pt>
          <cx:pt idx="10">8</cx:pt>
          <cx:pt idx="11">25</cx:pt>
          <cx:pt idx="12">24</cx:pt>
          <cx:pt idx="13">24</cx:pt>
          <cx:pt idx="14">15</cx:pt>
          <cx:pt idx="15">60</cx:pt>
          <cx:pt idx="16">10</cx:pt>
          <cx:pt idx="17">16</cx:pt>
          <cx:pt idx="18">15</cx:pt>
          <cx:pt idx="19">10</cx:pt>
          <cx:pt idx="20">18</cx:pt>
          <cx:pt idx="21">40</cx:pt>
          <cx:pt idx="22">25</cx:pt>
          <cx:pt idx="23">25</cx:pt>
          <cx:pt idx="24">6</cx:pt>
          <cx:pt idx="25">25</cx:pt>
          <cx:pt idx="26">5</cx:pt>
          <cx:pt idx="27">30</cx:pt>
          <cx:pt idx="28">10</cx:pt>
          <cx:pt idx="29">10</cx:pt>
          <cx:pt idx="30">8</cx:pt>
          <cx:pt idx="31">12</cx:pt>
        </cx:lvl>
      </cx:numDim>
    </cx:data>
  </cx:chartData>
  <cx:chart>
    <cx:plotArea>
      <cx:plotAreaRegion>
        <cx:series layoutId="clusteredColumn" uniqueId="{A722565A-3AAC-0E44-9312-3F7E238EB8C4}">
          <cx:tx>
            <cx:txData>
              <cx:f>Sheet1!$G$1</cx:f>
              <cx:v>How much time did you take to finish homework 2?</cx:v>
            </cx:txData>
          </cx:tx>
          <cx:dataId val="0"/>
          <cx:layoutPr>
            <cx:binning intervalClosed="r"/>
          </cx:layoutPr>
          <cx:axisId val="1"/>
        </cx:series>
        <cx:series layoutId="paretoLine" ownerIdx="0" uniqueId="{B63A7A82-3B1A-3F43-A30A-3C26D24954FA}">
          <cx:axisId val="2"/>
        </cx:series>
      </cx:plotAreaRegion>
      <cx:axis id="0">
        <cx:catScaling gapWidth="0"/>
        <cx:tickLabels/>
        <cx:txPr>
          <a:bodyPr vertOverflow="overflow" horzOverflow="overflow" wrap="square" lIns="0" tIns="0" rIns="0" bIns="0"/>
          <a:lstStyle/>
          <a:p>
            <a:pPr algn="ctr" rtl="0">
              <a:defRPr sz="2000" b="0" i="0">
                <a:solidFill>
                  <a:srgbClr val="595959"/>
                </a:solidFill>
                <a:latin typeface="Calibri" panose="020F0502020204030204" pitchFamily="34" charset="0"/>
                <a:ea typeface="Calibri" panose="020F0502020204030204" pitchFamily="34" charset="0"/>
                <a:cs typeface="Calibri" panose="020F0502020204030204" pitchFamily="34" charset="0"/>
              </a:defRPr>
            </a:pPr>
            <a:endParaRPr lang="en-US" sz="2000"/>
          </a:p>
        </cx:txPr>
      </cx:axis>
      <cx:axis id="1">
        <cx:valScaling/>
        <cx:majorGridlines/>
        <cx:tickLabels/>
        <cx:txPr>
          <a:bodyPr vertOverflow="overflow" horzOverflow="overflow" wrap="square" lIns="0" tIns="0" rIns="0" bIns="0"/>
          <a:lstStyle/>
          <a:p>
            <a:pPr algn="ctr" rtl="0">
              <a:defRPr sz="2000" b="0" i="0">
                <a:solidFill>
                  <a:srgbClr val="595959"/>
                </a:solidFill>
                <a:latin typeface="Calibri" panose="020F0502020204030204" pitchFamily="34" charset="0"/>
                <a:ea typeface="Calibri" panose="020F0502020204030204" pitchFamily="34" charset="0"/>
                <a:cs typeface="Calibri" panose="020F0502020204030204" pitchFamily="34" charset="0"/>
              </a:defRPr>
            </a:pPr>
            <a:endParaRPr lang="en-US" sz="2000"/>
          </a:p>
        </cx:txPr>
      </cx:axis>
      <cx:axis id="2">
        <cx:valScaling max="1" min="0"/>
        <cx:units unit="percentage"/>
        <cx:tickLabels/>
        <cx:txPr>
          <a:bodyPr vertOverflow="overflow" horzOverflow="overflow" wrap="square" lIns="0" tIns="0" rIns="0" bIns="0"/>
          <a:lstStyle/>
          <a:p>
            <a:pPr algn="ctr" rtl="0">
              <a:defRPr sz="2000" b="0" i="0">
                <a:solidFill>
                  <a:srgbClr val="595959"/>
                </a:solidFill>
                <a:latin typeface="Calibri" panose="020F0502020204030204" pitchFamily="34" charset="0"/>
                <a:ea typeface="Calibri" panose="020F0502020204030204" pitchFamily="34" charset="0"/>
                <a:cs typeface="Calibri" panose="020F0502020204030204" pitchFamily="34" charset="0"/>
              </a:defRPr>
            </a:pPr>
            <a:endParaRPr lang="en-US" sz="2000"/>
          </a:p>
        </cx:txPr>
      </cx:axis>
    </cx:plotArea>
  </cx:chart>
</cx:chartSpace>
</file>

<file path=ppt/charts/chartEx3.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Sheet1!$H$2:$H$33</cx:f>
        <cx:lvl ptCount="32" formatCode="General">
          <cx:pt idx="0">25</cx:pt>
          <cx:pt idx="1">13</cx:pt>
          <cx:pt idx="2">20</cx:pt>
          <cx:pt idx="3">30</cx:pt>
          <cx:pt idx="4">30</cx:pt>
          <cx:pt idx="5">25</cx:pt>
          <cx:pt idx="6">12</cx:pt>
          <cx:pt idx="7">10</cx:pt>
          <cx:pt idx="8">10</cx:pt>
          <cx:pt idx="9">25</cx:pt>
          <cx:pt idx="10">8</cx:pt>
          <cx:pt idx="11">22</cx:pt>
          <cx:pt idx="12">24</cx:pt>
          <cx:pt idx="13">12</cx:pt>
          <cx:pt idx="14">25</cx:pt>
          <cx:pt idx="15">48</cx:pt>
          <cx:pt idx="16">10</cx:pt>
          <cx:pt idx="17">16</cx:pt>
          <cx:pt idx="18">0</cx:pt>
          <cx:pt idx="19">8</cx:pt>
          <cx:pt idx="20">15</cx:pt>
          <cx:pt idx="21">31</cx:pt>
          <cx:pt idx="22">25</cx:pt>
          <cx:pt idx="23">25</cx:pt>
          <cx:pt idx="24">8</cx:pt>
          <cx:pt idx="25">30</cx:pt>
          <cx:pt idx="26">10</cx:pt>
          <cx:pt idx="27">40</cx:pt>
          <cx:pt idx="28">20</cx:pt>
          <cx:pt idx="29">15</cx:pt>
          <cx:pt idx="30">15</cx:pt>
          <cx:pt idx="31">12</cx:pt>
        </cx:lvl>
      </cx:numDim>
    </cx:data>
  </cx:chartData>
  <cx:chart>
    <cx:plotArea>
      <cx:plotAreaRegion>
        <cx:series layoutId="clusteredColumn" uniqueId="{1FD2E1AC-9413-244C-B169-1D97550854CD}">
          <cx:tx>
            <cx:txData>
              <cx:f>Sheet1!$H$1</cx:f>
              <cx:v>How much time did you take to finish homework 3?</cx:v>
            </cx:txData>
          </cx:tx>
          <cx:dataId val="0"/>
          <cx:layoutPr>
            <cx:binning intervalClosed="r"/>
          </cx:layoutPr>
          <cx:axisId val="1"/>
        </cx:series>
        <cx:series layoutId="paretoLine" ownerIdx="0" uniqueId="{36F15FDE-435B-C641-83DD-F77B66632A4B}">
          <cx:axisId val="2"/>
        </cx:series>
      </cx:plotAreaRegion>
      <cx:axis id="0">
        <cx:catScaling gapWidth="0"/>
        <cx:tickLabels/>
        <cx:txPr>
          <a:bodyPr vertOverflow="overflow" horzOverflow="overflow" wrap="square" lIns="0" tIns="0" rIns="0" bIns="0"/>
          <a:lstStyle/>
          <a:p>
            <a:pPr algn="ctr" rtl="0">
              <a:defRPr sz="2000" b="0" i="0">
                <a:solidFill>
                  <a:srgbClr val="595959"/>
                </a:solidFill>
                <a:latin typeface="Calibri" panose="020F0502020204030204" pitchFamily="34" charset="0"/>
                <a:ea typeface="Calibri" panose="020F0502020204030204" pitchFamily="34" charset="0"/>
                <a:cs typeface="Calibri" panose="020F0502020204030204" pitchFamily="34" charset="0"/>
              </a:defRPr>
            </a:pPr>
            <a:endParaRPr lang="en-US" sz="2000"/>
          </a:p>
        </cx:txPr>
      </cx:axis>
      <cx:axis id="1">
        <cx:valScaling/>
        <cx:majorGridlines/>
        <cx:tickLabels/>
        <cx:txPr>
          <a:bodyPr vertOverflow="overflow" horzOverflow="overflow" wrap="square" lIns="0" tIns="0" rIns="0" bIns="0"/>
          <a:lstStyle/>
          <a:p>
            <a:pPr algn="ctr" rtl="0">
              <a:defRPr sz="2000" b="0" i="0">
                <a:solidFill>
                  <a:srgbClr val="595959"/>
                </a:solidFill>
                <a:latin typeface="Calibri" panose="020F0502020204030204" pitchFamily="34" charset="0"/>
                <a:ea typeface="Calibri" panose="020F0502020204030204" pitchFamily="34" charset="0"/>
                <a:cs typeface="Calibri" panose="020F0502020204030204" pitchFamily="34" charset="0"/>
              </a:defRPr>
            </a:pPr>
            <a:endParaRPr lang="en-US" sz="2000"/>
          </a:p>
        </cx:txPr>
      </cx:axis>
      <cx:axis id="2">
        <cx:valScaling max="1" min="0"/>
        <cx:units unit="percentage"/>
        <cx:tickLabels/>
        <cx:txPr>
          <a:bodyPr vertOverflow="overflow" horzOverflow="overflow" wrap="square" lIns="0" tIns="0" rIns="0" bIns="0"/>
          <a:lstStyle/>
          <a:p>
            <a:pPr algn="ctr" rtl="0">
              <a:defRPr sz="2000" b="0" i="0">
                <a:solidFill>
                  <a:srgbClr val="595959"/>
                </a:solidFill>
                <a:latin typeface="Calibri" panose="020F0502020204030204" pitchFamily="34" charset="0"/>
                <a:ea typeface="Calibri" panose="020F0502020204030204" pitchFamily="34" charset="0"/>
                <a:cs typeface="Calibri" panose="020F0502020204030204" pitchFamily="34" charset="0"/>
              </a:defRPr>
            </a:pPr>
            <a:endParaRPr lang="en-US" sz="2000"/>
          </a:p>
        </cx:txPr>
      </cx:axis>
    </cx:plotArea>
  </cx:chart>
</cx:chartSpace>
</file>

<file path=ppt/charts/chartEx4.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Sheet1!$I$2:$I$33</cx:f>
        <cx:lvl ptCount="32" formatCode="General">
          <cx:pt idx="0">14</cx:pt>
          <cx:pt idx="1">8</cx:pt>
          <cx:pt idx="2">10</cx:pt>
          <cx:pt idx="3">15</cx:pt>
          <cx:pt idx="4">15</cx:pt>
          <cx:pt idx="5">10</cx:pt>
          <cx:pt idx="6">10</cx:pt>
          <cx:pt idx="7">10</cx:pt>
          <cx:pt idx="8">5</cx:pt>
          <cx:pt idx="9">35</cx:pt>
          <cx:pt idx="10">8</cx:pt>
          <cx:pt idx="11">8</cx:pt>
          <cx:pt idx="12">5</cx:pt>
          <cx:pt idx="13">12</cx:pt>
          <cx:pt idx="14">18</cx:pt>
          <cx:pt idx="15">24</cx:pt>
          <cx:pt idx="16">10</cx:pt>
          <cx:pt idx="17">8</cx:pt>
          <cx:pt idx="18">0</cx:pt>
          <cx:pt idx="19">5</cx:pt>
          <cx:pt idx="20">10</cx:pt>
          <cx:pt idx="21">18</cx:pt>
          <cx:pt idx="22">12</cx:pt>
          <cx:pt idx="23">20</cx:pt>
          <cx:pt idx="24">4</cx:pt>
          <cx:pt idx="25">18</cx:pt>
          <cx:pt idx="26">4</cx:pt>
          <cx:pt idx="27">20</cx:pt>
          <cx:pt idx="28">5</cx:pt>
          <cx:pt idx="29">5</cx:pt>
          <cx:pt idx="30">3</cx:pt>
          <cx:pt idx="31">12</cx:pt>
        </cx:lvl>
      </cx:numDim>
    </cx:data>
  </cx:chartData>
  <cx:chart>
    <cx:plotArea>
      <cx:plotAreaRegion>
        <cx:series layoutId="clusteredColumn" uniqueId="{942E197C-0E1C-C946-A36F-A6D6E4FAF24A}">
          <cx:tx>
            <cx:txData>
              <cx:f>Sheet1!$I$1</cx:f>
              <cx:v>How much time did you take to finish homework 4?</cx:v>
            </cx:txData>
          </cx:tx>
          <cx:dataId val="0"/>
          <cx:layoutPr>
            <cx:binning intervalClosed="r"/>
          </cx:layoutPr>
          <cx:axisId val="1"/>
        </cx:series>
        <cx:series layoutId="paretoLine" ownerIdx="0" uniqueId="{D061E81E-3F95-EA43-94DF-E6AEE58BBBE0}">
          <cx:axisId val="2"/>
        </cx:series>
      </cx:plotAreaRegion>
      <cx:axis id="0">
        <cx:catScaling gapWidth="0"/>
        <cx:tickLabels/>
        <cx:txPr>
          <a:bodyPr vertOverflow="overflow" horzOverflow="overflow" wrap="square" lIns="0" tIns="0" rIns="0" bIns="0"/>
          <a:lstStyle/>
          <a:p>
            <a:pPr algn="ctr" rtl="0">
              <a:defRPr sz="2000" b="0" i="0">
                <a:solidFill>
                  <a:srgbClr val="595959"/>
                </a:solidFill>
                <a:latin typeface="Calibri" panose="020F0502020204030204" pitchFamily="34" charset="0"/>
                <a:ea typeface="Calibri" panose="020F0502020204030204" pitchFamily="34" charset="0"/>
                <a:cs typeface="Calibri" panose="020F0502020204030204" pitchFamily="34" charset="0"/>
              </a:defRPr>
            </a:pPr>
            <a:endParaRPr lang="en-US" sz="2000"/>
          </a:p>
        </cx:txPr>
      </cx:axis>
      <cx:axis id="1">
        <cx:valScaling/>
        <cx:majorGridlines/>
        <cx:tickLabels/>
        <cx:txPr>
          <a:bodyPr vertOverflow="overflow" horzOverflow="overflow" wrap="square" lIns="0" tIns="0" rIns="0" bIns="0"/>
          <a:lstStyle/>
          <a:p>
            <a:pPr algn="ctr" rtl="0">
              <a:defRPr sz="2000" b="0" i="0">
                <a:solidFill>
                  <a:srgbClr val="595959"/>
                </a:solidFill>
                <a:latin typeface="Calibri" panose="020F0502020204030204" pitchFamily="34" charset="0"/>
                <a:ea typeface="Calibri" panose="020F0502020204030204" pitchFamily="34" charset="0"/>
                <a:cs typeface="Calibri" panose="020F0502020204030204" pitchFamily="34" charset="0"/>
              </a:defRPr>
            </a:pPr>
            <a:endParaRPr lang="en-US" sz="2000"/>
          </a:p>
        </cx:txPr>
      </cx:axis>
      <cx:axis id="2">
        <cx:valScaling max="1" min="0"/>
        <cx:units unit="percentage"/>
        <cx:tickLabels/>
        <cx:txPr>
          <a:bodyPr vertOverflow="overflow" horzOverflow="overflow" wrap="square" lIns="0" tIns="0" rIns="0" bIns="0"/>
          <a:lstStyle/>
          <a:p>
            <a:pPr algn="ctr" rtl="0">
              <a:defRPr sz="2000" b="0" i="0">
                <a:solidFill>
                  <a:srgbClr val="595959"/>
                </a:solidFill>
                <a:latin typeface="Calibri" panose="020F0502020204030204" pitchFamily="34" charset="0"/>
                <a:ea typeface="Calibri" panose="020F0502020204030204" pitchFamily="34" charset="0"/>
                <a:cs typeface="Calibri" panose="020F0502020204030204" pitchFamily="34" charset="0"/>
              </a:defRPr>
            </a:pPr>
            <a:endParaRPr lang="en-US" sz="2000"/>
          </a:p>
        </cx:txPr>
      </cx:axis>
    </cx:plotArea>
  </cx:chart>
</cx: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1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9.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4A96B-4959-F731-C162-8960EBAA777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TW"/>
          </a:p>
        </p:txBody>
      </p:sp>
      <p:sp>
        <p:nvSpPr>
          <p:cNvPr id="3" name="Subtitle 2">
            <a:extLst>
              <a:ext uri="{FF2B5EF4-FFF2-40B4-BE49-F238E27FC236}">
                <a16:creationId xmlns:a16="http://schemas.microsoft.com/office/drawing/2014/main" id="{B17E5671-E51A-2C30-8931-880DAA9442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TW"/>
          </a:p>
        </p:txBody>
      </p:sp>
      <p:sp>
        <p:nvSpPr>
          <p:cNvPr id="4" name="Date Placeholder 3">
            <a:extLst>
              <a:ext uri="{FF2B5EF4-FFF2-40B4-BE49-F238E27FC236}">
                <a16:creationId xmlns:a16="http://schemas.microsoft.com/office/drawing/2014/main" id="{E8E68428-A95A-BE77-9560-7F2D6CC0F309}"/>
              </a:ext>
            </a:extLst>
          </p:cNvPr>
          <p:cNvSpPr>
            <a:spLocks noGrp="1"/>
          </p:cNvSpPr>
          <p:nvPr>
            <p:ph type="dt" sz="half" idx="10"/>
          </p:nvPr>
        </p:nvSpPr>
        <p:spPr/>
        <p:txBody>
          <a:bodyPr/>
          <a:lstStyle/>
          <a:p>
            <a:fld id="{1C501868-2768-4F49-9C7D-93E092DEB585}" type="datetimeFigureOut">
              <a:rPr lang="en-TW" smtClean="0"/>
              <a:t>4/22/24</a:t>
            </a:fld>
            <a:endParaRPr lang="en-TW"/>
          </a:p>
        </p:txBody>
      </p:sp>
      <p:sp>
        <p:nvSpPr>
          <p:cNvPr id="5" name="Footer Placeholder 4">
            <a:extLst>
              <a:ext uri="{FF2B5EF4-FFF2-40B4-BE49-F238E27FC236}">
                <a16:creationId xmlns:a16="http://schemas.microsoft.com/office/drawing/2014/main" id="{32ABDE93-E5F9-2D0D-F6E2-A05841E38772}"/>
              </a:ext>
            </a:extLst>
          </p:cNvPr>
          <p:cNvSpPr>
            <a:spLocks noGrp="1"/>
          </p:cNvSpPr>
          <p:nvPr>
            <p:ph type="ftr" sz="quarter" idx="11"/>
          </p:nvPr>
        </p:nvSpPr>
        <p:spPr/>
        <p:txBody>
          <a:bodyPr/>
          <a:lstStyle/>
          <a:p>
            <a:endParaRPr lang="en-TW"/>
          </a:p>
        </p:txBody>
      </p:sp>
      <p:sp>
        <p:nvSpPr>
          <p:cNvPr id="6" name="Slide Number Placeholder 5">
            <a:extLst>
              <a:ext uri="{FF2B5EF4-FFF2-40B4-BE49-F238E27FC236}">
                <a16:creationId xmlns:a16="http://schemas.microsoft.com/office/drawing/2014/main" id="{75B3B6FA-D3E2-056D-E44C-36733CA25200}"/>
              </a:ext>
            </a:extLst>
          </p:cNvPr>
          <p:cNvSpPr>
            <a:spLocks noGrp="1"/>
          </p:cNvSpPr>
          <p:nvPr>
            <p:ph type="sldNum" sz="quarter" idx="12"/>
          </p:nvPr>
        </p:nvSpPr>
        <p:spPr/>
        <p:txBody>
          <a:bodyPr/>
          <a:lstStyle/>
          <a:p>
            <a:fld id="{A8E548A6-BB98-8B49-BEA7-D4F6F3F4E0D6}" type="slidenum">
              <a:rPr lang="en-TW" smtClean="0"/>
              <a:t>‹#›</a:t>
            </a:fld>
            <a:endParaRPr lang="en-TW"/>
          </a:p>
        </p:txBody>
      </p:sp>
    </p:spTree>
    <p:extLst>
      <p:ext uri="{BB962C8B-B14F-4D97-AF65-F5344CB8AC3E}">
        <p14:creationId xmlns:p14="http://schemas.microsoft.com/office/powerpoint/2010/main" val="11690823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46D9D-2C9E-A752-02C6-2FA59067911B}"/>
              </a:ext>
            </a:extLst>
          </p:cNvPr>
          <p:cNvSpPr>
            <a:spLocks noGrp="1"/>
          </p:cNvSpPr>
          <p:nvPr>
            <p:ph type="title"/>
          </p:nvPr>
        </p:nvSpPr>
        <p:spPr/>
        <p:txBody>
          <a:bodyPr/>
          <a:lstStyle/>
          <a:p>
            <a:r>
              <a:rPr lang="en-US"/>
              <a:t>Click to edit Master title style</a:t>
            </a:r>
            <a:endParaRPr lang="en-TW"/>
          </a:p>
        </p:txBody>
      </p:sp>
      <p:sp>
        <p:nvSpPr>
          <p:cNvPr id="3" name="Vertical Text Placeholder 2">
            <a:extLst>
              <a:ext uri="{FF2B5EF4-FFF2-40B4-BE49-F238E27FC236}">
                <a16:creationId xmlns:a16="http://schemas.microsoft.com/office/drawing/2014/main" id="{2BF0B1AB-FD3E-3542-303D-480A21567C6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4" name="Date Placeholder 3">
            <a:extLst>
              <a:ext uri="{FF2B5EF4-FFF2-40B4-BE49-F238E27FC236}">
                <a16:creationId xmlns:a16="http://schemas.microsoft.com/office/drawing/2014/main" id="{A97D2BE0-B835-F52D-DC33-F0BC28B2D310}"/>
              </a:ext>
            </a:extLst>
          </p:cNvPr>
          <p:cNvSpPr>
            <a:spLocks noGrp="1"/>
          </p:cNvSpPr>
          <p:nvPr>
            <p:ph type="dt" sz="half" idx="10"/>
          </p:nvPr>
        </p:nvSpPr>
        <p:spPr/>
        <p:txBody>
          <a:bodyPr/>
          <a:lstStyle/>
          <a:p>
            <a:fld id="{1C501868-2768-4F49-9C7D-93E092DEB585}" type="datetimeFigureOut">
              <a:rPr lang="en-TW" smtClean="0"/>
              <a:t>4/22/24</a:t>
            </a:fld>
            <a:endParaRPr lang="en-TW"/>
          </a:p>
        </p:txBody>
      </p:sp>
      <p:sp>
        <p:nvSpPr>
          <p:cNvPr id="5" name="Footer Placeholder 4">
            <a:extLst>
              <a:ext uri="{FF2B5EF4-FFF2-40B4-BE49-F238E27FC236}">
                <a16:creationId xmlns:a16="http://schemas.microsoft.com/office/drawing/2014/main" id="{4A6876E4-9556-C950-7DB4-DB22708C6A5A}"/>
              </a:ext>
            </a:extLst>
          </p:cNvPr>
          <p:cNvSpPr>
            <a:spLocks noGrp="1"/>
          </p:cNvSpPr>
          <p:nvPr>
            <p:ph type="ftr" sz="quarter" idx="11"/>
          </p:nvPr>
        </p:nvSpPr>
        <p:spPr/>
        <p:txBody>
          <a:bodyPr/>
          <a:lstStyle/>
          <a:p>
            <a:endParaRPr lang="en-TW"/>
          </a:p>
        </p:txBody>
      </p:sp>
      <p:sp>
        <p:nvSpPr>
          <p:cNvPr id="6" name="Slide Number Placeholder 5">
            <a:extLst>
              <a:ext uri="{FF2B5EF4-FFF2-40B4-BE49-F238E27FC236}">
                <a16:creationId xmlns:a16="http://schemas.microsoft.com/office/drawing/2014/main" id="{04740ACC-F5DC-3034-81E5-88454A1C3510}"/>
              </a:ext>
            </a:extLst>
          </p:cNvPr>
          <p:cNvSpPr>
            <a:spLocks noGrp="1"/>
          </p:cNvSpPr>
          <p:nvPr>
            <p:ph type="sldNum" sz="quarter" idx="12"/>
          </p:nvPr>
        </p:nvSpPr>
        <p:spPr/>
        <p:txBody>
          <a:bodyPr/>
          <a:lstStyle/>
          <a:p>
            <a:fld id="{A8E548A6-BB98-8B49-BEA7-D4F6F3F4E0D6}" type="slidenum">
              <a:rPr lang="en-TW" smtClean="0"/>
              <a:t>‹#›</a:t>
            </a:fld>
            <a:endParaRPr lang="en-TW"/>
          </a:p>
        </p:txBody>
      </p:sp>
    </p:spTree>
    <p:extLst>
      <p:ext uri="{BB962C8B-B14F-4D97-AF65-F5344CB8AC3E}">
        <p14:creationId xmlns:p14="http://schemas.microsoft.com/office/powerpoint/2010/main" val="39780024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61F1879-8325-49DE-2E90-9C2C6FA08A6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TW"/>
          </a:p>
        </p:txBody>
      </p:sp>
      <p:sp>
        <p:nvSpPr>
          <p:cNvPr id="3" name="Vertical Text Placeholder 2">
            <a:extLst>
              <a:ext uri="{FF2B5EF4-FFF2-40B4-BE49-F238E27FC236}">
                <a16:creationId xmlns:a16="http://schemas.microsoft.com/office/drawing/2014/main" id="{97DA59A4-E36A-3F47-7D16-E9D661359B2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4" name="Date Placeholder 3">
            <a:extLst>
              <a:ext uri="{FF2B5EF4-FFF2-40B4-BE49-F238E27FC236}">
                <a16:creationId xmlns:a16="http://schemas.microsoft.com/office/drawing/2014/main" id="{33495966-032C-2F68-9393-470C61767330}"/>
              </a:ext>
            </a:extLst>
          </p:cNvPr>
          <p:cNvSpPr>
            <a:spLocks noGrp="1"/>
          </p:cNvSpPr>
          <p:nvPr>
            <p:ph type="dt" sz="half" idx="10"/>
          </p:nvPr>
        </p:nvSpPr>
        <p:spPr/>
        <p:txBody>
          <a:bodyPr/>
          <a:lstStyle/>
          <a:p>
            <a:fld id="{1C501868-2768-4F49-9C7D-93E092DEB585}" type="datetimeFigureOut">
              <a:rPr lang="en-TW" smtClean="0"/>
              <a:t>4/22/24</a:t>
            </a:fld>
            <a:endParaRPr lang="en-TW"/>
          </a:p>
        </p:txBody>
      </p:sp>
      <p:sp>
        <p:nvSpPr>
          <p:cNvPr id="5" name="Footer Placeholder 4">
            <a:extLst>
              <a:ext uri="{FF2B5EF4-FFF2-40B4-BE49-F238E27FC236}">
                <a16:creationId xmlns:a16="http://schemas.microsoft.com/office/drawing/2014/main" id="{A6FE1409-4703-C360-A942-399140BCB092}"/>
              </a:ext>
            </a:extLst>
          </p:cNvPr>
          <p:cNvSpPr>
            <a:spLocks noGrp="1"/>
          </p:cNvSpPr>
          <p:nvPr>
            <p:ph type="ftr" sz="quarter" idx="11"/>
          </p:nvPr>
        </p:nvSpPr>
        <p:spPr/>
        <p:txBody>
          <a:bodyPr/>
          <a:lstStyle/>
          <a:p>
            <a:endParaRPr lang="en-TW"/>
          </a:p>
        </p:txBody>
      </p:sp>
      <p:sp>
        <p:nvSpPr>
          <p:cNvPr id="6" name="Slide Number Placeholder 5">
            <a:extLst>
              <a:ext uri="{FF2B5EF4-FFF2-40B4-BE49-F238E27FC236}">
                <a16:creationId xmlns:a16="http://schemas.microsoft.com/office/drawing/2014/main" id="{950355E8-5CA1-1873-1D07-54D89CBF9112}"/>
              </a:ext>
            </a:extLst>
          </p:cNvPr>
          <p:cNvSpPr>
            <a:spLocks noGrp="1"/>
          </p:cNvSpPr>
          <p:nvPr>
            <p:ph type="sldNum" sz="quarter" idx="12"/>
          </p:nvPr>
        </p:nvSpPr>
        <p:spPr/>
        <p:txBody>
          <a:bodyPr/>
          <a:lstStyle/>
          <a:p>
            <a:fld id="{A8E548A6-BB98-8B49-BEA7-D4F6F3F4E0D6}" type="slidenum">
              <a:rPr lang="en-TW" smtClean="0"/>
              <a:t>‹#›</a:t>
            </a:fld>
            <a:endParaRPr lang="en-TW"/>
          </a:p>
        </p:txBody>
      </p:sp>
    </p:spTree>
    <p:extLst>
      <p:ext uri="{BB962C8B-B14F-4D97-AF65-F5344CB8AC3E}">
        <p14:creationId xmlns:p14="http://schemas.microsoft.com/office/powerpoint/2010/main" val="26746497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B00C1-50A8-E016-C711-863F2C846EE3}"/>
              </a:ext>
            </a:extLst>
          </p:cNvPr>
          <p:cNvSpPr>
            <a:spLocks noGrp="1"/>
          </p:cNvSpPr>
          <p:nvPr>
            <p:ph type="title"/>
          </p:nvPr>
        </p:nvSpPr>
        <p:spPr/>
        <p:txBody>
          <a:bodyPr/>
          <a:lstStyle/>
          <a:p>
            <a:r>
              <a:rPr lang="en-US"/>
              <a:t>Click to edit Master title style</a:t>
            </a:r>
            <a:endParaRPr lang="en-TW"/>
          </a:p>
        </p:txBody>
      </p:sp>
      <p:sp>
        <p:nvSpPr>
          <p:cNvPr id="3" name="Content Placeholder 2">
            <a:extLst>
              <a:ext uri="{FF2B5EF4-FFF2-40B4-BE49-F238E27FC236}">
                <a16:creationId xmlns:a16="http://schemas.microsoft.com/office/drawing/2014/main" id="{D6B61E9B-C683-9761-CA9E-95A5741BA75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4" name="Date Placeholder 3">
            <a:extLst>
              <a:ext uri="{FF2B5EF4-FFF2-40B4-BE49-F238E27FC236}">
                <a16:creationId xmlns:a16="http://schemas.microsoft.com/office/drawing/2014/main" id="{04D02636-66E8-15C0-932C-DB8B8B25C085}"/>
              </a:ext>
            </a:extLst>
          </p:cNvPr>
          <p:cNvSpPr>
            <a:spLocks noGrp="1"/>
          </p:cNvSpPr>
          <p:nvPr>
            <p:ph type="dt" sz="half" idx="10"/>
          </p:nvPr>
        </p:nvSpPr>
        <p:spPr/>
        <p:txBody>
          <a:bodyPr/>
          <a:lstStyle/>
          <a:p>
            <a:fld id="{1C501868-2768-4F49-9C7D-93E092DEB585}" type="datetimeFigureOut">
              <a:rPr lang="en-TW" smtClean="0"/>
              <a:t>4/22/24</a:t>
            </a:fld>
            <a:endParaRPr lang="en-TW"/>
          </a:p>
        </p:txBody>
      </p:sp>
      <p:sp>
        <p:nvSpPr>
          <p:cNvPr id="5" name="Footer Placeholder 4">
            <a:extLst>
              <a:ext uri="{FF2B5EF4-FFF2-40B4-BE49-F238E27FC236}">
                <a16:creationId xmlns:a16="http://schemas.microsoft.com/office/drawing/2014/main" id="{7925A402-B5C6-2337-CE7D-13C9A8D1C7B5}"/>
              </a:ext>
            </a:extLst>
          </p:cNvPr>
          <p:cNvSpPr>
            <a:spLocks noGrp="1"/>
          </p:cNvSpPr>
          <p:nvPr>
            <p:ph type="ftr" sz="quarter" idx="11"/>
          </p:nvPr>
        </p:nvSpPr>
        <p:spPr/>
        <p:txBody>
          <a:bodyPr/>
          <a:lstStyle/>
          <a:p>
            <a:endParaRPr lang="en-TW"/>
          </a:p>
        </p:txBody>
      </p:sp>
      <p:sp>
        <p:nvSpPr>
          <p:cNvPr id="6" name="Slide Number Placeholder 5">
            <a:extLst>
              <a:ext uri="{FF2B5EF4-FFF2-40B4-BE49-F238E27FC236}">
                <a16:creationId xmlns:a16="http://schemas.microsoft.com/office/drawing/2014/main" id="{D9CC4E8E-D918-07C2-A707-8E2DCEC8C5C6}"/>
              </a:ext>
            </a:extLst>
          </p:cNvPr>
          <p:cNvSpPr>
            <a:spLocks noGrp="1"/>
          </p:cNvSpPr>
          <p:nvPr>
            <p:ph type="sldNum" sz="quarter" idx="12"/>
          </p:nvPr>
        </p:nvSpPr>
        <p:spPr/>
        <p:txBody>
          <a:bodyPr/>
          <a:lstStyle/>
          <a:p>
            <a:fld id="{A8E548A6-BB98-8B49-BEA7-D4F6F3F4E0D6}" type="slidenum">
              <a:rPr lang="en-TW" smtClean="0"/>
              <a:t>‹#›</a:t>
            </a:fld>
            <a:endParaRPr lang="en-TW"/>
          </a:p>
        </p:txBody>
      </p:sp>
    </p:spTree>
    <p:extLst>
      <p:ext uri="{BB962C8B-B14F-4D97-AF65-F5344CB8AC3E}">
        <p14:creationId xmlns:p14="http://schemas.microsoft.com/office/powerpoint/2010/main" val="35563808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94DD3-A808-E7F4-2431-B4F9E6ADB30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TW"/>
          </a:p>
        </p:txBody>
      </p:sp>
      <p:sp>
        <p:nvSpPr>
          <p:cNvPr id="3" name="Text Placeholder 2">
            <a:extLst>
              <a:ext uri="{FF2B5EF4-FFF2-40B4-BE49-F238E27FC236}">
                <a16:creationId xmlns:a16="http://schemas.microsoft.com/office/drawing/2014/main" id="{29F1E9CC-F169-D803-0EC1-B90A894E579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6CCE54E-D46D-BFC5-1831-63905C5BF22B}"/>
              </a:ext>
            </a:extLst>
          </p:cNvPr>
          <p:cNvSpPr>
            <a:spLocks noGrp="1"/>
          </p:cNvSpPr>
          <p:nvPr>
            <p:ph type="dt" sz="half" idx="10"/>
          </p:nvPr>
        </p:nvSpPr>
        <p:spPr/>
        <p:txBody>
          <a:bodyPr/>
          <a:lstStyle/>
          <a:p>
            <a:fld id="{1C501868-2768-4F49-9C7D-93E092DEB585}" type="datetimeFigureOut">
              <a:rPr lang="en-TW" smtClean="0"/>
              <a:t>4/22/24</a:t>
            </a:fld>
            <a:endParaRPr lang="en-TW"/>
          </a:p>
        </p:txBody>
      </p:sp>
      <p:sp>
        <p:nvSpPr>
          <p:cNvPr id="5" name="Footer Placeholder 4">
            <a:extLst>
              <a:ext uri="{FF2B5EF4-FFF2-40B4-BE49-F238E27FC236}">
                <a16:creationId xmlns:a16="http://schemas.microsoft.com/office/drawing/2014/main" id="{EA749121-27BC-A307-5B91-6324AF0848E3}"/>
              </a:ext>
            </a:extLst>
          </p:cNvPr>
          <p:cNvSpPr>
            <a:spLocks noGrp="1"/>
          </p:cNvSpPr>
          <p:nvPr>
            <p:ph type="ftr" sz="quarter" idx="11"/>
          </p:nvPr>
        </p:nvSpPr>
        <p:spPr/>
        <p:txBody>
          <a:bodyPr/>
          <a:lstStyle/>
          <a:p>
            <a:endParaRPr lang="en-TW"/>
          </a:p>
        </p:txBody>
      </p:sp>
      <p:sp>
        <p:nvSpPr>
          <p:cNvPr id="6" name="Slide Number Placeholder 5">
            <a:extLst>
              <a:ext uri="{FF2B5EF4-FFF2-40B4-BE49-F238E27FC236}">
                <a16:creationId xmlns:a16="http://schemas.microsoft.com/office/drawing/2014/main" id="{D6F2D112-EF20-752F-0E5C-22BA99873AA9}"/>
              </a:ext>
            </a:extLst>
          </p:cNvPr>
          <p:cNvSpPr>
            <a:spLocks noGrp="1"/>
          </p:cNvSpPr>
          <p:nvPr>
            <p:ph type="sldNum" sz="quarter" idx="12"/>
          </p:nvPr>
        </p:nvSpPr>
        <p:spPr/>
        <p:txBody>
          <a:bodyPr/>
          <a:lstStyle/>
          <a:p>
            <a:fld id="{A8E548A6-BB98-8B49-BEA7-D4F6F3F4E0D6}" type="slidenum">
              <a:rPr lang="en-TW" smtClean="0"/>
              <a:t>‹#›</a:t>
            </a:fld>
            <a:endParaRPr lang="en-TW"/>
          </a:p>
        </p:txBody>
      </p:sp>
    </p:spTree>
    <p:extLst>
      <p:ext uri="{BB962C8B-B14F-4D97-AF65-F5344CB8AC3E}">
        <p14:creationId xmlns:p14="http://schemas.microsoft.com/office/powerpoint/2010/main" val="38061796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1D572-EE52-B1B3-E128-475B514018EF}"/>
              </a:ext>
            </a:extLst>
          </p:cNvPr>
          <p:cNvSpPr>
            <a:spLocks noGrp="1"/>
          </p:cNvSpPr>
          <p:nvPr>
            <p:ph type="title"/>
          </p:nvPr>
        </p:nvSpPr>
        <p:spPr/>
        <p:txBody>
          <a:bodyPr/>
          <a:lstStyle/>
          <a:p>
            <a:r>
              <a:rPr lang="en-US"/>
              <a:t>Click to edit Master title style</a:t>
            </a:r>
            <a:endParaRPr lang="en-TW"/>
          </a:p>
        </p:txBody>
      </p:sp>
      <p:sp>
        <p:nvSpPr>
          <p:cNvPr id="3" name="Content Placeholder 2">
            <a:extLst>
              <a:ext uri="{FF2B5EF4-FFF2-40B4-BE49-F238E27FC236}">
                <a16:creationId xmlns:a16="http://schemas.microsoft.com/office/drawing/2014/main" id="{ACDA18AD-8D3C-9601-0FC5-C63AB1CDFF4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4" name="Content Placeholder 3">
            <a:extLst>
              <a:ext uri="{FF2B5EF4-FFF2-40B4-BE49-F238E27FC236}">
                <a16:creationId xmlns:a16="http://schemas.microsoft.com/office/drawing/2014/main" id="{8D37E134-A3E3-01BB-431A-2303B727531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5" name="Date Placeholder 4">
            <a:extLst>
              <a:ext uri="{FF2B5EF4-FFF2-40B4-BE49-F238E27FC236}">
                <a16:creationId xmlns:a16="http://schemas.microsoft.com/office/drawing/2014/main" id="{01B12B4F-B463-6D40-3BB5-2CA0B1E67B94}"/>
              </a:ext>
            </a:extLst>
          </p:cNvPr>
          <p:cNvSpPr>
            <a:spLocks noGrp="1"/>
          </p:cNvSpPr>
          <p:nvPr>
            <p:ph type="dt" sz="half" idx="10"/>
          </p:nvPr>
        </p:nvSpPr>
        <p:spPr/>
        <p:txBody>
          <a:bodyPr/>
          <a:lstStyle/>
          <a:p>
            <a:fld id="{1C501868-2768-4F49-9C7D-93E092DEB585}" type="datetimeFigureOut">
              <a:rPr lang="en-TW" smtClean="0"/>
              <a:t>4/22/24</a:t>
            </a:fld>
            <a:endParaRPr lang="en-TW"/>
          </a:p>
        </p:txBody>
      </p:sp>
      <p:sp>
        <p:nvSpPr>
          <p:cNvPr id="6" name="Footer Placeholder 5">
            <a:extLst>
              <a:ext uri="{FF2B5EF4-FFF2-40B4-BE49-F238E27FC236}">
                <a16:creationId xmlns:a16="http://schemas.microsoft.com/office/drawing/2014/main" id="{DAE88C8F-DBE0-613D-BFAD-BA498202B51F}"/>
              </a:ext>
            </a:extLst>
          </p:cNvPr>
          <p:cNvSpPr>
            <a:spLocks noGrp="1"/>
          </p:cNvSpPr>
          <p:nvPr>
            <p:ph type="ftr" sz="quarter" idx="11"/>
          </p:nvPr>
        </p:nvSpPr>
        <p:spPr/>
        <p:txBody>
          <a:bodyPr/>
          <a:lstStyle/>
          <a:p>
            <a:endParaRPr lang="en-TW"/>
          </a:p>
        </p:txBody>
      </p:sp>
      <p:sp>
        <p:nvSpPr>
          <p:cNvPr id="7" name="Slide Number Placeholder 6">
            <a:extLst>
              <a:ext uri="{FF2B5EF4-FFF2-40B4-BE49-F238E27FC236}">
                <a16:creationId xmlns:a16="http://schemas.microsoft.com/office/drawing/2014/main" id="{602F83AD-F0DF-E2B9-A4F8-9752986BD0D0}"/>
              </a:ext>
            </a:extLst>
          </p:cNvPr>
          <p:cNvSpPr>
            <a:spLocks noGrp="1"/>
          </p:cNvSpPr>
          <p:nvPr>
            <p:ph type="sldNum" sz="quarter" idx="12"/>
          </p:nvPr>
        </p:nvSpPr>
        <p:spPr/>
        <p:txBody>
          <a:bodyPr/>
          <a:lstStyle/>
          <a:p>
            <a:fld id="{A8E548A6-BB98-8B49-BEA7-D4F6F3F4E0D6}" type="slidenum">
              <a:rPr lang="en-TW" smtClean="0"/>
              <a:t>‹#›</a:t>
            </a:fld>
            <a:endParaRPr lang="en-TW"/>
          </a:p>
        </p:txBody>
      </p:sp>
    </p:spTree>
    <p:extLst>
      <p:ext uri="{BB962C8B-B14F-4D97-AF65-F5344CB8AC3E}">
        <p14:creationId xmlns:p14="http://schemas.microsoft.com/office/powerpoint/2010/main" val="17392717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C4547-034F-E5A1-5A80-5E357F3A79B6}"/>
              </a:ext>
            </a:extLst>
          </p:cNvPr>
          <p:cNvSpPr>
            <a:spLocks noGrp="1"/>
          </p:cNvSpPr>
          <p:nvPr>
            <p:ph type="title"/>
          </p:nvPr>
        </p:nvSpPr>
        <p:spPr>
          <a:xfrm>
            <a:off x="839788" y="365125"/>
            <a:ext cx="10515600" cy="1325563"/>
          </a:xfrm>
        </p:spPr>
        <p:txBody>
          <a:bodyPr/>
          <a:lstStyle/>
          <a:p>
            <a:r>
              <a:rPr lang="en-US"/>
              <a:t>Click to edit Master title style</a:t>
            </a:r>
            <a:endParaRPr lang="en-TW"/>
          </a:p>
        </p:txBody>
      </p:sp>
      <p:sp>
        <p:nvSpPr>
          <p:cNvPr id="3" name="Text Placeholder 2">
            <a:extLst>
              <a:ext uri="{FF2B5EF4-FFF2-40B4-BE49-F238E27FC236}">
                <a16:creationId xmlns:a16="http://schemas.microsoft.com/office/drawing/2014/main" id="{07245D0D-52B3-90DD-51E6-8DBDA80C94C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9CE241B-E464-A051-EB29-5D4247253B4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5" name="Text Placeholder 4">
            <a:extLst>
              <a:ext uri="{FF2B5EF4-FFF2-40B4-BE49-F238E27FC236}">
                <a16:creationId xmlns:a16="http://schemas.microsoft.com/office/drawing/2014/main" id="{D46E9CBB-8C6A-CA65-E1D6-F4D95C02F82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FFD8770-6B87-E159-1633-79BA38C435A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7" name="Date Placeholder 6">
            <a:extLst>
              <a:ext uri="{FF2B5EF4-FFF2-40B4-BE49-F238E27FC236}">
                <a16:creationId xmlns:a16="http://schemas.microsoft.com/office/drawing/2014/main" id="{654BB94B-ECF2-7224-F0C1-4D0BB3B6C2E7}"/>
              </a:ext>
            </a:extLst>
          </p:cNvPr>
          <p:cNvSpPr>
            <a:spLocks noGrp="1"/>
          </p:cNvSpPr>
          <p:nvPr>
            <p:ph type="dt" sz="half" idx="10"/>
          </p:nvPr>
        </p:nvSpPr>
        <p:spPr/>
        <p:txBody>
          <a:bodyPr/>
          <a:lstStyle/>
          <a:p>
            <a:fld id="{1C501868-2768-4F49-9C7D-93E092DEB585}" type="datetimeFigureOut">
              <a:rPr lang="en-TW" smtClean="0"/>
              <a:t>4/22/24</a:t>
            </a:fld>
            <a:endParaRPr lang="en-TW"/>
          </a:p>
        </p:txBody>
      </p:sp>
      <p:sp>
        <p:nvSpPr>
          <p:cNvPr id="8" name="Footer Placeholder 7">
            <a:extLst>
              <a:ext uri="{FF2B5EF4-FFF2-40B4-BE49-F238E27FC236}">
                <a16:creationId xmlns:a16="http://schemas.microsoft.com/office/drawing/2014/main" id="{B690C8E8-2D0A-C8A5-DF1D-DBC7A834E340}"/>
              </a:ext>
            </a:extLst>
          </p:cNvPr>
          <p:cNvSpPr>
            <a:spLocks noGrp="1"/>
          </p:cNvSpPr>
          <p:nvPr>
            <p:ph type="ftr" sz="quarter" idx="11"/>
          </p:nvPr>
        </p:nvSpPr>
        <p:spPr/>
        <p:txBody>
          <a:bodyPr/>
          <a:lstStyle/>
          <a:p>
            <a:endParaRPr lang="en-TW"/>
          </a:p>
        </p:txBody>
      </p:sp>
      <p:sp>
        <p:nvSpPr>
          <p:cNvPr id="9" name="Slide Number Placeholder 8">
            <a:extLst>
              <a:ext uri="{FF2B5EF4-FFF2-40B4-BE49-F238E27FC236}">
                <a16:creationId xmlns:a16="http://schemas.microsoft.com/office/drawing/2014/main" id="{2A99D346-E14E-0CCC-9931-D6FE9C7E1748}"/>
              </a:ext>
            </a:extLst>
          </p:cNvPr>
          <p:cNvSpPr>
            <a:spLocks noGrp="1"/>
          </p:cNvSpPr>
          <p:nvPr>
            <p:ph type="sldNum" sz="quarter" idx="12"/>
          </p:nvPr>
        </p:nvSpPr>
        <p:spPr/>
        <p:txBody>
          <a:bodyPr/>
          <a:lstStyle/>
          <a:p>
            <a:fld id="{A8E548A6-BB98-8B49-BEA7-D4F6F3F4E0D6}" type="slidenum">
              <a:rPr lang="en-TW" smtClean="0"/>
              <a:t>‹#›</a:t>
            </a:fld>
            <a:endParaRPr lang="en-TW"/>
          </a:p>
        </p:txBody>
      </p:sp>
    </p:spTree>
    <p:extLst>
      <p:ext uri="{BB962C8B-B14F-4D97-AF65-F5344CB8AC3E}">
        <p14:creationId xmlns:p14="http://schemas.microsoft.com/office/powerpoint/2010/main" val="28370073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781EF-C0F0-2E30-10F2-BF0743990E95}"/>
              </a:ext>
            </a:extLst>
          </p:cNvPr>
          <p:cNvSpPr>
            <a:spLocks noGrp="1"/>
          </p:cNvSpPr>
          <p:nvPr>
            <p:ph type="title"/>
          </p:nvPr>
        </p:nvSpPr>
        <p:spPr/>
        <p:txBody>
          <a:bodyPr/>
          <a:lstStyle/>
          <a:p>
            <a:r>
              <a:rPr lang="en-US"/>
              <a:t>Click to edit Master title style</a:t>
            </a:r>
            <a:endParaRPr lang="en-TW"/>
          </a:p>
        </p:txBody>
      </p:sp>
      <p:sp>
        <p:nvSpPr>
          <p:cNvPr id="3" name="Date Placeholder 2">
            <a:extLst>
              <a:ext uri="{FF2B5EF4-FFF2-40B4-BE49-F238E27FC236}">
                <a16:creationId xmlns:a16="http://schemas.microsoft.com/office/drawing/2014/main" id="{670BC1AB-A678-02AB-43DA-B3090DB913D4}"/>
              </a:ext>
            </a:extLst>
          </p:cNvPr>
          <p:cNvSpPr>
            <a:spLocks noGrp="1"/>
          </p:cNvSpPr>
          <p:nvPr>
            <p:ph type="dt" sz="half" idx="10"/>
          </p:nvPr>
        </p:nvSpPr>
        <p:spPr/>
        <p:txBody>
          <a:bodyPr/>
          <a:lstStyle/>
          <a:p>
            <a:fld id="{1C501868-2768-4F49-9C7D-93E092DEB585}" type="datetimeFigureOut">
              <a:rPr lang="en-TW" smtClean="0"/>
              <a:t>4/22/24</a:t>
            </a:fld>
            <a:endParaRPr lang="en-TW"/>
          </a:p>
        </p:txBody>
      </p:sp>
      <p:sp>
        <p:nvSpPr>
          <p:cNvPr id="4" name="Footer Placeholder 3">
            <a:extLst>
              <a:ext uri="{FF2B5EF4-FFF2-40B4-BE49-F238E27FC236}">
                <a16:creationId xmlns:a16="http://schemas.microsoft.com/office/drawing/2014/main" id="{F84AA1A4-3BA6-52C9-412C-7E3E5BA03648}"/>
              </a:ext>
            </a:extLst>
          </p:cNvPr>
          <p:cNvSpPr>
            <a:spLocks noGrp="1"/>
          </p:cNvSpPr>
          <p:nvPr>
            <p:ph type="ftr" sz="quarter" idx="11"/>
          </p:nvPr>
        </p:nvSpPr>
        <p:spPr/>
        <p:txBody>
          <a:bodyPr/>
          <a:lstStyle/>
          <a:p>
            <a:endParaRPr lang="en-TW"/>
          </a:p>
        </p:txBody>
      </p:sp>
      <p:sp>
        <p:nvSpPr>
          <p:cNvPr id="5" name="Slide Number Placeholder 4">
            <a:extLst>
              <a:ext uri="{FF2B5EF4-FFF2-40B4-BE49-F238E27FC236}">
                <a16:creationId xmlns:a16="http://schemas.microsoft.com/office/drawing/2014/main" id="{0A11DB5F-1E8A-A35B-DC78-5BC90888CD3A}"/>
              </a:ext>
            </a:extLst>
          </p:cNvPr>
          <p:cNvSpPr>
            <a:spLocks noGrp="1"/>
          </p:cNvSpPr>
          <p:nvPr>
            <p:ph type="sldNum" sz="quarter" idx="12"/>
          </p:nvPr>
        </p:nvSpPr>
        <p:spPr/>
        <p:txBody>
          <a:bodyPr/>
          <a:lstStyle/>
          <a:p>
            <a:fld id="{A8E548A6-BB98-8B49-BEA7-D4F6F3F4E0D6}" type="slidenum">
              <a:rPr lang="en-TW" smtClean="0"/>
              <a:t>‹#›</a:t>
            </a:fld>
            <a:endParaRPr lang="en-TW"/>
          </a:p>
        </p:txBody>
      </p:sp>
    </p:spTree>
    <p:extLst>
      <p:ext uri="{BB962C8B-B14F-4D97-AF65-F5344CB8AC3E}">
        <p14:creationId xmlns:p14="http://schemas.microsoft.com/office/powerpoint/2010/main" val="603629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1BF7BE4-E175-E421-601C-E9BA9856BB98}"/>
              </a:ext>
            </a:extLst>
          </p:cNvPr>
          <p:cNvSpPr>
            <a:spLocks noGrp="1"/>
          </p:cNvSpPr>
          <p:nvPr>
            <p:ph type="dt" sz="half" idx="10"/>
          </p:nvPr>
        </p:nvSpPr>
        <p:spPr/>
        <p:txBody>
          <a:bodyPr/>
          <a:lstStyle/>
          <a:p>
            <a:fld id="{1C501868-2768-4F49-9C7D-93E092DEB585}" type="datetimeFigureOut">
              <a:rPr lang="en-TW" smtClean="0"/>
              <a:t>4/22/24</a:t>
            </a:fld>
            <a:endParaRPr lang="en-TW"/>
          </a:p>
        </p:txBody>
      </p:sp>
      <p:sp>
        <p:nvSpPr>
          <p:cNvPr id="3" name="Footer Placeholder 2">
            <a:extLst>
              <a:ext uri="{FF2B5EF4-FFF2-40B4-BE49-F238E27FC236}">
                <a16:creationId xmlns:a16="http://schemas.microsoft.com/office/drawing/2014/main" id="{008F9EC7-C8A6-D7F9-9B65-FE02FBF13A83}"/>
              </a:ext>
            </a:extLst>
          </p:cNvPr>
          <p:cNvSpPr>
            <a:spLocks noGrp="1"/>
          </p:cNvSpPr>
          <p:nvPr>
            <p:ph type="ftr" sz="quarter" idx="11"/>
          </p:nvPr>
        </p:nvSpPr>
        <p:spPr/>
        <p:txBody>
          <a:bodyPr/>
          <a:lstStyle/>
          <a:p>
            <a:endParaRPr lang="en-TW"/>
          </a:p>
        </p:txBody>
      </p:sp>
      <p:sp>
        <p:nvSpPr>
          <p:cNvPr id="4" name="Slide Number Placeholder 3">
            <a:extLst>
              <a:ext uri="{FF2B5EF4-FFF2-40B4-BE49-F238E27FC236}">
                <a16:creationId xmlns:a16="http://schemas.microsoft.com/office/drawing/2014/main" id="{9B80FC08-93BA-E2D3-ADE3-FED22AC8D502}"/>
              </a:ext>
            </a:extLst>
          </p:cNvPr>
          <p:cNvSpPr>
            <a:spLocks noGrp="1"/>
          </p:cNvSpPr>
          <p:nvPr>
            <p:ph type="sldNum" sz="quarter" idx="12"/>
          </p:nvPr>
        </p:nvSpPr>
        <p:spPr/>
        <p:txBody>
          <a:bodyPr/>
          <a:lstStyle/>
          <a:p>
            <a:fld id="{A8E548A6-BB98-8B49-BEA7-D4F6F3F4E0D6}" type="slidenum">
              <a:rPr lang="en-TW" smtClean="0"/>
              <a:t>‹#›</a:t>
            </a:fld>
            <a:endParaRPr lang="en-TW"/>
          </a:p>
        </p:txBody>
      </p:sp>
    </p:spTree>
    <p:extLst>
      <p:ext uri="{BB962C8B-B14F-4D97-AF65-F5344CB8AC3E}">
        <p14:creationId xmlns:p14="http://schemas.microsoft.com/office/powerpoint/2010/main" val="40626175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43D8C-ECD3-DDED-CB6B-BA0657FDFC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TW"/>
          </a:p>
        </p:txBody>
      </p:sp>
      <p:sp>
        <p:nvSpPr>
          <p:cNvPr id="3" name="Content Placeholder 2">
            <a:extLst>
              <a:ext uri="{FF2B5EF4-FFF2-40B4-BE49-F238E27FC236}">
                <a16:creationId xmlns:a16="http://schemas.microsoft.com/office/drawing/2014/main" id="{8769F43C-107D-BDD3-A4CF-12D69152BA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4" name="Text Placeholder 3">
            <a:extLst>
              <a:ext uri="{FF2B5EF4-FFF2-40B4-BE49-F238E27FC236}">
                <a16:creationId xmlns:a16="http://schemas.microsoft.com/office/drawing/2014/main" id="{5C8D8A17-B5DA-E980-33EE-DBB9D1709F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108B70-06C3-A0B6-2EF1-F42486174866}"/>
              </a:ext>
            </a:extLst>
          </p:cNvPr>
          <p:cNvSpPr>
            <a:spLocks noGrp="1"/>
          </p:cNvSpPr>
          <p:nvPr>
            <p:ph type="dt" sz="half" idx="10"/>
          </p:nvPr>
        </p:nvSpPr>
        <p:spPr/>
        <p:txBody>
          <a:bodyPr/>
          <a:lstStyle/>
          <a:p>
            <a:fld id="{1C501868-2768-4F49-9C7D-93E092DEB585}" type="datetimeFigureOut">
              <a:rPr lang="en-TW" smtClean="0"/>
              <a:t>4/22/24</a:t>
            </a:fld>
            <a:endParaRPr lang="en-TW"/>
          </a:p>
        </p:txBody>
      </p:sp>
      <p:sp>
        <p:nvSpPr>
          <p:cNvPr id="6" name="Footer Placeholder 5">
            <a:extLst>
              <a:ext uri="{FF2B5EF4-FFF2-40B4-BE49-F238E27FC236}">
                <a16:creationId xmlns:a16="http://schemas.microsoft.com/office/drawing/2014/main" id="{B7E1A199-DAA4-B664-F420-B155FFC15F06}"/>
              </a:ext>
            </a:extLst>
          </p:cNvPr>
          <p:cNvSpPr>
            <a:spLocks noGrp="1"/>
          </p:cNvSpPr>
          <p:nvPr>
            <p:ph type="ftr" sz="quarter" idx="11"/>
          </p:nvPr>
        </p:nvSpPr>
        <p:spPr/>
        <p:txBody>
          <a:bodyPr/>
          <a:lstStyle/>
          <a:p>
            <a:endParaRPr lang="en-TW"/>
          </a:p>
        </p:txBody>
      </p:sp>
      <p:sp>
        <p:nvSpPr>
          <p:cNvPr id="7" name="Slide Number Placeholder 6">
            <a:extLst>
              <a:ext uri="{FF2B5EF4-FFF2-40B4-BE49-F238E27FC236}">
                <a16:creationId xmlns:a16="http://schemas.microsoft.com/office/drawing/2014/main" id="{4B92CD6D-0FAA-CE40-DB5E-1BD7A685776C}"/>
              </a:ext>
            </a:extLst>
          </p:cNvPr>
          <p:cNvSpPr>
            <a:spLocks noGrp="1"/>
          </p:cNvSpPr>
          <p:nvPr>
            <p:ph type="sldNum" sz="quarter" idx="12"/>
          </p:nvPr>
        </p:nvSpPr>
        <p:spPr/>
        <p:txBody>
          <a:bodyPr/>
          <a:lstStyle/>
          <a:p>
            <a:fld id="{A8E548A6-BB98-8B49-BEA7-D4F6F3F4E0D6}" type="slidenum">
              <a:rPr lang="en-TW" smtClean="0"/>
              <a:t>‹#›</a:t>
            </a:fld>
            <a:endParaRPr lang="en-TW"/>
          </a:p>
        </p:txBody>
      </p:sp>
    </p:spTree>
    <p:extLst>
      <p:ext uri="{BB962C8B-B14F-4D97-AF65-F5344CB8AC3E}">
        <p14:creationId xmlns:p14="http://schemas.microsoft.com/office/powerpoint/2010/main" val="4318775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87E86-581B-1140-F544-ECF44CC010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TW"/>
          </a:p>
        </p:txBody>
      </p:sp>
      <p:sp>
        <p:nvSpPr>
          <p:cNvPr id="3" name="Picture Placeholder 2">
            <a:extLst>
              <a:ext uri="{FF2B5EF4-FFF2-40B4-BE49-F238E27FC236}">
                <a16:creationId xmlns:a16="http://schemas.microsoft.com/office/drawing/2014/main" id="{17B4FD6D-2711-B770-03D9-935AE58A332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TW"/>
          </a:p>
        </p:txBody>
      </p:sp>
      <p:sp>
        <p:nvSpPr>
          <p:cNvPr id="4" name="Text Placeholder 3">
            <a:extLst>
              <a:ext uri="{FF2B5EF4-FFF2-40B4-BE49-F238E27FC236}">
                <a16:creationId xmlns:a16="http://schemas.microsoft.com/office/drawing/2014/main" id="{3C4CFB8D-96E6-43BD-4356-2434BF65BB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63FE86-A9BF-DF4E-037E-E33A8AD3BDFB}"/>
              </a:ext>
            </a:extLst>
          </p:cNvPr>
          <p:cNvSpPr>
            <a:spLocks noGrp="1"/>
          </p:cNvSpPr>
          <p:nvPr>
            <p:ph type="dt" sz="half" idx="10"/>
          </p:nvPr>
        </p:nvSpPr>
        <p:spPr/>
        <p:txBody>
          <a:bodyPr/>
          <a:lstStyle/>
          <a:p>
            <a:fld id="{1C501868-2768-4F49-9C7D-93E092DEB585}" type="datetimeFigureOut">
              <a:rPr lang="en-TW" smtClean="0"/>
              <a:t>4/22/24</a:t>
            </a:fld>
            <a:endParaRPr lang="en-TW"/>
          </a:p>
        </p:txBody>
      </p:sp>
      <p:sp>
        <p:nvSpPr>
          <p:cNvPr id="6" name="Footer Placeholder 5">
            <a:extLst>
              <a:ext uri="{FF2B5EF4-FFF2-40B4-BE49-F238E27FC236}">
                <a16:creationId xmlns:a16="http://schemas.microsoft.com/office/drawing/2014/main" id="{AAB2289D-EADC-CEDE-E1CE-8798625CEA90}"/>
              </a:ext>
            </a:extLst>
          </p:cNvPr>
          <p:cNvSpPr>
            <a:spLocks noGrp="1"/>
          </p:cNvSpPr>
          <p:nvPr>
            <p:ph type="ftr" sz="quarter" idx="11"/>
          </p:nvPr>
        </p:nvSpPr>
        <p:spPr/>
        <p:txBody>
          <a:bodyPr/>
          <a:lstStyle/>
          <a:p>
            <a:endParaRPr lang="en-TW"/>
          </a:p>
        </p:txBody>
      </p:sp>
      <p:sp>
        <p:nvSpPr>
          <p:cNvPr id="7" name="Slide Number Placeholder 6">
            <a:extLst>
              <a:ext uri="{FF2B5EF4-FFF2-40B4-BE49-F238E27FC236}">
                <a16:creationId xmlns:a16="http://schemas.microsoft.com/office/drawing/2014/main" id="{15889722-6B83-363B-6B18-570E80EBDEE9}"/>
              </a:ext>
            </a:extLst>
          </p:cNvPr>
          <p:cNvSpPr>
            <a:spLocks noGrp="1"/>
          </p:cNvSpPr>
          <p:nvPr>
            <p:ph type="sldNum" sz="quarter" idx="12"/>
          </p:nvPr>
        </p:nvSpPr>
        <p:spPr/>
        <p:txBody>
          <a:bodyPr/>
          <a:lstStyle/>
          <a:p>
            <a:fld id="{A8E548A6-BB98-8B49-BEA7-D4F6F3F4E0D6}" type="slidenum">
              <a:rPr lang="en-TW" smtClean="0"/>
              <a:t>‹#›</a:t>
            </a:fld>
            <a:endParaRPr lang="en-TW"/>
          </a:p>
        </p:txBody>
      </p:sp>
    </p:spTree>
    <p:extLst>
      <p:ext uri="{BB962C8B-B14F-4D97-AF65-F5344CB8AC3E}">
        <p14:creationId xmlns:p14="http://schemas.microsoft.com/office/powerpoint/2010/main" val="14544998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AFFEDCC-8754-D873-457F-D77AD98BE28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TW"/>
          </a:p>
        </p:txBody>
      </p:sp>
      <p:sp>
        <p:nvSpPr>
          <p:cNvPr id="3" name="Text Placeholder 2">
            <a:extLst>
              <a:ext uri="{FF2B5EF4-FFF2-40B4-BE49-F238E27FC236}">
                <a16:creationId xmlns:a16="http://schemas.microsoft.com/office/drawing/2014/main" id="{4C8823EC-3E52-7E9E-AA12-448F32315A2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4" name="Date Placeholder 3">
            <a:extLst>
              <a:ext uri="{FF2B5EF4-FFF2-40B4-BE49-F238E27FC236}">
                <a16:creationId xmlns:a16="http://schemas.microsoft.com/office/drawing/2014/main" id="{112574ED-3E97-B833-78B0-E7EB9A9C97D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C501868-2768-4F49-9C7D-93E092DEB585}" type="datetimeFigureOut">
              <a:rPr lang="en-TW" smtClean="0"/>
              <a:t>4/22/24</a:t>
            </a:fld>
            <a:endParaRPr lang="en-TW"/>
          </a:p>
        </p:txBody>
      </p:sp>
      <p:sp>
        <p:nvSpPr>
          <p:cNvPr id="5" name="Footer Placeholder 4">
            <a:extLst>
              <a:ext uri="{FF2B5EF4-FFF2-40B4-BE49-F238E27FC236}">
                <a16:creationId xmlns:a16="http://schemas.microsoft.com/office/drawing/2014/main" id="{E48D4676-12EE-E92E-00F5-8685C7189A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TW"/>
          </a:p>
        </p:txBody>
      </p:sp>
      <p:sp>
        <p:nvSpPr>
          <p:cNvPr id="6" name="Slide Number Placeholder 5">
            <a:extLst>
              <a:ext uri="{FF2B5EF4-FFF2-40B4-BE49-F238E27FC236}">
                <a16:creationId xmlns:a16="http://schemas.microsoft.com/office/drawing/2014/main" id="{8D89DD2C-0553-0FD2-71FD-84536DA4584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8E548A6-BB98-8B49-BEA7-D4F6F3F4E0D6}" type="slidenum">
              <a:rPr lang="en-TW" smtClean="0"/>
              <a:t>‹#›</a:t>
            </a:fld>
            <a:endParaRPr lang="en-TW"/>
          </a:p>
        </p:txBody>
      </p:sp>
    </p:spTree>
    <p:extLst>
      <p:ext uri="{BB962C8B-B14F-4D97-AF65-F5344CB8AC3E}">
        <p14:creationId xmlns:p14="http://schemas.microsoft.com/office/powerpoint/2010/main" val="16908509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microsoft.com/office/2014/relationships/chartEx" Target="../charts/chartEx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chart" Target="../charts/chart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chart" Target="../charts/chart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microsoft.com/office/2014/relationships/chartEx" Target="../charts/chartEx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microsoft.com/office/2014/relationships/chartEx" Target="../charts/chartEx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microsoft.com/office/2014/relationships/chartEx" Target="../charts/chartEx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542EB-D36D-C565-49FF-12340EB7C220}"/>
              </a:ext>
            </a:extLst>
          </p:cNvPr>
          <p:cNvSpPr>
            <a:spLocks noGrp="1"/>
          </p:cNvSpPr>
          <p:nvPr>
            <p:ph type="ctrTitle"/>
          </p:nvPr>
        </p:nvSpPr>
        <p:spPr/>
        <p:txBody>
          <a:bodyPr/>
          <a:lstStyle/>
          <a:p>
            <a:r>
              <a:rPr lang="en-TW" dirty="0"/>
              <a:t>11-868 Course Survey</a:t>
            </a:r>
          </a:p>
        </p:txBody>
      </p:sp>
      <p:sp>
        <p:nvSpPr>
          <p:cNvPr id="3" name="Subtitle 2">
            <a:extLst>
              <a:ext uri="{FF2B5EF4-FFF2-40B4-BE49-F238E27FC236}">
                <a16:creationId xmlns:a16="http://schemas.microsoft.com/office/drawing/2014/main" id="{5165F484-85CC-3552-48D0-4F0284331452}"/>
              </a:ext>
            </a:extLst>
          </p:cNvPr>
          <p:cNvSpPr>
            <a:spLocks noGrp="1"/>
          </p:cNvSpPr>
          <p:nvPr>
            <p:ph type="subTitle" idx="1"/>
          </p:nvPr>
        </p:nvSpPr>
        <p:spPr/>
        <p:txBody>
          <a:bodyPr/>
          <a:lstStyle/>
          <a:p>
            <a:endParaRPr lang="en-TW"/>
          </a:p>
        </p:txBody>
      </p:sp>
    </p:spTree>
    <p:extLst>
      <p:ext uri="{BB962C8B-B14F-4D97-AF65-F5344CB8AC3E}">
        <p14:creationId xmlns:p14="http://schemas.microsoft.com/office/powerpoint/2010/main" val="20519477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623B7-53FE-53E9-E42E-9051279B142C}"/>
              </a:ext>
            </a:extLst>
          </p:cNvPr>
          <p:cNvSpPr>
            <a:spLocks noGrp="1"/>
          </p:cNvSpPr>
          <p:nvPr>
            <p:ph type="title"/>
          </p:nvPr>
        </p:nvSpPr>
        <p:spPr/>
        <p:txBody>
          <a:bodyPr/>
          <a:lstStyle/>
          <a:p>
            <a:r>
              <a:rPr lang="en-TW" dirty="0"/>
              <a:t>Homework 3 –</a:t>
            </a:r>
            <a:r>
              <a:rPr lang="zh-TW" altLang="en-US" dirty="0"/>
              <a:t> </a:t>
            </a:r>
            <a:r>
              <a:rPr lang="en-US" altLang="zh-TW" dirty="0"/>
              <a:t>Acquisition</a:t>
            </a:r>
            <a:endParaRPr lang="en-TW" dirty="0"/>
          </a:p>
        </p:txBody>
      </p:sp>
      <p:graphicFrame>
        <p:nvGraphicFramePr>
          <p:cNvPr id="3" name="Content Placeholder 2">
            <a:extLst>
              <a:ext uri="{FF2B5EF4-FFF2-40B4-BE49-F238E27FC236}">
                <a16:creationId xmlns:a16="http://schemas.microsoft.com/office/drawing/2014/main" id="{7B868D12-272F-1FB9-27CC-93305988A3D3}"/>
              </a:ext>
            </a:extLst>
          </p:cNvPr>
          <p:cNvGraphicFramePr>
            <a:graphicFrameLocks noGrp="1"/>
          </p:cNvGraphicFramePr>
          <p:nvPr>
            <p:ph idx="1"/>
            <p:extLst>
              <p:ext uri="{D42A27DB-BD31-4B8C-83A1-F6EECF244321}">
                <p14:modId xmlns:p14="http://schemas.microsoft.com/office/powerpoint/2010/main" val="4246499528"/>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a:extLst>
              <a:ext uri="{FF2B5EF4-FFF2-40B4-BE49-F238E27FC236}">
                <a16:creationId xmlns:a16="http://schemas.microsoft.com/office/drawing/2014/main" id="{BC2518E9-AB6D-D197-1C34-09FCBC869B25}"/>
              </a:ext>
            </a:extLst>
          </p:cNvPr>
          <p:cNvSpPr txBox="1"/>
          <p:nvPr/>
        </p:nvSpPr>
        <p:spPr>
          <a:xfrm>
            <a:off x="838200" y="1506022"/>
            <a:ext cx="4532523" cy="369332"/>
          </a:xfrm>
          <a:prstGeom prst="rect">
            <a:avLst/>
          </a:prstGeom>
          <a:noFill/>
        </p:spPr>
        <p:txBody>
          <a:bodyPr wrap="none" rtlCol="0">
            <a:spAutoFit/>
          </a:bodyPr>
          <a:lstStyle/>
          <a:p>
            <a:r>
              <a:rPr lang="en-US" dirty="0"/>
              <a:t>(1 - 5, from learning nothing to learning a lot)</a:t>
            </a:r>
            <a:endParaRPr lang="en-TW" dirty="0"/>
          </a:p>
        </p:txBody>
      </p:sp>
    </p:spTree>
    <p:extLst>
      <p:ext uri="{BB962C8B-B14F-4D97-AF65-F5344CB8AC3E}">
        <p14:creationId xmlns:p14="http://schemas.microsoft.com/office/powerpoint/2010/main" val="24991510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1CA62-BE7B-75F3-FA1C-C43E2EF0CF90}"/>
              </a:ext>
            </a:extLst>
          </p:cNvPr>
          <p:cNvSpPr>
            <a:spLocks noGrp="1"/>
          </p:cNvSpPr>
          <p:nvPr>
            <p:ph type="title"/>
          </p:nvPr>
        </p:nvSpPr>
        <p:spPr/>
        <p:txBody>
          <a:bodyPr/>
          <a:lstStyle/>
          <a:p>
            <a:r>
              <a:rPr lang="en-TW" dirty="0"/>
              <a:t>Homework 4 – Difficulty</a:t>
            </a:r>
          </a:p>
        </p:txBody>
      </p:sp>
      <p:graphicFrame>
        <p:nvGraphicFramePr>
          <p:cNvPr id="5" name="Content Placeholder 4">
            <a:extLst>
              <a:ext uri="{FF2B5EF4-FFF2-40B4-BE49-F238E27FC236}">
                <a16:creationId xmlns:a16="http://schemas.microsoft.com/office/drawing/2014/main" id="{58C80AE5-F893-EF17-1BC6-8AC0D95A9AEE}"/>
              </a:ext>
            </a:extLst>
          </p:cNvPr>
          <p:cNvGraphicFramePr>
            <a:graphicFrameLocks noGrp="1"/>
          </p:cNvGraphicFramePr>
          <p:nvPr>
            <p:ph idx="1"/>
            <p:extLst>
              <p:ext uri="{D42A27DB-BD31-4B8C-83A1-F6EECF244321}">
                <p14:modId xmlns:p14="http://schemas.microsoft.com/office/powerpoint/2010/main" val="3918988184"/>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1989599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47089-8163-F166-B91E-8E67D0649AEA}"/>
              </a:ext>
            </a:extLst>
          </p:cNvPr>
          <p:cNvSpPr>
            <a:spLocks noGrp="1"/>
          </p:cNvSpPr>
          <p:nvPr>
            <p:ph type="title"/>
          </p:nvPr>
        </p:nvSpPr>
        <p:spPr/>
        <p:txBody>
          <a:bodyPr/>
          <a:lstStyle/>
          <a:p>
            <a:r>
              <a:rPr lang="en-TW" dirty="0"/>
              <a:t>Homework 4 – Used Time</a:t>
            </a:r>
          </a:p>
        </p:txBody>
      </p:sp>
      <mc:AlternateContent xmlns:mc="http://schemas.openxmlformats.org/markup-compatibility/2006" xmlns:cx1="http://schemas.microsoft.com/office/drawing/2015/9/8/chartex">
        <mc:Choice Requires="cx1">
          <p:graphicFrame>
            <p:nvGraphicFramePr>
              <p:cNvPr id="4" name="Content Placeholder 3">
                <a:extLst>
                  <a:ext uri="{FF2B5EF4-FFF2-40B4-BE49-F238E27FC236}">
                    <a16:creationId xmlns:a16="http://schemas.microsoft.com/office/drawing/2014/main" id="{224EE0A1-1CBB-A3AE-AE8E-30DA26BCED5F}"/>
                  </a:ext>
                </a:extLst>
              </p:cNvPr>
              <p:cNvGraphicFramePr>
                <a:graphicFrameLocks noGrp="1"/>
              </p:cNvGraphicFramePr>
              <p:nvPr>
                <p:ph idx="1"/>
                <p:extLst>
                  <p:ext uri="{D42A27DB-BD31-4B8C-83A1-F6EECF244321}">
                    <p14:modId xmlns:p14="http://schemas.microsoft.com/office/powerpoint/2010/main" val="3416950480"/>
                  </p:ext>
                </p:extLst>
              </p:nvPr>
            </p:nvGraphicFramePr>
            <p:xfrm>
              <a:off x="838200" y="1825625"/>
              <a:ext cx="10515600" cy="4351338"/>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4" name="Content Placeholder 3">
                <a:extLst>
                  <a:ext uri="{FF2B5EF4-FFF2-40B4-BE49-F238E27FC236}">
                    <a16:creationId xmlns:a16="http://schemas.microsoft.com/office/drawing/2014/main" id="{224EE0A1-1CBB-A3AE-AE8E-30DA26BCED5F}"/>
                  </a:ext>
                </a:extLst>
              </p:cNvPr>
              <p:cNvPicPr>
                <a:picLocks noGrp="1" noRot="1" noChangeAspect="1" noMove="1" noResize="1" noEditPoints="1" noAdjustHandles="1" noChangeArrowheads="1" noChangeShapeType="1"/>
              </p:cNvPicPr>
              <p:nvPr/>
            </p:nvPicPr>
            <p:blipFill>
              <a:blip r:embed="rId3"/>
              <a:stretch>
                <a:fillRect/>
              </a:stretch>
            </p:blipFill>
            <p:spPr>
              <a:xfrm>
                <a:off x="838200" y="1825625"/>
                <a:ext cx="10515600" cy="4351338"/>
              </a:xfrm>
              <a:prstGeom prst="rect">
                <a:avLst/>
              </a:prstGeom>
            </p:spPr>
          </p:pic>
        </mc:Fallback>
      </mc:AlternateContent>
    </p:spTree>
    <p:extLst>
      <p:ext uri="{BB962C8B-B14F-4D97-AF65-F5344CB8AC3E}">
        <p14:creationId xmlns:p14="http://schemas.microsoft.com/office/powerpoint/2010/main" val="36394592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623B7-53FE-53E9-E42E-9051279B142C}"/>
              </a:ext>
            </a:extLst>
          </p:cNvPr>
          <p:cNvSpPr>
            <a:spLocks noGrp="1"/>
          </p:cNvSpPr>
          <p:nvPr>
            <p:ph type="title"/>
          </p:nvPr>
        </p:nvSpPr>
        <p:spPr/>
        <p:txBody>
          <a:bodyPr/>
          <a:lstStyle/>
          <a:p>
            <a:r>
              <a:rPr lang="en-TW" dirty="0"/>
              <a:t>Homework 4 –</a:t>
            </a:r>
            <a:r>
              <a:rPr lang="zh-TW" altLang="en-US" dirty="0"/>
              <a:t> </a:t>
            </a:r>
            <a:r>
              <a:rPr lang="en-US" altLang="zh-TW" dirty="0"/>
              <a:t>Acquisition</a:t>
            </a:r>
            <a:endParaRPr lang="en-TW" dirty="0"/>
          </a:p>
        </p:txBody>
      </p:sp>
      <p:graphicFrame>
        <p:nvGraphicFramePr>
          <p:cNvPr id="3" name="Content Placeholder 2">
            <a:extLst>
              <a:ext uri="{FF2B5EF4-FFF2-40B4-BE49-F238E27FC236}">
                <a16:creationId xmlns:a16="http://schemas.microsoft.com/office/drawing/2014/main" id="{0692BAD2-7E6D-A74C-41DC-4F9AD248A66C}"/>
              </a:ext>
            </a:extLst>
          </p:cNvPr>
          <p:cNvGraphicFramePr>
            <a:graphicFrameLocks noGrp="1"/>
          </p:cNvGraphicFramePr>
          <p:nvPr>
            <p:ph idx="1"/>
            <p:extLst>
              <p:ext uri="{D42A27DB-BD31-4B8C-83A1-F6EECF244321}">
                <p14:modId xmlns:p14="http://schemas.microsoft.com/office/powerpoint/2010/main" val="3094752866"/>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a:extLst>
              <a:ext uri="{FF2B5EF4-FFF2-40B4-BE49-F238E27FC236}">
                <a16:creationId xmlns:a16="http://schemas.microsoft.com/office/drawing/2014/main" id="{09F66EAD-8507-1744-4CAF-BC3ECC7BE4DC}"/>
              </a:ext>
            </a:extLst>
          </p:cNvPr>
          <p:cNvSpPr txBox="1"/>
          <p:nvPr/>
        </p:nvSpPr>
        <p:spPr>
          <a:xfrm>
            <a:off x="838200" y="1506022"/>
            <a:ext cx="4532523" cy="369332"/>
          </a:xfrm>
          <a:prstGeom prst="rect">
            <a:avLst/>
          </a:prstGeom>
          <a:noFill/>
        </p:spPr>
        <p:txBody>
          <a:bodyPr wrap="none" rtlCol="0">
            <a:spAutoFit/>
          </a:bodyPr>
          <a:lstStyle/>
          <a:p>
            <a:r>
              <a:rPr lang="en-US" dirty="0"/>
              <a:t>(1 - 5, from learning nothing to learning a lot)</a:t>
            </a:r>
            <a:endParaRPr lang="en-TW" dirty="0"/>
          </a:p>
        </p:txBody>
      </p:sp>
    </p:spTree>
    <p:extLst>
      <p:ext uri="{BB962C8B-B14F-4D97-AF65-F5344CB8AC3E}">
        <p14:creationId xmlns:p14="http://schemas.microsoft.com/office/powerpoint/2010/main" val="22709145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E5F41-231E-A546-681D-A47CA30DE828}"/>
              </a:ext>
            </a:extLst>
          </p:cNvPr>
          <p:cNvSpPr>
            <a:spLocks noGrp="1"/>
          </p:cNvSpPr>
          <p:nvPr>
            <p:ph type="title"/>
          </p:nvPr>
        </p:nvSpPr>
        <p:spPr/>
        <p:txBody>
          <a:bodyPr/>
          <a:lstStyle/>
          <a:p>
            <a:r>
              <a:rPr lang="en-TW"/>
              <a:t>Rating </a:t>
            </a:r>
            <a:r>
              <a:rPr lang="en-US" dirty="0"/>
              <a:t>of</a:t>
            </a:r>
            <a:r>
              <a:rPr lang="en-TW"/>
              <a:t> </a:t>
            </a:r>
            <a:r>
              <a:rPr lang="en-TW" dirty="0"/>
              <a:t>Assignment</a:t>
            </a:r>
          </a:p>
        </p:txBody>
      </p:sp>
      <p:graphicFrame>
        <p:nvGraphicFramePr>
          <p:cNvPr id="6" name="Content Placeholder 5">
            <a:extLst>
              <a:ext uri="{FF2B5EF4-FFF2-40B4-BE49-F238E27FC236}">
                <a16:creationId xmlns:a16="http://schemas.microsoft.com/office/drawing/2014/main" id="{FB35D31D-0982-697C-A783-D9930DDEBFDE}"/>
              </a:ext>
            </a:extLst>
          </p:cNvPr>
          <p:cNvGraphicFramePr>
            <a:graphicFrameLocks noGrp="1"/>
          </p:cNvGraphicFramePr>
          <p:nvPr>
            <p:ph idx="1"/>
            <p:extLst>
              <p:ext uri="{D42A27DB-BD31-4B8C-83A1-F6EECF244321}">
                <p14:modId xmlns:p14="http://schemas.microsoft.com/office/powerpoint/2010/main" val="1004700897"/>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9007784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E5F41-231E-A546-681D-A47CA30DE828}"/>
              </a:ext>
            </a:extLst>
          </p:cNvPr>
          <p:cNvSpPr>
            <a:spLocks noGrp="1"/>
          </p:cNvSpPr>
          <p:nvPr>
            <p:ph type="title"/>
          </p:nvPr>
        </p:nvSpPr>
        <p:spPr/>
        <p:txBody>
          <a:bodyPr/>
          <a:lstStyle/>
          <a:p>
            <a:r>
              <a:rPr lang="en-TW" dirty="0"/>
              <a:t>Effectiveness of Homework Solution Session</a:t>
            </a:r>
          </a:p>
        </p:txBody>
      </p:sp>
      <p:graphicFrame>
        <p:nvGraphicFramePr>
          <p:cNvPr id="3" name="Content Placeholder 2">
            <a:extLst>
              <a:ext uri="{FF2B5EF4-FFF2-40B4-BE49-F238E27FC236}">
                <a16:creationId xmlns:a16="http://schemas.microsoft.com/office/drawing/2014/main" id="{6D91413D-D0B4-F6E7-AC5E-6E0E375A43C1}"/>
              </a:ext>
            </a:extLst>
          </p:cNvPr>
          <p:cNvGraphicFramePr>
            <a:graphicFrameLocks noGrp="1"/>
          </p:cNvGraphicFramePr>
          <p:nvPr>
            <p:ph idx="1"/>
            <p:extLst>
              <p:ext uri="{D42A27DB-BD31-4B8C-83A1-F6EECF244321}">
                <p14:modId xmlns:p14="http://schemas.microsoft.com/office/powerpoint/2010/main" val="33937801"/>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0695855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E5F41-231E-A546-681D-A47CA30DE828}"/>
              </a:ext>
            </a:extLst>
          </p:cNvPr>
          <p:cNvSpPr>
            <a:spLocks noGrp="1"/>
          </p:cNvSpPr>
          <p:nvPr>
            <p:ph type="title"/>
          </p:nvPr>
        </p:nvSpPr>
        <p:spPr/>
        <p:txBody>
          <a:bodyPr/>
          <a:lstStyle/>
          <a:p>
            <a:r>
              <a:rPr lang="en-TW"/>
              <a:t>Rating </a:t>
            </a:r>
            <a:r>
              <a:rPr lang="en-US" dirty="0"/>
              <a:t>of</a:t>
            </a:r>
            <a:r>
              <a:rPr lang="en-TW"/>
              <a:t> </a:t>
            </a:r>
            <a:r>
              <a:rPr lang="en-TW" dirty="0"/>
              <a:t>Lecture</a:t>
            </a:r>
          </a:p>
        </p:txBody>
      </p:sp>
      <p:graphicFrame>
        <p:nvGraphicFramePr>
          <p:cNvPr id="4" name="Content Placeholder 3">
            <a:extLst>
              <a:ext uri="{FF2B5EF4-FFF2-40B4-BE49-F238E27FC236}">
                <a16:creationId xmlns:a16="http://schemas.microsoft.com/office/drawing/2014/main" id="{256DF16E-496E-1A5E-7499-D0881B987A32}"/>
              </a:ext>
            </a:extLst>
          </p:cNvPr>
          <p:cNvGraphicFramePr>
            <a:graphicFrameLocks noGrp="1"/>
          </p:cNvGraphicFramePr>
          <p:nvPr>
            <p:ph idx="1"/>
            <p:extLst>
              <p:ext uri="{D42A27DB-BD31-4B8C-83A1-F6EECF244321}">
                <p14:modId xmlns:p14="http://schemas.microsoft.com/office/powerpoint/2010/main" val="107746606"/>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1767466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E5F41-231E-A546-681D-A47CA30DE828}"/>
              </a:ext>
            </a:extLst>
          </p:cNvPr>
          <p:cNvSpPr>
            <a:spLocks noGrp="1"/>
          </p:cNvSpPr>
          <p:nvPr>
            <p:ph type="title"/>
          </p:nvPr>
        </p:nvSpPr>
        <p:spPr/>
        <p:txBody>
          <a:bodyPr/>
          <a:lstStyle/>
          <a:p>
            <a:r>
              <a:rPr lang="en-TW"/>
              <a:t>Rating </a:t>
            </a:r>
            <a:r>
              <a:rPr lang="en-US" dirty="0"/>
              <a:t>of</a:t>
            </a:r>
            <a:r>
              <a:rPr lang="en-TW"/>
              <a:t> </a:t>
            </a:r>
            <a:r>
              <a:rPr lang="en-TW" dirty="0"/>
              <a:t>Presentation</a:t>
            </a:r>
          </a:p>
        </p:txBody>
      </p:sp>
      <p:graphicFrame>
        <p:nvGraphicFramePr>
          <p:cNvPr id="3" name="Content Placeholder 2">
            <a:extLst>
              <a:ext uri="{FF2B5EF4-FFF2-40B4-BE49-F238E27FC236}">
                <a16:creationId xmlns:a16="http://schemas.microsoft.com/office/drawing/2014/main" id="{2EDAD698-02A2-DA68-41E5-1CAB50B36257}"/>
              </a:ext>
            </a:extLst>
          </p:cNvPr>
          <p:cNvGraphicFramePr>
            <a:graphicFrameLocks noGrp="1"/>
          </p:cNvGraphicFramePr>
          <p:nvPr>
            <p:ph idx="1"/>
            <p:extLst>
              <p:ext uri="{D42A27DB-BD31-4B8C-83A1-F6EECF244321}">
                <p14:modId xmlns:p14="http://schemas.microsoft.com/office/powerpoint/2010/main" val="1162166859"/>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8140410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E5F41-231E-A546-681D-A47CA30DE828}"/>
              </a:ext>
            </a:extLst>
          </p:cNvPr>
          <p:cNvSpPr>
            <a:spLocks noGrp="1"/>
          </p:cNvSpPr>
          <p:nvPr>
            <p:ph type="title"/>
          </p:nvPr>
        </p:nvSpPr>
        <p:spPr/>
        <p:txBody>
          <a:bodyPr/>
          <a:lstStyle/>
          <a:p>
            <a:r>
              <a:rPr lang="en-TW"/>
              <a:t>Rating </a:t>
            </a:r>
            <a:r>
              <a:rPr lang="en-US" dirty="0"/>
              <a:t>of</a:t>
            </a:r>
            <a:r>
              <a:rPr lang="en-TW"/>
              <a:t> </a:t>
            </a:r>
            <a:r>
              <a:rPr lang="en-TW" dirty="0"/>
              <a:t>Group Project</a:t>
            </a:r>
          </a:p>
        </p:txBody>
      </p:sp>
      <p:graphicFrame>
        <p:nvGraphicFramePr>
          <p:cNvPr id="3" name="Content Placeholder 2">
            <a:extLst>
              <a:ext uri="{FF2B5EF4-FFF2-40B4-BE49-F238E27FC236}">
                <a16:creationId xmlns:a16="http://schemas.microsoft.com/office/drawing/2014/main" id="{3FFB6B43-8B93-C393-CB6F-4106A5E48886}"/>
              </a:ext>
            </a:extLst>
          </p:cNvPr>
          <p:cNvGraphicFramePr>
            <a:graphicFrameLocks noGrp="1"/>
          </p:cNvGraphicFramePr>
          <p:nvPr>
            <p:ph idx="1"/>
            <p:extLst>
              <p:ext uri="{D42A27DB-BD31-4B8C-83A1-F6EECF244321}">
                <p14:modId xmlns:p14="http://schemas.microsoft.com/office/powerpoint/2010/main" val="2245019943"/>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1465149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E5F41-231E-A546-681D-A47CA30DE828}"/>
              </a:ext>
            </a:extLst>
          </p:cNvPr>
          <p:cNvSpPr>
            <a:spLocks noGrp="1"/>
          </p:cNvSpPr>
          <p:nvPr>
            <p:ph type="title"/>
          </p:nvPr>
        </p:nvSpPr>
        <p:spPr/>
        <p:txBody>
          <a:bodyPr/>
          <a:lstStyle/>
          <a:p>
            <a:r>
              <a:rPr lang="en-US" dirty="0"/>
              <a:t>Do we need Separate </a:t>
            </a:r>
            <a:r>
              <a:rPr lang="en-TW"/>
              <a:t>Recitation Session</a:t>
            </a:r>
            <a:r>
              <a:rPr lang="en-US" dirty="0"/>
              <a:t>?</a:t>
            </a:r>
            <a:endParaRPr lang="en-TW" dirty="0"/>
          </a:p>
        </p:txBody>
      </p:sp>
      <p:graphicFrame>
        <p:nvGraphicFramePr>
          <p:cNvPr id="3" name="Content Placeholder 2">
            <a:extLst>
              <a:ext uri="{FF2B5EF4-FFF2-40B4-BE49-F238E27FC236}">
                <a16:creationId xmlns:a16="http://schemas.microsoft.com/office/drawing/2014/main" id="{F5F91E97-8507-61D1-8F1E-E1970145DFBD}"/>
              </a:ext>
            </a:extLst>
          </p:cNvPr>
          <p:cNvGraphicFramePr>
            <a:graphicFrameLocks noGrp="1"/>
          </p:cNvGraphicFramePr>
          <p:nvPr>
            <p:ph idx="1"/>
            <p:extLst>
              <p:ext uri="{D42A27DB-BD31-4B8C-83A1-F6EECF244321}">
                <p14:modId xmlns:p14="http://schemas.microsoft.com/office/powerpoint/2010/main" val="562952333"/>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5535753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1CA62-BE7B-75F3-FA1C-C43E2EF0CF90}"/>
              </a:ext>
            </a:extLst>
          </p:cNvPr>
          <p:cNvSpPr>
            <a:spLocks noGrp="1"/>
          </p:cNvSpPr>
          <p:nvPr>
            <p:ph type="title"/>
          </p:nvPr>
        </p:nvSpPr>
        <p:spPr/>
        <p:txBody>
          <a:bodyPr/>
          <a:lstStyle/>
          <a:p>
            <a:r>
              <a:rPr lang="en-TW" dirty="0"/>
              <a:t>Homework 1 – Difficulty</a:t>
            </a:r>
          </a:p>
        </p:txBody>
      </p:sp>
      <p:graphicFrame>
        <p:nvGraphicFramePr>
          <p:cNvPr id="9" name="Content Placeholder 8">
            <a:extLst>
              <a:ext uri="{FF2B5EF4-FFF2-40B4-BE49-F238E27FC236}">
                <a16:creationId xmlns:a16="http://schemas.microsoft.com/office/drawing/2014/main" id="{0C406E41-2202-7F61-27B3-0BBF18472DC3}"/>
              </a:ext>
            </a:extLst>
          </p:cNvPr>
          <p:cNvGraphicFramePr>
            <a:graphicFrameLocks noGrp="1"/>
          </p:cNvGraphicFramePr>
          <p:nvPr>
            <p:ph idx="1"/>
            <p:extLst>
              <p:ext uri="{D42A27DB-BD31-4B8C-83A1-F6EECF244321}">
                <p14:modId xmlns:p14="http://schemas.microsoft.com/office/powerpoint/2010/main" val="3690960500"/>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398571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1C484-E001-E397-65AD-B56651D2E6D6}"/>
              </a:ext>
            </a:extLst>
          </p:cNvPr>
          <p:cNvSpPr>
            <a:spLocks noGrp="1"/>
          </p:cNvSpPr>
          <p:nvPr>
            <p:ph type="title"/>
          </p:nvPr>
        </p:nvSpPr>
        <p:spPr/>
        <p:txBody>
          <a:bodyPr/>
          <a:lstStyle/>
          <a:p>
            <a:r>
              <a:rPr lang="en-US" dirty="0"/>
              <a:t>Comments</a:t>
            </a:r>
          </a:p>
        </p:txBody>
      </p:sp>
      <p:sp>
        <p:nvSpPr>
          <p:cNvPr id="3" name="Content Placeholder 2">
            <a:extLst>
              <a:ext uri="{FF2B5EF4-FFF2-40B4-BE49-F238E27FC236}">
                <a16:creationId xmlns:a16="http://schemas.microsoft.com/office/drawing/2014/main" id="{8E250FEF-334A-9259-6DCA-004ABB801DE7}"/>
              </a:ext>
            </a:extLst>
          </p:cNvPr>
          <p:cNvSpPr>
            <a:spLocks noGrp="1"/>
          </p:cNvSpPr>
          <p:nvPr>
            <p:ph idx="1"/>
          </p:nvPr>
        </p:nvSpPr>
        <p:spPr/>
        <p:txBody>
          <a:bodyPr>
            <a:normAutofit fontScale="92500" lnSpcReduction="20000"/>
          </a:bodyPr>
          <a:lstStyle/>
          <a:p>
            <a:r>
              <a:rPr lang="en-US" sz="1800" b="0" i="0" u="none" strike="noStrike" dirty="0">
                <a:solidFill>
                  <a:srgbClr val="000000"/>
                </a:solidFill>
                <a:effectLst/>
                <a:latin typeface="Arial" panose="020B0604020202020204" pitchFamily="34" charset="0"/>
              </a:rPr>
              <a:t>I think that it would be nice to go over more case studies. I really enjoyed the lectures where we went over </a:t>
            </a:r>
            <a:r>
              <a:rPr lang="en-US" sz="1800" b="0" i="0" u="none" strike="noStrike" dirty="0" err="1">
                <a:solidFill>
                  <a:srgbClr val="000000"/>
                </a:solidFill>
                <a:effectLst/>
                <a:latin typeface="Arial" panose="020B0604020202020204" pitchFamily="34" charset="0"/>
              </a:rPr>
              <a:t>LightSeq</a:t>
            </a:r>
            <a:r>
              <a:rPr lang="en-US" sz="1800" b="0" i="0" u="none" strike="noStrike" dirty="0">
                <a:solidFill>
                  <a:srgbClr val="000000"/>
                </a:solidFill>
                <a:effectLst/>
                <a:latin typeface="Arial" panose="020B0604020202020204" pitchFamily="34" charset="0"/>
              </a:rPr>
              <a:t> 2 and the intuition behind how they identified bottlenecks and the different ways they solved them. It would be interesting to explore such papers for different architectures (CNNs, LSTMs, diffusion models, VAE's etc.)</a:t>
            </a:r>
          </a:p>
          <a:p>
            <a:r>
              <a:rPr lang="en-US" sz="1800" b="0" i="0" u="none" strike="noStrike" dirty="0">
                <a:solidFill>
                  <a:srgbClr val="000000"/>
                </a:solidFill>
                <a:effectLst/>
                <a:latin typeface="Arial" panose="020B0604020202020204" pitchFamily="34" charset="0"/>
              </a:rPr>
              <a:t>More details about CUDA</a:t>
            </a:r>
          </a:p>
          <a:p>
            <a:r>
              <a:rPr lang="en-US" sz="1800" b="0" i="0" u="none" strike="noStrike" dirty="0">
                <a:solidFill>
                  <a:srgbClr val="000000"/>
                </a:solidFill>
                <a:effectLst/>
                <a:latin typeface="Arial" panose="020B0604020202020204" pitchFamily="34" charset="0"/>
              </a:rPr>
              <a:t>I think we could dive deep into current LLM inference/training systems and cover the system design decisions in detail/implement portions. Also think that instead of having many assignments that are too broad, having a few focused CUDA assignments would be better.</a:t>
            </a:r>
          </a:p>
          <a:p>
            <a:r>
              <a:rPr lang="en-US" sz="1800" b="0" i="0" u="none" strike="noStrike" dirty="0">
                <a:solidFill>
                  <a:srgbClr val="000000"/>
                </a:solidFill>
                <a:effectLst/>
                <a:latin typeface="Arial" panose="020B0604020202020204" pitchFamily="34" charset="0"/>
              </a:rPr>
              <a:t>We want to learn to use more packages, instead of writing things from scratch</a:t>
            </a:r>
          </a:p>
          <a:p>
            <a:r>
              <a:rPr lang="en-US" sz="1800" b="0" i="0" u="none" strike="noStrike" dirty="0">
                <a:solidFill>
                  <a:srgbClr val="000000"/>
                </a:solidFill>
                <a:effectLst/>
                <a:latin typeface="Arial" panose="020B0604020202020204" pitchFamily="34" charset="0"/>
              </a:rPr>
              <a:t>Multi-GPU training, possibly.</a:t>
            </a:r>
          </a:p>
          <a:p>
            <a:r>
              <a:rPr lang="en-US" sz="1800" b="0" i="0" u="none" strike="noStrike" dirty="0">
                <a:solidFill>
                  <a:srgbClr val="000000"/>
                </a:solidFill>
                <a:effectLst/>
                <a:latin typeface="Arial" panose="020B0604020202020204" pitchFamily="34" charset="0"/>
              </a:rPr>
              <a:t>how to use </a:t>
            </a:r>
            <a:r>
              <a:rPr lang="en-US" sz="1800" b="0" i="0" u="none" strike="noStrike" dirty="0" err="1">
                <a:solidFill>
                  <a:srgbClr val="000000"/>
                </a:solidFill>
                <a:effectLst/>
                <a:latin typeface="Arial" panose="020B0604020202020204" pitchFamily="34" charset="0"/>
              </a:rPr>
              <a:t>llm</a:t>
            </a:r>
            <a:r>
              <a:rPr lang="en-US" sz="1800" b="0" i="0" u="none" strike="noStrike" dirty="0">
                <a:solidFill>
                  <a:srgbClr val="000000"/>
                </a:solidFill>
                <a:effectLst/>
                <a:latin typeface="Arial" panose="020B0604020202020204" pitchFamily="34" charset="0"/>
              </a:rPr>
              <a:t> to train finetune and dive into some state-of-art models</a:t>
            </a:r>
            <a:endParaRPr lang="en-US" sz="1800" dirty="0">
              <a:solidFill>
                <a:srgbClr val="000000"/>
              </a:solidFill>
              <a:latin typeface="Arial" panose="020B0604020202020204" pitchFamily="34" charset="0"/>
            </a:endParaRPr>
          </a:p>
          <a:p>
            <a:r>
              <a:rPr lang="en-US" sz="1800" b="0" i="0" u="none" strike="noStrike" dirty="0">
                <a:solidFill>
                  <a:srgbClr val="000000"/>
                </a:solidFill>
                <a:effectLst/>
                <a:latin typeface="Arial" panose="020B0604020202020204" pitchFamily="34" charset="0"/>
              </a:rPr>
              <a:t>More topics, like Flash Attention, KV Cache, etc. could be included in the lectures rather than group presentations.</a:t>
            </a:r>
          </a:p>
          <a:p>
            <a:r>
              <a:rPr lang="en-US" sz="1800" b="0" i="0" u="none" strike="noStrike" dirty="0">
                <a:solidFill>
                  <a:srgbClr val="000000"/>
                </a:solidFill>
                <a:effectLst/>
                <a:latin typeface="Arial" panose="020B0604020202020204" pitchFamily="34" charset="0"/>
              </a:rPr>
              <a:t>It's fine to have all these contents as this semester, but the main concern is about the quality of students' presentations, which have a very large variance here. It might be more helpful if the instructors can take more lectures, and leave only a few for students.</a:t>
            </a:r>
          </a:p>
          <a:p>
            <a:r>
              <a:rPr lang="en-US" sz="1800" b="0" i="0" u="none" strike="noStrike" dirty="0">
                <a:solidFill>
                  <a:srgbClr val="000000"/>
                </a:solidFill>
                <a:effectLst/>
                <a:latin typeface="Arial" panose="020B0604020202020204" pitchFamily="34" charset="0"/>
              </a:rPr>
              <a:t>I think we should touch more on algorithm-system co-design for new model architecture like Mamba.</a:t>
            </a:r>
            <a:endParaRPr lang="en-US" dirty="0"/>
          </a:p>
        </p:txBody>
      </p:sp>
    </p:spTree>
    <p:extLst>
      <p:ext uri="{BB962C8B-B14F-4D97-AF65-F5344CB8AC3E}">
        <p14:creationId xmlns:p14="http://schemas.microsoft.com/office/powerpoint/2010/main" val="7278081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47089-8163-F166-B91E-8E67D0649AEA}"/>
              </a:ext>
            </a:extLst>
          </p:cNvPr>
          <p:cNvSpPr>
            <a:spLocks noGrp="1"/>
          </p:cNvSpPr>
          <p:nvPr>
            <p:ph type="title"/>
          </p:nvPr>
        </p:nvSpPr>
        <p:spPr/>
        <p:txBody>
          <a:bodyPr/>
          <a:lstStyle/>
          <a:p>
            <a:r>
              <a:rPr lang="en-TW" dirty="0"/>
              <a:t>Homework 1 – Used Time</a:t>
            </a:r>
          </a:p>
        </p:txBody>
      </p:sp>
      <mc:AlternateContent xmlns:mc="http://schemas.openxmlformats.org/markup-compatibility/2006" xmlns:cx1="http://schemas.microsoft.com/office/drawing/2015/9/8/chartex">
        <mc:Choice Requires="cx1">
          <p:graphicFrame>
            <p:nvGraphicFramePr>
              <p:cNvPr id="5" name="Content Placeholder 4">
                <a:extLst>
                  <a:ext uri="{FF2B5EF4-FFF2-40B4-BE49-F238E27FC236}">
                    <a16:creationId xmlns:a16="http://schemas.microsoft.com/office/drawing/2014/main" id="{6DA37AB1-5C5B-8FFC-D1BC-83389A8D92E5}"/>
                  </a:ext>
                </a:extLst>
              </p:cNvPr>
              <p:cNvGraphicFramePr>
                <a:graphicFrameLocks noGrp="1"/>
              </p:cNvGraphicFramePr>
              <p:nvPr>
                <p:ph idx="1"/>
                <p:extLst>
                  <p:ext uri="{D42A27DB-BD31-4B8C-83A1-F6EECF244321}">
                    <p14:modId xmlns:p14="http://schemas.microsoft.com/office/powerpoint/2010/main" val="3759955005"/>
                  </p:ext>
                </p:extLst>
              </p:nvPr>
            </p:nvGraphicFramePr>
            <p:xfrm>
              <a:off x="838200" y="1825625"/>
              <a:ext cx="10515600" cy="4351338"/>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5" name="Content Placeholder 4">
                <a:extLst>
                  <a:ext uri="{FF2B5EF4-FFF2-40B4-BE49-F238E27FC236}">
                    <a16:creationId xmlns:a16="http://schemas.microsoft.com/office/drawing/2014/main" id="{6DA37AB1-5C5B-8FFC-D1BC-83389A8D92E5}"/>
                  </a:ext>
                </a:extLst>
              </p:cNvPr>
              <p:cNvPicPr>
                <a:picLocks noGrp="1" noRot="1" noChangeAspect="1" noMove="1" noResize="1" noEditPoints="1" noAdjustHandles="1" noChangeArrowheads="1" noChangeShapeType="1"/>
              </p:cNvPicPr>
              <p:nvPr/>
            </p:nvPicPr>
            <p:blipFill>
              <a:blip r:embed="rId3"/>
              <a:stretch>
                <a:fillRect/>
              </a:stretch>
            </p:blipFill>
            <p:spPr>
              <a:xfrm>
                <a:off x="838200" y="1825625"/>
                <a:ext cx="10515600" cy="4351338"/>
              </a:xfrm>
              <a:prstGeom prst="rect">
                <a:avLst/>
              </a:prstGeom>
            </p:spPr>
          </p:pic>
        </mc:Fallback>
      </mc:AlternateContent>
    </p:spTree>
    <p:extLst>
      <p:ext uri="{BB962C8B-B14F-4D97-AF65-F5344CB8AC3E}">
        <p14:creationId xmlns:p14="http://schemas.microsoft.com/office/powerpoint/2010/main" val="4612845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623B7-53FE-53E9-E42E-9051279B142C}"/>
              </a:ext>
            </a:extLst>
          </p:cNvPr>
          <p:cNvSpPr>
            <a:spLocks noGrp="1"/>
          </p:cNvSpPr>
          <p:nvPr>
            <p:ph type="title"/>
          </p:nvPr>
        </p:nvSpPr>
        <p:spPr/>
        <p:txBody>
          <a:bodyPr/>
          <a:lstStyle/>
          <a:p>
            <a:r>
              <a:rPr lang="en-TW" dirty="0"/>
              <a:t>Homework 1 –</a:t>
            </a:r>
            <a:r>
              <a:rPr lang="zh-TW" altLang="en-US" dirty="0"/>
              <a:t> </a:t>
            </a:r>
            <a:r>
              <a:rPr lang="en-US" altLang="zh-TW" dirty="0"/>
              <a:t>Acquisition</a:t>
            </a:r>
            <a:endParaRPr lang="en-TW" dirty="0"/>
          </a:p>
        </p:txBody>
      </p:sp>
      <p:graphicFrame>
        <p:nvGraphicFramePr>
          <p:cNvPr id="7" name="Content Placeholder 6">
            <a:extLst>
              <a:ext uri="{FF2B5EF4-FFF2-40B4-BE49-F238E27FC236}">
                <a16:creationId xmlns:a16="http://schemas.microsoft.com/office/drawing/2014/main" id="{0B28DB35-BD5A-96E1-ED3A-BEAC0DB75078}"/>
              </a:ext>
            </a:extLst>
          </p:cNvPr>
          <p:cNvGraphicFramePr>
            <a:graphicFrameLocks noGrp="1"/>
          </p:cNvGraphicFramePr>
          <p:nvPr>
            <p:ph idx="1"/>
            <p:extLst>
              <p:ext uri="{D42A27DB-BD31-4B8C-83A1-F6EECF244321}">
                <p14:modId xmlns:p14="http://schemas.microsoft.com/office/powerpoint/2010/main" val="3563392292"/>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
        <p:nvSpPr>
          <p:cNvPr id="8" name="TextBox 7">
            <a:extLst>
              <a:ext uri="{FF2B5EF4-FFF2-40B4-BE49-F238E27FC236}">
                <a16:creationId xmlns:a16="http://schemas.microsoft.com/office/drawing/2014/main" id="{792DC567-AB7D-C741-27B4-CAE60A79CA0C}"/>
              </a:ext>
            </a:extLst>
          </p:cNvPr>
          <p:cNvSpPr txBox="1"/>
          <p:nvPr/>
        </p:nvSpPr>
        <p:spPr>
          <a:xfrm>
            <a:off x="838200" y="1506022"/>
            <a:ext cx="4532523" cy="369332"/>
          </a:xfrm>
          <a:prstGeom prst="rect">
            <a:avLst/>
          </a:prstGeom>
          <a:noFill/>
        </p:spPr>
        <p:txBody>
          <a:bodyPr wrap="none" rtlCol="0">
            <a:spAutoFit/>
          </a:bodyPr>
          <a:lstStyle/>
          <a:p>
            <a:r>
              <a:rPr lang="en-US" dirty="0"/>
              <a:t>(1 - 5, from learning nothing to learning a lot)</a:t>
            </a:r>
            <a:endParaRPr lang="en-TW" dirty="0"/>
          </a:p>
        </p:txBody>
      </p:sp>
    </p:spTree>
    <p:extLst>
      <p:ext uri="{BB962C8B-B14F-4D97-AF65-F5344CB8AC3E}">
        <p14:creationId xmlns:p14="http://schemas.microsoft.com/office/powerpoint/2010/main" val="35924870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1CA62-BE7B-75F3-FA1C-C43E2EF0CF90}"/>
              </a:ext>
            </a:extLst>
          </p:cNvPr>
          <p:cNvSpPr>
            <a:spLocks noGrp="1"/>
          </p:cNvSpPr>
          <p:nvPr>
            <p:ph type="title"/>
          </p:nvPr>
        </p:nvSpPr>
        <p:spPr/>
        <p:txBody>
          <a:bodyPr/>
          <a:lstStyle/>
          <a:p>
            <a:r>
              <a:rPr lang="en-TW" dirty="0"/>
              <a:t>Homework 2 – Difficulty</a:t>
            </a:r>
          </a:p>
        </p:txBody>
      </p:sp>
      <p:graphicFrame>
        <p:nvGraphicFramePr>
          <p:cNvPr id="6" name="Content Placeholder 5">
            <a:extLst>
              <a:ext uri="{FF2B5EF4-FFF2-40B4-BE49-F238E27FC236}">
                <a16:creationId xmlns:a16="http://schemas.microsoft.com/office/drawing/2014/main" id="{DDE2CA73-C525-8318-A8A9-4D35DBF40A3B}"/>
              </a:ext>
            </a:extLst>
          </p:cNvPr>
          <p:cNvGraphicFramePr>
            <a:graphicFrameLocks noGrp="1"/>
          </p:cNvGraphicFramePr>
          <p:nvPr>
            <p:ph idx="1"/>
            <p:extLst>
              <p:ext uri="{D42A27DB-BD31-4B8C-83A1-F6EECF244321}">
                <p14:modId xmlns:p14="http://schemas.microsoft.com/office/powerpoint/2010/main" val="1960613303"/>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4801842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47089-8163-F166-B91E-8E67D0649AEA}"/>
              </a:ext>
            </a:extLst>
          </p:cNvPr>
          <p:cNvSpPr>
            <a:spLocks noGrp="1"/>
          </p:cNvSpPr>
          <p:nvPr>
            <p:ph type="title"/>
          </p:nvPr>
        </p:nvSpPr>
        <p:spPr/>
        <p:txBody>
          <a:bodyPr/>
          <a:lstStyle/>
          <a:p>
            <a:r>
              <a:rPr lang="en-TW" dirty="0"/>
              <a:t>Homework 2 – Used Time</a:t>
            </a:r>
          </a:p>
        </p:txBody>
      </p:sp>
      <mc:AlternateContent xmlns:mc="http://schemas.openxmlformats.org/markup-compatibility/2006" xmlns:cx1="http://schemas.microsoft.com/office/drawing/2015/9/8/chartex">
        <mc:Choice Requires="cx1">
          <p:graphicFrame>
            <p:nvGraphicFramePr>
              <p:cNvPr id="4" name="Content Placeholder 3">
                <a:extLst>
                  <a:ext uri="{FF2B5EF4-FFF2-40B4-BE49-F238E27FC236}">
                    <a16:creationId xmlns:a16="http://schemas.microsoft.com/office/drawing/2014/main" id="{CA6EE328-2D95-347D-1BDC-37DB26E9ACD5}"/>
                  </a:ext>
                </a:extLst>
              </p:cNvPr>
              <p:cNvGraphicFramePr>
                <a:graphicFrameLocks noGrp="1"/>
              </p:cNvGraphicFramePr>
              <p:nvPr>
                <p:ph idx="1"/>
                <p:extLst>
                  <p:ext uri="{D42A27DB-BD31-4B8C-83A1-F6EECF244321}">
                    <p14:modId xmlns:p14="http://schemas.microsoft.com/office/powerpoint/2010/main" val="1809657557"/>
                  </p:ext>
                </p:extLst>
              </p:nvPr>
            </p:nvGraphicFramePr>
            <p:xfrm>
              <a:off x="838200" y="1825625"/>
              <a:ext cx="10515600" cy="4351338"/>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4" name="Content Placeholder 3">
                <a:extLst>
                  <a:ext uri="{FF2B5EF4-FFF2-40B4-BE49-F238E27FC236}">
                    <a16:creationId xmlns:a16="http://schemas.microsoft.com/office/drawing/2014/main" id="{CA6EE328-2D95-347D-1BDC-37DB26E9ACD5}"/>
                  </a:ext>
                </a:extLst>
              </p:cNvPr>
              <p:cNvPicPr>
                <a:picLocks noGrp="1" noRot="1" noChangeAspect="1" noMove="1" noResize="1" noEditPoints="1" noAdjustHandles="1" noChangeArrowheads="1" noChangeShapeType="1"/>
              </p:cNvPicPr>
              <p:nvPr/>
            </p:nvPicPr>
            <p:blipFill>
              <a:blip r:embed="rId3"/>
              <a:stretch>
                <a:fillRect/>
              </a:stretch>
            </p:blipFill>
            <p:spPr>
              <a:xfrm>
                <a:off x="838200" y="1825625"/>
                <a:ext cx="10515600" cy="4351338"/>
              </a:xfrm>
              <a:prstGeom prst="rect">
                <a:avLst/>
              </a:prstGeom>
            </p:spPr>
          </p:pic>
        </mc:Fallback>
      </mc:AlternateContent>
    </p:spTree>
    <p:extLst>
      <p:ext uri="{BB962C8B-B14F-4D97-AF65-F5344CB8AC3E}">
        <p14:creationId xmlns:p14="http://schemas.microsoft.com/office/powerpoint/2010/main" val="25742478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623B7-53FE-53E9-E42E-9051279B142C}"/>
              </a:ext>
            </a:extLst>
          </p:cNvPr>
          <p:cNvSpPr>
            <a:spLocks noGrp="1"/>
          </p:cNvSpPr>
          <p:nvPr>
            <p:ph type="title"/>
          </p:nvPr>
        </p:nvSpPr>
        <p:spPr/>
        <p:txBody>
          <a:bodyPr/>
          <a:lstStyle/>
          <a:p>
            <a:r>
              <a:rPr lang="en-TW" dirty="0"/>
              <a:t>Homework 2 –</a:t>
            </a:r>
            <a:r>
              <a:rPr lang="zh-TW" altLang="en-US" dirty="0"/>
              <a:t> </a:t>
            </a:r>
            <a:r>
              <a:rPr lang="en-US" altLang="zh-TW" dirty="0"/>
              <a:t>Acquisition</a:t>
            </a:r>
            <a:endParaRPr lang="en-TW" dirty="0"/>
          </a:p>
        </p:txBody>
      </p:sp>
      <p:graphicFrame>
        <p:nvGraphicFramePr>
          <p:cNvPr id="9" name="Content Placeholder 8">
            <a:extLst>
              <a:ext uri="{FF2B5EF4-FFF2-40B4-BE49-F238E27FC236}">
                <a16:creationId xmlns:a16="http://schemas.microsoft.com/office/drawing/2014/main" id="{42E12A60-51BB-C49D-F5F8-E755233A29FD}"/>
              </a:ext>
            </a:extLst>
          </p:cNvPr>
          <p:cNvGraphicFramePr>
            <a:graphicFrameLocks noGrp="1"/>
          </p:cNvGraphicFramePr>
          <p:nvPr>
            <p:ph idx="1"/>
            <p:extLst>
              <p:ext uri="{D42A27DB-BD31-4B8C-83A1-F6EECF244321}">
                <p14:modId xmlns:p14="http://schemas.microsoft.com/office/powerpoint/2010/main" val="2583716488"/>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
        <p:nvSpPr>
          <p:cNvPr id="10" name="TextBox 9">
            <a:extLst>
              <a:ext uri="{FF2B5EF4-FFF2-40B4-BE49-F238E27FC236}">
                <a16:creationId xmlns:a16="http://schemas.microsoft.com/office/drawing/2014/main" id="{D686AE5A-4F3E-2ABB-1446-F988CC080FA5}"/>
              </a:ext>
            </a:extLst>
          </p:cNvPr>
          <p:cNvSpPr txBox="1"/>
          <p:nvPr/>
        </p:nvSpPr>
        <p:spPr>
          <a:xfrm>
            <a:off x="838200" y="1506022"/>
            <a:ext cx="4532523" cy="369332"/>
          </a:xfrm>
          <a:prstGeom prst="rect">
            <a:avLst/>
          </a:prstGeom>
          <a:noFill/>
        </p:spPr>
        <p:txBody>
          <a:bodyPr wrap="none" rtlCol="0">
            <a:spAutoFit/>
          </a:bodyPr>
          <a:lstStyle/>
          <a:p>
            <a:r>
              <a:rPr lang="en-US" dirty="0"/>
              <a:t>(1 - 5, from learning nothing to learning a lot)</a:t>
            </a:r>
            <a:endParaRPr lang="en-TW" dirty="0"/>
          </a:p>
        </p:txBody>
      </p:sp>
    </p:spTree>
    <p:extLst>
      <p:ext uri="{BB962C8B-B14F-4D97-AF65-F5344CB8AC3E}">
        <p14:creationId xmlns:p14="http://schemas.microsoft.com/office/powerpoint/2010/main" val="11021752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1CA62-BE7B-75F3-FA1C-C43E2EF0CF90}"/>
              </a:ext>
            </a:extLst>
          </p:cNvPr>
          <p:cNvSpPr>
            <a:spLocks noGrp="1"/>
          </p:cNvSpPr>
          <p:nvPr>
            <p:ph type="title"/>
          </p:nvPr>
        </p:nvSpPr>
        <p:spPr/>
        <p:txBody>
          <a:bodyPr/>
          <a:lstStyle/>
          <a:p>
            <a:r>
              <a:rPr lang="en-TW" dirty="0"/>
              <a:t>Homework 3 – Difficulty</a:t>
            </a:r>
          </a:p>
        </p:txBody>
      </p:sp>
      <p:graphicFrame>
        <p:nvGraphicFramePr>
          <p:cNvPr id="7" name="Content Placeholder 6">
            <a:extLst>
              <a:ext uri="{FF2B5EF4-FFF2-40B4-BE49-F238E27FC236}">
                <a16:creationId xmlns:a16="http://schemas.microsoft.com/office/drawing/2014/main" id="{3AF448CD-B225-D546-ADF1-BE26EC6CDF9B}"/>
              </a:ext>
            </a:extLst>
          </p:cNvPr>
          <p:cNvGraphicFramePr>
            <a:graphicFrameLocks noGrp="1"/>
          </p:cNvGraphicFramePr>
          <p:nvPr>
            <p:ph idx="1"/>
            <p:extLst>
              <p:ext uri="{D42A27DB-BD31-4B8C-83A1-F6EECF244321}">
                <p14:modId xmlns:p14="http://schemas.microsoft.com/office/powerpoint/2010/main" val="523563927"/>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4748889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47089-8163-F166-B91E-8E67D0649AEA}"/>
              </a:ext>
            </a:extLst>
          </p:cNvPr>
          <p:cNvSpPr>
            <a:spLocks noGrp="1"/>
          </p:cNvSpPr>
          <p:nvPr>
            <p:ph type="title"/>
          </p:nvPr>
        </p:nvSpPr>
        <p:spPr/>
        <p:txBody>
          <a:bodyPr/>
          <a:lstStyle/>
          <a:p>
            <a:r>
              <a:rPr lang="en-TW" dirty="0"/>
              <a:t>Homework 3 – Used Time</a:t>
            </a:r>
          </a:p>
        </p:txBody>
      </p:sp>
      <mc:AlternateContent xmlns:mc="http://schemas.openxmlformats.org/markup-compatibility/2006" xmlns:cx1="http://schemas.microsoft.com/office/drawing/2015/9/8/chartex">
        <mc:Choice Requires="cx1">
          <p:graphicFrame>
            <p:nvGraphicFramePr>
              <p:cNvPr id="4" name="Content Placeholder 3">
                <a:extLst>
                  <a:ext uri="{FF2B5EF4-FFF2-40B4-BE49-F238E27FC236}">
                    <a16:creationId xmlns:a16="http://schemas.microsoft.com/office/drawing/2014/main" id="{683D4BC1-82B5-2979-056F-B14DFC57207F}"/>
                  </a:ext>
                </a:extLst>
              </p:cNvPr>
              <p:cNvGraphicFramePr>
                <a:graphicFrameLocks noGrp="1"/>
              </p:cNvGraphicFramePr>
              <p:nvPr>
                <p:ph idx="1"/>
                <p:extLst>
                  <p:ext uri="{D42A27DB-BD31-4B8C-83A1-F6EECF244321}">
                    <p14:modId xmlns:p14="http://schemas.microsoft.com/office/powerpoint/2010/main" val="928083147"/>
                  </p:ext>
                </p:extLst>
              </p:nvPr>
            </p:nvGraphicFramePr>
            <p:xfrm>
              <a:off x="838200" y="1825625"/>
              <a:ext cx="10515600" cy="4351338"/>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4" name="Content Placeholder 3">
                <a:extLst>
                  <a:ext uri="{FF2B5EF4-FFF2-40B4-BE49-F238E27FC236}">
                    <a16:creationId xmlns:a16="http://schemas.microsoft.com/office/drawing/2014/main" id="{683D4BC1-82B5-2979-056F-B14DFC57207F}"/>
                  </a:ext>
                </a:extLst>
              </p:cNvPr>
              <p:cNvPicPr>
                <a:picLocks noGrp="1" noRot="1" noChangeAspect="1" noMove="1" noResize="1" noEditPoints="1" noAdjustHandles="1" noChangeArrowheads="1" noChangeShapeType="1"/>
              </p:cNvPicPr>
              <p:nvPr/>
            </p:nvPicPr>
            <p:blipFill>
              <a:blip r:embed="rId3"/>
              <a:stretch>
                <a:fillRect/>
              </a:stretch>
            </p:blipFill>
            <p:spPr>
              <a:xfrm>
                <a:off x="838200" y="1825625"/>
                <a:ext cx="10515600" cy="4351338"/>
              </a:xfrm>
              <a:prstGeom prst="rect">
                <a:avLst/>
              </a:prstGeom>
            </p:spPr>
          </p:pic>
        </mc:Fallback>
      </mc:AlternateContent>
    </p:spTree>
    <p:extLst>
      <p:ext uri="{BB962C8B-B14F-4D97-AF65-F5344CB8AC3E}">
        <p14:creationId xmlns:p14="http://schemas.microsoft.com/office/powerpoint/2010/main" val="26538949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2936</TotalTime>
  <Words>374</Words>
  <Application>Microsoft Macintosh PowerPoint</Application>
  <PresentationFormat>Widescreen</PresentationFormat>
  <Paragraphs>34</Paragraphs>
  <Slides>20</Slides>
  <Notes>0</Notes>
  <HiddenSlides>4</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Aptos</vt:lpstr>
      <vt:lpstr>Aptos Display</vt:lpstr>
      <vt:lpstr>Arial</vt:lpstr>
      <vt:lpstr>Office Theme</vt:lpstr>
      <vt:lpstr>11-868 Course Survey</vt:lpstr>
      <vt:lpstr>Homework 1 – Difficulty</vt:lpstr>
      <vt:lpstr>Homework 1 – Used Time</vt:lpstr>
      <vt:lpstr>Homework 1 – Acquisition</vt:lpstr>
      <vt:lpstr>Homework 2 – Difficulty</vt:lpstr>
      <vt:lpstr>Homework 2 – Used Time</vt:lpstr>
      <vt:lpstr>Homework 2 – Acquisition</vt:lpstr>
      <vt:lpstr>Homework 3 – Difficulty</vt:lpstr>
      <vt:lpstr>Homework 3 – Used Time</vt:lpstr>
      <vt:lpstr>Homework 3 – Acquisition</vt:lpstr>
      <vt:lpstr>Homework 4 – Difficulty</vt:lpstr>
      <vt:lpstr>Homework 4 – Used Time</vt:lpstr>
      <vt:lpstr>Homework 4 – Acquisition</vt:lpstr>
      <vt:lpstr>Rating of Assignment</vt:lpstr>
      <vt:lpstr>Effectiveness of Homework Solution Session</vt:lpstr>
      <vt:lpstr>Rating of Lecture</vt:lpstr>
      <vt:lpstr>Rating of Presentation</vt:lpstr>
      <vt:lpstr>Rating of Group Project</vt:lpstr>
      <vt:lpstr>Do we need Separate Recitation Session?</vt:lpstr>
      <vt:lpstr>Comments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Jeremy Lee</dc:creator>
  <cp:lastModifiedBy>Lei Li</cp:lastModifiedBy>
  <cp:revision>7</cp:revision>
  <dcterms:created xsi:type="dcterms:W3CDTF">2024-04-18T15:41:29Z</dcterms:created>
  <dcterms:modified xsi:type="dcterms:W3CDTF">2024-04-24T20:26:04Z</dcterms:modified>
</cp:coreProperties>
</file>