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NASA Near-Earth Object (NEO) Tracking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Analysis &amp; Streamlit Dashboard</a:t>
            </a:r>
          </a:p>
          <a:p>
            <a:r>
              <a:t>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682558"/>
            <a:ext cx="8229600" cy="1143000"/>
          </a:xfrm>
        </p:spPr>
        <p:txBody>
          <a:bodyPr/>
          <a:lstStyle/>
          <a:p>
            <a:r>
              <a:rPr dirty="0" smtClean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Collected data on 10,000+ Near-Earth Objects (NEOs)</a:t>
            </a:r>
          </a:p>
          <a:p>
            <a:r>
              <a:t>• Used NASA API for extraction</a:t>
            </a:r>
          </a:p>
          <a:p>
            <a:r>
              <a:t>• Transformed and stored in MySQL database</a:t>
            </a:r>
          </a:p>
          <a:p>
            <a:r>
              <a:t>• Performed SQL-based analysis and built a Streamlit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NASA NeoWs (Near-Earth Object Web Service) API</a:t>
            </a:r>
          </a:p>
          <a:p>
            <a:r>
              <a:t>• Handled pagination to extract over 10,000 asteroid records</a:t>
            </a:r>
          </a:p>
          <a:p>
            <a:r>
              <a:t>• Key fields: name, id, diameter, magnitude, velocity, approach date,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was cleaned and transformed using Python</a:t>
            </a:r>
          </a:p>
          <a:p>
            <a:r>
              <a:t>• Stored into MySQL tables:</a:t>
            </a:r>
          </a:p>
          <a:p>
            <a:r>
              <a:t>  - Asteroid Base Table</a:t>
            </a:r>
          </a:p>
          <a:p>
            <a:r>
              <a:t>  - Close Approach Table</a:t>
            </a:r>
          </a:p>
          <a:p>
            <a:r>
              <a:t>• Ensured data integrity and handled missing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Analysis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Count of asteroid approaches</a:t>
            </a:r>
          </a:p>
          <a:p>
            <a:r>
              <a:t>• Top 10 fastest asteroids</a:t>
            </a:r>
          </a:p>
          <a:p>
            <a:r>
              <a:t>• Hazardous asteroids with frequent approaches</a:t>
            </a:r>
          </a:p>
          <a:p>
            <a:r>
              <a:t>• Monthly trends in approaches</a:t>
            </a:r>
          </a:p>
          <a:p>
            <a:r>
              <a:t>• Closest miss distances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Sidebar with filters:</a:t>
            </a:r>
          </a:p>
          <a:p>
            <a:r>
              <a:t>  - Date, Velocity, Miss Distance, Diameter, Hazardous flag</a:t>
            </a:r>
          </a:p>
          <a:p>
            <a:r>
              <a:t>• Dynamic SQL query based on user inputs</a:t>
            </a:r>
          </a:p>
          <a:p>
            <a:r>
              <a:t>• Results shown as interactive 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Several asteroids have made more than 10 close approaches</a:t>
            </a:r>
          </a:p>
          <a:p>
            <a:r>
              <a:t>• Few hazardous NEOs travel above 60,000 km/h</a:t>
            </a:r>
          </a:p>
          <a:p>
            <a:r>
              <a:t>• Most approaches occurred in specific months indicating trends</a:t>
            </a:r>
          </a:p>
          <a:p>
            <a:r>
              <a:t>• Detected asteroids getting closer over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Pandas</a:t>
            </a:r>
          </a:p>
          <a:p>
            <a:r>
              <a:t>• MySQL</a:t>
            </a:r>
          </a:p>
          <a:p>
            <a:r>
              <a:t>• Streamlit</a:t>
            </a:r>
          </a:p>
          <a:p>
            <a:r>
              <a:t>• NASA Open API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how to extract, analyze, and visualize real-world space data</a:t>
            </a:r>
          </a:p>
          <a:p>
            <a:r>
              <a:t>using open APIs and modern data tools. It provides insights into potential threats from NEOs.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NASA Near-Earth Object (NEO) Tracking Project</vt:lpstr>
      <vt:lpstr>Project Overview</vt:lpstr>
      <vt:lpstr>Data Collection</vt:lpstr>
      <vt:lpstr>Data Storage</vt:lpstr>
      <vt:lpstr>SQL Analysis Highlights</vt:lpstr>
      <vt:lpstr>Streamlit Dashboard Features</vt:lpstr>
      <vt:lpstr>Key Insights</vt:lpstr>
      <vt:lpstr>Technologies Used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Near-Earth Object (NEO) Tracking Project</dc:title>
  <dc:subject/>
  <dc:creator/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2025-06-23T20:32:03Z</dcterms:modified>
  <cp:category/>
</cp:coreProperties>
</file>