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 lvl="0"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8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</p:bgPr>
    </p:bg>
    <p:spTree>
      <p:nvGrpSpPr>
        <p:cNvPr id="9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93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77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774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5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6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5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777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8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9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0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6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781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2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3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4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5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97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786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7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8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788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9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0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1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9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792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3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4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5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6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7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/>
            <a:solidFill>
              <a:schemeClr val="accent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8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9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0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1" name="Google Shape;2097197;p2"/>
          <p:cNvSpPr txBox="1"/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2" name="Google Shape;2097198;p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57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9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51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2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3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4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0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655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6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7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8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9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1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660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1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2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3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2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664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5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6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667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8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9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0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1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4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672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3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4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5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5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676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7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8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6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67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7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684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5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6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7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8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688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9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0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1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9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692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3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4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0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695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6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7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8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1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699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0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1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2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2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03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4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5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6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7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3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08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9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0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1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4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12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3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4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5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15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6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7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8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6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1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7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24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5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6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7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8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28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9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0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9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31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2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3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4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5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0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36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7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8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9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1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40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1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2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3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2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44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5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6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47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8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9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0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751" name="Google Shape;2097418;p11"/>
          <p:cNvSpPr txBox="1"/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2" name="Google Shape;2097419;p11"/>
          <p:cNvSpPr txBox="1"/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algn="ctr"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algn="ctr"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algn="ctr"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algn="ctr"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algn="ctr"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algn="ctr"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algn="ctr"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algn="ctr"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53" name="Google Shape;2097420;p1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4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097422;p1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26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1" name="Google Shape;2097426;p13"/>
          <p:cNvSpPr txBox="1"/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2" name="Google Shape;2097427;p13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3" name="Google Shape;2097428;p13"/>
          <p:cNvSpPr txBox="1"/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2097429;p13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9" name="Google Shape;2097432;p1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algn="l" indent="-333756" lvl="1" marL="9144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algn="l" indent="-333756" lvl="2" marL="13716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algn="l" indent="-333756" lvl="3" marL="18288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algn="l" indent="-333756" lvl="4" marL="22860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algn="l" indent="-333756" lvl="5" marL="27432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algn="l" indent="-333756" lvl="6" marL="32004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algn="l" indent="-333756" lvl="7" marL="36576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algn="l" indent="-333756" lvl="8" marL="4114800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/>
        </p:txBody>
      </p:sp>
      <p:sp>
        <p:nvSpPr>
          <p:cNvPr id="1048590" name="Google Shape;2097433;p14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1" name="Google Shape;2097434;p14"/>
          <p:cNvSpPr txBox="1"/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Google Shape;2097435;p14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47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49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26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7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0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28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9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0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1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31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2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3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4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52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53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3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4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37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8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9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5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40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1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2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3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44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5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6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7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8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49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0" name="Google Shape;2097233;p3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2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9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10" name="Google Shape;2097239;p4"/>
          <p:cNvSpPr txBox="1"/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11" name="Google Shape;2097240;p4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85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55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6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57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58" name="Google Shape;2097246;p5"/>
          <p:cNvSpPr txBox="1"/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59" name="Google Shape;2097247;p5"/>
          <p:cNvSpPr txBox="1"/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0" name="Google Shape;2097248;p5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14" name="Google Shape;2097254;p6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9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70" name="Google Shape;2097260;p7"/>
          <p:cNvSpPr txBox="1"/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71" name="Google Shape;2097261;p7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4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4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16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7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8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5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1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6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22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24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5" name="Google Shape;2097276;p8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1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2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3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64" name="Google Shape;2097282;p9"/>
          <p:cNvSpPr txBox="1"/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765" name="Google Shape;2097283;p9"/>
          <p:cNvSpPr txBox="1"/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6" name="Google Shape;2097284;p9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0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80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5" name="Google Shape;2097289;p10"/>
          <p:cNvSpPr txBox="1"/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/>
        </p:txBody>
      </p:sp>
      <p:sp>
        <p:nvSpPr>
          <p:cNvPr id="1048806" name="Google Shape;2097290;p10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</p:bgPr>
    </p:bg>
    <p:spTree>
      <p:nvGrpSpPr>
        <p:cNvPr id="12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8577" name="Google Shape;209715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8" name="Google Shape;2097158;p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57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cap="none" sz="32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Google Shape;2097474;p1"/>
          <p:cNvSpPr txBox="1"/>
          <p:nvPr/>
        </p:nvSpPr>
        <p:spPr>
          <a:xfrm>
            <a:off x="2282457" y="4713153"/>
            <a:ext cx="7980300" cy="101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556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OSH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MAR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 b="0" cap="none" sz="1800" i="0" strike="noStrike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cap="none" sz="20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Reference from kaggle website 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/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/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/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lnSpcReduction="10000"/>
          </a:bodyPr>
          <a:p>
            <a:pPr algn="l" indent="-3113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sz="18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sz="4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42502" y="2142524"/>
            <a:ext cx="7848172" cy="441243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cap="none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RMX2151</dc:creator>
  <dcterms:created xsi:type="dcterms:W3CDTF">2024-04-23T08:10:19Z</dcterms:created>
  <dcterms:modified xsi:type="dcterms:W3CDTF">2024-04-23T08:10:19Z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eba309d76960463381f500bfc4f84c22</vt:lpwstr>
  </property>
</Properties>
</file>