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4" d="100"/>
          <a:sy n="74" d="100"/>
        </p:scale>
        <p:origin x="1013" y="67"/>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24-04-2024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4/24/2024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4/24/2024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4/24/2024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4/24/2024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297047" y="3794583"/>
            <a:ext cx="6207157" cy="22250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pPr indent="0">
              <a:buNone/>
            </a:pPr>
            <a:r>
              <a:rPr b="1" dirty="0" sz="2000" lang="en-US">
                <a:solidFill>
                  <a:schemeClr val="accent1">
                    <a:lumMod val="75000"/>
                  </a:schemeClr>
                </a:solidFill>
                <a:latin typeface="Arial" panose="020B0604020202020204"/>
                <a:cs typeface="Arial" panose="020B0604020202020204"/>
              </a:rPr>
              <a:t>S</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N</a:t>
            </a:r>
            <a:r>
              <a:rPr b="1" dirty="0" sz="2000" lang="en-US">
                <a:solidFill>
                  <a:schemeClr val="accent1">
                    <a:lumMod val="75000"/>
                  </a:schemeClr>
                </a:solidFill>
                <a:latin typeface="Arial" panose="020B0604020202020204"/>
                <a:cs typeface="Arial" panose="020B0604020202020204"/>
              </a:rPr>
              <a:t>T</a:t>
            </a:r>
            <a:r>
              <a:rPr b="1" dirty="0" sz="2000" lang="en-US">
                <a:solidFill>
                  <a:schemeClr val="accent1">
                    <a:lumMod val="75000"/>
                  </a:schemeClr>
                </a:solidFill>
                <a:latin typeface="Arial" panose="020B0604020202020204"/>
                <a:cs typeface="Arial" panose="020B0604020202020204"/>
              </a:rPr>
              <a:t>H</a:t>
            </a:r>
            <a:r>
              <a:rPr b="1" dirty="0" sz="2000" lang="en-US">
                <a:solidFill>
                  <a:schemeClr val="accent1">
                    <a:lumMod val="75000"/>
                  </a:schemeClr>
                </a:solidFill>
                <a:latin typeface="Arial" panose="020B0604020202020204"/>
                <a:cs typeface="Arial" panose="020B0604020202020204"/>
              </a:rPr>
              <a:t>O</a:t>
            </a:r>
            <a:r>
              <a:rPr b="1" dirty="0" sz="2000" lang="en-US">
                <a:solidFill>
                  <a:schemeClr val="accent1">
                    <a:lumMod val="75000"/>
                  </a:schemeClr>
                </a:solidFill>
                <a:latin typeface="Arial" panose="020B0604020202020204"/>
                <a:cs typeface="Arial" panose="020B0604020202020204"/>
              </a:rPr>
              <a:t>S</a:t>
            </a:r>
            <a:r>
              <a:rPr b="1" dirty="0" sz="2000" lang="en-US">
                <a:solidFill>
                  <a:schemeClr val="accent1">
                    <a:lumMod val="75000"/>
                  </a:schemeClr>
                </a:solidFill>
                <a:latin typeface="Arial" panose="020B0604020202020204"/>
                <a:cs typeface="Arial" panose="020B0604020202020204"/>
              </a:rPr>
              <a:t>H</a:t>
            </a:r>
            <a:r>
              <a:rPr b="1" dirty="0" sz="2000" lang="en-US">
                <a:solidFill>
                  <a:schemeClr val="accent1">
                    <a:lumMod val="75000"/>
                  </a:schemeClr>
                </a:solidFill>
                <a:latin typeface="Arial" panose="020B0604020202020204"/>
                <a:cs typeface="Arial" panose="020B0604020202020204"/>
              </a:rPr>
              <a:t> </a:t>
            </a:r>
            <a:r>
              <a:rPr b="1" dirty="0" sz="2000" lang="en-US">
                <a:solidFill>
                  <a:schemeClr val="accent1">
                    <a:lumMod val="75000"/>
                  </a:schemeClr>
                </a:solidFill>
                <a:latin typeface="Arial" panose="020B0604020202020204"/>
                <a:cs typeface="Arial" panose="020B0604020202020204"/>
              </a:rPr>
              <a:t>K</a:t>
            </a:r>
            <a:r>
              <a:rPr b="1" dirty="0" sz="2000" lang="en-US">
                <a:solidFill>
                  <a:schemeClr val="accent1">
                    <a:lumMod val="75000"/>
                  </a:schemeClr>
                </a:solidFill>
                <a:latin typeface="Arial" panose="020B0604020202020204"/>
                <a:cs typeface="Arial" panose="020B0604020202020204"/>
              </a:rPr>
              <a:t>U</a:t>
            </a:r>
            <a:r>
              <a:rPr b="1" dirty="0" sz="2000" lang="en-US">
                <a:solidFill>
                  <a:schemeClr val="accent1">
                    <a:lumMod val="75000"/>
                  </a:schemeClr>
                </a:solidFill>
                <a:latin typeface="Arial" panose="020B0604020202020204"/>
                <a:cs typeface="Arial" panose="020B0604020202020204"/>
              </a:rPr>
              <a:t>M</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R</a:t>
            </a:r>
            <a:r>
              <a:rPr b="1" dirty="0" sz="2000" lang="en-US">
                <a:solidFill>
                  <a:schemeClr val="accent1">
                    <a:lumMod val="75000"/>
                  </a:schemeClr>
                </a:solidFill>
                <a:latin typeface="Arial" panose="020B0604020202020204"/>
                <a:cs typeface="Arial" panose="020B0604020202020204"/>
              </a:rPr>
              <a:t> </a:t>
            </a:r>
            <a:r>
              <a:rPr b="1" dirty="0" sz="2000" lang="en-US">
                <a:solidFill>
                  <a:schemeClr val="accent1">
                    <a:lumMod val="75000"/>
                  </a:schemeClr>
                </a:solidFill>
                <a:latin typeface="Arial" panose="020B0604020202020204"/>
                <a:cs typeface="Arial" panose="020B0604020202020204"/>
              </a:rPr>
              <a:t>K</a:t>
            </a:r>
            <a:endParaRPr altLang="en-US" lang="zh-CN"/>
          </a:p>
          <a:p>
            <a:pPr indent="0">
              <a:buNone/>
            </a:pPr>
            <a:r>
              <a:rPr altLang="en-US" b="1" dirty="0" sz="2000" lang="en-US">
                <a:solidFill>
                  <a:schemeClr val="accent1">
                    <a:lumMod val="75000"/>
                  </a:schemeClr>
                </a:solidFill>
                <a:latin typeface="Arial" panose="020B0604020202020204"/>
                <a:cs typeface="Arial" panose="020B0604020202020204"/>
              </a:rPr>
              <a:t>2</a:t>
            </a:r>
            <a:r>
              <a:rPr altLang="en-US" b="1" dirty="0" sz="2000" lang="en-US">
                <a:solidFill>
                  <a:schemeClr val="accent1">
                    <a:lumMod val="75000"/>
                  </a:schemeClr>
                </a:solidFill>
                <a:latin typeface="Arial" panose="020B0604020202020204"/>
                <a:cs typeface="Arial" panose="020B0604020202020204"/>
              </a:rPr>
              <a:t>0</a:t>
            </a:r>
            <a:r>
              <a:rPr altLang="en-US" b="1" dirty="0" sz="2000" lang="en-US">
                <a:solidFill>
                  <a:schemeClr val="accent1">
                    <a:lumMod val="75000"/>
                  </a:schemeClr>
                </a:solidFill>
                <a:latin typeface="Arial" panose="020B0604020202020204"/>
                <a:cs typeface="Arial" panose="020B0604020202020204"/>
              </a:rPr>
              <a:t>2</a:t>
            </a:r>
            <a:r>
              <a:rPr altLang="en-US" b="1" dirty="0" sz="2000" lang="en-US">
                <a:solidFill>
                  <a:schemeClr val="accent1">
                    <a:lumMod val="75000"/>
                  </a:schemeClr>
                </a:solidFill>
                <a:latin typeface="Arial" panose="020B0604020202020204"/>
                <a:cs typeface="Arial" panose="020B0604020202020204"/>
              </a:rPr>
              <a:t>1</a:t>
            </a:r>
            <a:r>
              <a:rPr altLang="en-US" b="1" dirty="0" sz="2000" lang="en-US">
                <a:solidFill>
                  <a:schemeClr val="accent1">
                    <a:lumMod val="75000"/>
                  </a:schemeClr>
                </a:solidFill>
                <a:latin typeface="Arial" panose="020B0604020202020204"/>
                <a:cs typeface="Arial" panose="020B0604020202020204"/>
              </a:rPr>
              <a:t>3</a:t>
            </a:r>
            <a:r>
              <a:rPr altLang="en-US" b="1" dirty="0" sz="2000" lang="en-US">
                <a:solidFill>
                  <a:schemeClr val="accent1">
                    <a:lumMod val="75000"/>
                  </a:schemeClr>
                </a:solidFill>
                <a:latin typeface="Arial" panose="020B0604020202020204"/>
                <a:cs typeface="Arial" panose="020B0604020202020204"/>
              </a:rPr>
              <a:t>0</a:t>
            </a:r>
            <a:r>
              <a:rPr altLang="en-US" b="1" dirty="0" sz="2000" lang="en-US">
                <a:solidFill>
                  <a:schemeClr val="accent1">
                    <a:lumMod val="75000"/>
                  </a:schemeClr>
                </a:solidFill>
                <a:latin typeface="Arial" panose="020B0604020202020204"/>
                <a:cs typeface="Arial" panose="020B0604020202020204"/>
              </a:rPr>
              <a:t>6</a:t>
            </a:r>
            <a:r>
              <a:rPr altLang="en-US" b="1" dirty="0" sz="2000" lang="en-US">
                <a:solidFill>
                  <a:schemeClr val="accent1">
                    <a:lumMod val="75000"/>
                  </a:schemeClr>
                </a:solidFill>
                <a:latin typeface="Arial" panose="020B0604020202020204"/>
                <a:cs typeface="Arial" panose="020B0604020202020204"/>
              </a:rPr>
              <a:t>3</a:t>
            </a:r>
            <a:r>
              <a:rPr altLang="en-US" b="1" dirty="0" sz="2000" lang="en-US">
                <a:solidFill>
                  <a:schemeClr val="accent1">
                    <a:lumMod val="75000"/>
                  </a:schemeClr>
                </a:solidFill>
                <a:latin typeface="Arial" panose="020B0604020202020204"/>
                <a:cs typeface="Arial" panose="020B0604020202020204"/>
              </a:rPr>
              <a:t>0</a:t>
            </a:r>
            <a:r>
              <a:rPr altLang="en-US" b="1" dirty="0" sz="2000" lang="en-US">
                <a:solidFill>
                  <a:schemeClr val="accent1">
                    <a:lumMod val="75000"/>
                  </a:schemeClr>
                </a:solidFill>
                <a:latin typeface="Arial" panose="020B0604020202020204"/>
                <a:cs typeface="Arial" panose="020B0604020202020204"/>
              </a:rPr>
              <a:t>6</a:t>
            </a:r>
            <a:endParaRPr altLang="en-US" lang="zh-CN"/>
          </a:p>
          <a:p>
            <a:r>
              <a:rPr altLang="en-US" b="1" dirty="0" sz="2000" lang="en-IN">
                <a:solidFill>
                  <a:schemeClr val="accent1">
                    <a:lumMod val="75000"/>
                  </a:schemeClr>
                </a:solidFill>
                <a:latin typeface="Arial" panose="020B0604020202020204"/>
                <a:cs typeface="Arial" panose="020B0604020202020204"/>
              </a:rPr>
              <a:t>College name: Algappa College of Technology , Anna University</a:t>
            </a:r>
          </a:p>
          <a:p>
            <a:r>
              <a:rPr altLang="en-US" b="1" dirty="0" sz="2000" lang="en-IN">
                <a:solidFill>
                  <a:schemeClr val="accent1">
                    <a:lumMod val="75000"/>
                  </a:schemeClr>
                </a:solidFill>
                <a:latin typeface="Arial" panose="020B0604020202020204"/>
                <a:cs typeface="Arial" panose="020B0604020202020204"/>
              </a:rPr>
              <a:t>Department: B.Tech Leather technology</a:t>
            </a:r>
          </a:p>
          <a:p>
            <a:endParaRPr altLang="en-US" b="1" dirty="0" sz="2000" lang="en-IN">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784600"/>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3749041"/>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84600"/>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Dinesh kumar.U</cp:lastModifiedBy>
  <dcterms:created xsi:type="dcterms:W3CDTF">2021-05-26T05:50:00Z</dcterms:created>
  <dcterms:modified xsi:type="dcterms:W3CDTF">2024-04-25T09:47:07Z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