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35-D043-96CE-FBFEF4848F2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35-D043-96CE-FBFEF4848F2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35-D043-96CE-FBFEF4848F2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35-D043-96CE-FBFEF4848F2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35-D043-96CE-FBFEF4848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A-4848-980A-75E29297729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5A-4848-980A-75E29297729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5A-4848-980A-75E29297729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5A-4848-980A-75E292977292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5A-4848-980A-75E292977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2-224F-BFB9-C497B7496EB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92-224F-BFB9-C497B7496EB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92-224F-BFB9-C497B7496EB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92-224F-BFB9-C497B7496EB1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92-224F-BFB9-C497B7496EB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10486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0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9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28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5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0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7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1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5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93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16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592" name="TextBox 13"/>
          <p:cNvSpPr txBox="1"/>
          <p:nvPr/>
        </p:nvSpPr>
        <p:spPr>
          <a:xfrm>
            <a:off x="762002" y="3314150"/>
            <a:ext cx="1040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  SANTHOSHKUMAR.A</a:t>
            </a:r>
          </a:p>
          <a:p>
            <a:r>
              <a:rPr lang="en-US" sz="2400" dirty="0"/>
              <a:t>REGISTER NO:         312211305/  NM ID  </a:t>
            </a:r>
          </a:p>
          <a:p>
            <a:r>
              <a:rPr lang="en-US" sz="2400" dirty="0"/>
              <a:t>                                                                  :asunm1425unm1425santhoshkumara</a:t>
            </a: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Rectangle 6"/>
          <p:cNvSpPr/>
          <p:nvPr/>
        </p:nvSpPr>
        <p:spPr>
          <a:xfrm>
            <a:off x="914400" y="1981200"/>
            <a:ext cx="8458200" cy="374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40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1295400" y="1219201"/>
            <a:ext cx="80772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1048600" name="Rectangle 2"/>
          <p:cNvSpPr/>
          <p:nvPr/>
        </p:nvSpPr>
        <p:spPr>
          <a:xfrm>
            <a:off x="2514601" y="2514600"/>
            <a:ext cx="6847884" cy="141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533400" y="457200"/>
            <a:ext cx="32422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3276600" y="2286000"/>
            <a:ext cx="4648200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9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00" y="199098"/>
            <a:ext cx="5636895" cy="74206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4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914400" y="320743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17" name="TextBox 10"/>
          <p:cNvSpPr txBox="1"/>
          <p:nvPr/>
        </p:nvSpPr>
        <p:spPr>
          <a:xfrm>
            <a:off x="990600" y="2133600"/>
            <a:ext cx="7924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104861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1219200" y="363583"/>
            <a:ext cx="10681335" cy="783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104862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5" name="Rectangle 2"/>
          <p:cNvSpPr/>
          <p:nvPr/>
        </p:nvSpPr>
        <p:spPr>
          <a:xfrm>
            <a:off x="990600" y="1905000"/>
            <a:ext cx="89154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685800" y="320743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31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3276600" y="3810000"/>
            <a:ext cx="69519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 Dachu ad</cp:lastModifiedBy>
  <cp:revision>2</cp:revision>
  <dcterms:created xsi:type="dcterms:W3CDTF">2024-03-28T06:07:22Z</dcterms:created>
  <dcterms:modified xsi:type="dcterms:W3CDTF">2024-10-09T04:40:56Z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00859b85fb0c4c51b4971e557475b4f8</vt:lpwstr>
  </property>
</Properties>
</file>