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5" r:id="rId13"/>
    <p:sldId id="2146847064" r:id="rId14"/>
    <p:sldId id="2146847066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598" y="-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2/17/2025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nthoshram043/PixelVault-Image-Based-Encryption-Too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 err="1" smtClean="0">
                <a:hlinkClick r:id="rId2"/>
              </a:rPr>
              <a:t>Pixel_Vault</a:t>
            </a:r>
            <a:r>
              <a:rPr lang="en-US" sz="2800" b="1" u="sng" dirty="0" smtClean="0">
                <a:hlinkClick r:id="rId2"/>
              </a:rPr>
              <a:t> – Image Based Encryption </a:t>
            </a:r>
            <a:r>
              <a:rPr lang="en-US" sz="2800" b="1" u="sng" dirty="0" smtClean="0">
                <a:hlinkClick r:id="rId2"/>
              </a:rPr>
              <a:t>Tool</a:t>
            </a:r>
            <a:r>
              <a:rPr lang="en-US" sz="2800" b="1" u="sng" dirty="0" smtClean="0"/>
              <a:t/>
            </a:r>
            <a:br>
              <a:rPr lang="en-US" sz="2800" b="1" u="sng" dirty="0" smtClean="0"/>
            </a:br>
            <a:r>
              <a:rPr lang="en-US" sz="2800" b="1" u="sng" dirty="0" smtClean="0"/>
              <a:t>(</a:t>
            </a:r>
            <a:r>
              <a:rPr lang="en-US" sz="2800" b="1" u="sng" dirty="0" smtClean="0"/>
              <a:t>secure </a:t>
            </a:r>
            <a:r>
              <a:rPr lang="en-US" sz="2800" b="1" u="sng" dirty="0" smtClean="0"/>
              <a:t>data hiding in images using </a:t>
            </a:r>
            <a:r>
              <a:rPr lang="en-US" sz="2800" b="1" u="sng" dirty="0" err="1" smtClean="0"/>
              <a:t>steganography</a:t>
            </a:r>
            <a:r>
              <a:rPr lang="en-US" sz="2800" b="1" u="sng" dirty="0" smtClean="0"/>
              <a:t> </a:t>
            </a:r>
            <a:r>
              <a:rPr lang="en-US" sz="2800" b="1" u="sng" dirty="0" smtClean="0"/>
              <a:t>)</a:t>
            </a:r>
            <a:endParaRPr lang="en-US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J.Santhoshram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Hindustan University &amp; CSE</a:t>
            </a:r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</a:t>
            </a:r>
            <a:r>
              <a:rPr lang="en-IN" sz="2000" b="1" dirty="0" smtClean="0"/>
              <a:t>:</a:t>
            </a:r>
            <a:endParaRPr lang="en-IN" sz="2000" b="1" dirty="0"/>
          </a:p>
        </p:txBody>
      </p:sp>
      <p:pic>
        <p:nvPicPr>
          <p:cNvPr id="3080" name="Picture 8" descr="C:\Users\User\Pictures\Screenshots\Screenshot 2025-02-17 2229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0581" y="2018923"/>
            <a:ext cx="6079130" cy="3852249"/>
          </a:xfrm>
          <a:prstGeom prst="rect">
            <a:avLst/>
          </a:prstGeom>
          <a:noFill/>
        </p:spPr>
      </p:pic>
      <p:pic>
        <p:nvPicPr>
          <p:cNvPr id="3081" name="Picture 9" descr="C:\Users\User\Pictures\Screenshots\Screenshot 2025-02-17 22292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3146" y="2567035"/>
            <a:ext cx="4102225" cy="2511959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808206" y="365760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</a:t>
            </a:r>
            <a:r>
              <a:rPr lang="en-IN" sz="2000" b="1" dirty="0" smtClean="0"/>
              <a:t>:</a:t>
            </a:r>
            <a:endParaRPr lang="en-IN" sz="2000" b="1" dirty="0"/>
          </a:p>
        </p:txBody>
      </p:sp>
      <p:pic>
        <p:nvPicPr>
          <p:cNvPr id="4098" name="Picture 2" descr="C:\Users\User\Pictures\Screenshots\Screenshot 2025-02-17 2229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326" y="2984437"/>
            <a:ext cx="3130667" cy="1949701"/>
          </a:xfrm>
          <a:prstGeom prst="rect">
            <a:avLst/>
          </a:prstGeom>
          <a:noFill/>
        </p:spPr>
      </p:pic>
      <p:pic>
        <p:nvPicPr>
          <p:cNvPr id="4099" name="Picture 3" descr="C:\Users\User\Pictures\Screenshots\Screenshot 2025-02-17 22301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6605" y="2720446"/>
            <a:ext cx="3982133" cy="2912821"/>
          </a:xfrm>
          <a:prstGeom prst="rect">
            <a:avLst/>
          </a:prstGeom>
          <a:noFill/>
        </p:spPr>
      </p:pic>
      <p:pic>
        <p:nvPicPr>
          <p:cNvPr id="4100" name="Picture 4" descr="C:\Users\User\Pictures\Screenshots\Screenshot 2025-02-17 22302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77746" y="2756600"/>
            <a:ext cx="3232087" cy="201782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309043" y="360327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85159" y="36711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project successfully implements </a:t>
            </a:r>
            <a:r>
              <a:rPr lang="en-US" sz="2800" b="1" dirty="0" smtClean="0"/>
              <a:t>a simple yet powerful </a:t>
            </a:r>
            <a:r>
              <a:rPr lang="en-US" sz="2800" b="1" dirty="0" err="1" smtClean="0"/>
              <a:t>steganography</a:t>
            </a:r>
            <a:r>
              <a:rPr lang="en-US" sz="2800" b="1" dirty="0" smtClean="0"/>
              <a:t> tool</a:t>
            </a:r>
            <a:r>
              <a:rPr lang="en-US" sz="2800" dirty="0" smtClean="0"/>
              <a:t> that enables </a:t>
            </a:r>
            <a:r>
              <a:rPr lang="en-US" sz="2800" b="1" dirty="0" smtClean="0"/>
              <a:t>covert and password-protected communication</a:t>
            </a:r>
            <a:r>
              <a:rPr lang="en-US" sz="2800" dirty="0" smtClean="0"/>
              <a:t> through images. With an intuitive interface and strong security, it offers a </a:t>
            </a:r>
            <a:r>
              <a:rPr lang="en-US" sz="2800" b="1" dirty="0" smtClean="0"/>
              <a:t>reliable way to transmit sensitive data without raising suspicion.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https://github.com/Santhoshram043/PixelVault-Image-Based-Encryption-Tool.git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b="1" dirty="0" smtClean="0"/>
              <a:t>Mobile App Integration</a:t>
            </a:r>
            <a:r>
              <a:rPr lang="en-US" sz="2800" dirty="0" smtClean="0"/>
              <a:t> – Bringing </a:t>
            </a:r>
            <a:r>
              <a:rPr lang="en-US" sz="2800" dirty="0" err="1" smtClean="0"/>
              <a:t>steganography</a:t>
            </a:r>
            <a:r>
              <a:rPr lang="en-US" sz="2800" dirty="0" smtClean="0"/>
              <a:t> to </a:t>
            </a:r>
            <a:r>
              <a:rPr lang="en-US" sz="2800" dirty="0" err="1" smtClean="0"/>
              <a:t>smartphones</a:t>
            </a:r>
            <a:endParaRPr lang="en-US" sz="2800" dirty="0" smtClean="0"/>
          </a:p>
          <a:p>
            <a:pPr marL="305435" indent="-305435"/>
            <a:r>
              <a:rPr lang="en-US" sz="2800" b="1" dirty="0" smtClean="0"/>
              <a:t>Advanced Encryption Algorithms</a:t>
            </a:r>
            <a:r>
              <a:rPr lang="en-US" sz="2800" dirty="0" smtClean="0"/>
              <a:t> – Further improving security</a:t>
            </a:r>
          </a:p>
          <a:p>
            <a:pPr marL="305435" indent="-305435"/>
            <a:r>
              <a:rPr lang="en-US" sz="2800" b="1" dirty="0" smtClean="0"/>
              <a:t>Support for More Image Formats</a:t>
            </a:r>
            <a:r>
              <a:rPr lang="en-US" sz="2800" dirty="0" smtClean="0"/>
              <a:t> – Expanding usability</a:t>
            </a:r>
          </a:p>
          <a:p>
            <a:pPr marL="305435" indent="-305435"/>
            <a:r>
              <a:rPr lang="en-US" sz="2800" b="1" dirty="0" smtClean="0"/>
              <a:t>Cloud-Based Secure </a:t>
            </a:r>
            <a:r>
              <a:rPr lang="en-US" sz="2800" b="1" dirty="0" err="1" smtClean="0"/>
              <a:t>Steganography</a:t>
            </a:r>
            <a:r>
              <a:rPr lang="en-US" sz="2800" dirty="0" smtClean="0"/>
              <a:t> – Enabling remote data hiding</a:t>
            </a:r>
          </a:p>
          <a:p>
            <a:pPr marL="305435" indent="-305435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today's digital world, traditional encryption methods can be easily detected and blocked. This project presents a unique way to </a:t>
            </a:r>
            <a:r>
              <a:rPr lang="en-US" sz="2800" b="1" dirty="0" smtClean="0"/>
              <a:t>hide secret messages inside images</a:t>
            </a:r>
            <a:r>
              <a:rPr lang="en-US" sz="2800" dirty="0" smtClean="0"/>
              <a:t> using </a:t>
            </a:r>
            <a:r>
              <a:rPr lang="en-US" sz="2800" b="1" dirty="0" smtClean="0"/>
              <a:t>Least Significant Bit (LSB) </a:t>
            </a:r>
            <a:r>
              <a:rPr lang="en-US" sz="2800" b="1" dirty="0" err="1" smtClean="0"/>
              <a:t>Steganography</a:t>
            </a:r>
            <a:r>
              <a:rPr lang="en-US" sz="2800" dirty="0" smtClean="0"/>
              <a:t>. With this method, communication remains </a:t>
            </a:r>
            <a:r>
              <a:rPr lang="en-US" sz="2800" b="1" dirty="0" smtClean="0"/>
              <a:t>hidden, secure, and untraceable</a:t>
            </a:r>
            <a:r>
              <a:rPr lang="en-US" sz="2800" dirty="0" smtClean="0"/>
              <a:t>, making it a useful tool for secure messaging.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 smtClean="0"/>
              <a:t>Programming Language:</a:t>
            </a:r>
            <a:r>
              <a:rPr lang="en-US" sz="2800" dirty="0" smtClean="0"/>
              <a:t> Python</a:t>
            </a:r>
          </a:p>
          <a:p>
            <a:r>
              <a:rPr lang="en-US" sz="2800" b="1" dirty="0" smtClean="0"/>
              <a:t>Libraries &amp; Tools: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en-US" sz="2800" dirty="0" smtClean="0"/>
              <a:t> - </a:t>
            </a:r>
            <a:r>
              <a:rPr lang="en-US" sz="2800" dirty="0" err="1" smtClean="0"/>
              <a:t>Tkinter</a:t>
            </a:r>
            <a:r>
              <a:rPr lang="en-US" sz="2800" dirty="0" smtClean="0"/>
              <a:t> (for the graphical interface), </a:t>
            </a:r>
            <a:br>
              <a:rPr lang="en-US" sz="2800" dirty="0" smtClean="0"/>
            </a:br>
            <a:r>
              <a:rPr lang="en-US" sz="2800" dirty="0" smtClean="0"/>
              <a:t> - PIL (for image processing), </a:t>
            </a:r>
            <a:br>
              <a:rPr lang="en-US" sz="2800" dirty="0" smtClean="0"/>
            </a:br>
            <a:r>
              <a:rPr lang="en-US" sz="2800" dirty="0" smtClean="0"/>
              <a:t> - </a:t>
            </a:r>
            <a:r>
              <a:rPr lang="en-US" sz="2800" dirty="0" err="1" smtClean="0"/>
              <a:t>hashlib</a:t>
            </a:r>
            <a:r>
              <a:rPr lang="en-US" sz="2800" dirty="0" smtClean="0"/>
              <a:t> (for password security)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Password-Protected Encryption &amp; Decryption</a:t>
            </a:r>
            <a:r>
              <a:rPr lang="en-US" sz="2800" dirty="0" smtClean="0"/>
              <a:t> – Adds an extra layer of security</a:t>
            </a:r>
          </a:p>
          <a:p>
            <a:r>
              <a:rPr lang="en-US" sz="2800" b="1" dirty="0" smtClean="0"/>
              <a:t>Hidden Communication</a:t>
            </a:r>
            <a:r>
              <a:rPr lang="en-US" sz="2800" dirty="0" smtClean="0"/>
              <a:t> – Data remains undetectable in images</a:t>
            </a:r>
          </a:p>
          <a:p>
            <a:r>
              <a:rPr lang="en-US" sz="2800" b="1" dirty="0" smtClean="0"/>
              <a:t>Easy-to-Use Interface</a:t>
            </a:r>
            <a:r>
              <a:rPr lang="en-US" sz="2800" dirty="0" smtClean="0"/>
              <a:t> – Simple GUI for all users</a:t>
            </a:r>
          </a:p>
          <a:p>
            <a:r>
              <a:rPr lang="en-US" sz="2800" b="1" dirty="0" smtClean="0"/>
              <a:t>No Image Quality Loss</a:t>
            </a:r>
            <a:r>
              <a:rPr lang="en-US" sz="2800" dirty="0" smtClean="0"/>
              <a:t> – Maintains the original image’s look while embedding secret messages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Individuals</a:t>
            </a:r>
            <a:r>
              <a:rPr lang="en-US" sz="2800" dirty="0" smtClean="0"/>
              <a:t> who want to send confidential messages securely</a:t>
            </a:r>
          </a:p>
          <a:p>
            <a:r>
              <a:rPr lang="en-US" sz="2800" b="1" dirty="0" err="1" smtClean="0"/>
              <a:t>Cybersecurity</a:t>
            </a:r>
            <a:r>
              <a:rPr lang="en-US" sz="2800" b="1" dirty="0" smtClean="0"/>
              <a:t> enthusiasts</a:t>
            </a:r>
            <a:r>
              <a:rPr lang="en-US" sz="2800" dirty="0" smtClean="0"/>
              <a:t> exploring data hiding techniques</a:t>
            </a:r>
          </a:p>
          <a:p>
            <a:r>
              <a:rPr lang="en-US" sz="2800" b="1" dirty="0" smtClean="0"/>
              <a:t>Researchers &amp; Students</a:t>
            </a:r>
            <a:r>
              <a:rPr lang="en-US" sz="2800" dirty="0" smtClean="0"/>
              <a:t> studying </a:t>
            </a:r>
            <a:r>
              <a:rPr lang="en-US" sz="2800" dirty="0" err="1" smtClean="0"/>
              <a:t>steganography</a:t>
            </a:r>
            <a:endParaRPr lang="en-US" sz="2800" dirty="0" smtClean="0"/>
          </a:p>
          <a:p>
            <a:r>
              <a:rPr lang="en-US" sz="2800" b="1" dirty="0" smtClean="0"/>
              <a:t>Organizations</a:t>
            </a:r>
            <a:r>
              <a:rPr lang="en-US" sz="2800" dirty="0" smtClean="0"/>
              <a:t> that require covert data transmission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Encryption Code:</a:t>
            </a:r>
            <a:endParaRPr lang="en-IN" sz="2000" b="1" dirty="0"/>
          </a:p>
        </p:txBody>
      </p:sp>
      <p:pic>
        <p:nvPicPr>
          <p:cNvPr id="7" name="Picture 4" descr="C:\Users\User\Pictures\Screenshots\Screenshot 2025-02-17 22215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296" y="1966513"/>
            <a:ext cx="4894898" cy="3566160"/>
          </a:xfrm>
          <a:prstGeom prst="rect">
            <a:avLst/>
          </a:prstGeom>
          <a:noFill/>
        </p:spPr>
      </p:pic>
      <p:pic>
        <p:nvPicPr>
          <p:cNvPr id="1029" name="Picture 5" descr="C:\Users\User\Pictures\Screenshots\Screenshot 2025-02-17 2222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1685" y="1918019"/>
            <a:ext cx="5187315" cy="37778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De</a:t>
            </a:r>
            <a:r>
              <a:rPr lang="en-IN" sz="2000" b="1" dirty="0" smtClean="0"/>
              <a:t>cryption Code:</a:t>
            </a:r>
            <a:endParaRPr lang="en-IN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264" y="1934365"/>
            <a:ext cx="5419880" cy="3819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8926" y="1942242"/>
            <a:ext cx="5997067" cy="356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112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/>
              <a:t>Output</a:t>
            </a:r>
            <a:r>
              <a:rPr lang="en-IN" sz="2000" b="1" dirty="0" smtClean="0"/>
              <a:t>:</a:t>
            </a:r>
            <a:endParaRPr lang="en-IN" sz="2000" b="1" dirty="0"/>
          </a:p>
        </p:txBody>
      </p:sp>
      <p:pic>
        <p:nvPicPr>
          <p:cNvPr id="3078" name="Picture 6" descr="C:\Users\User\Pictures\Screenshots\Screenshot 2025-02-17 2228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744" y="2411427"/>
            <a:ext cx="4565291" cy="2803369"/>
          </a:xfrm>
          <a:prstGeom prst="rect">
            <a:avLst/>
          </a:prstGeom>
          <a:noFill/>
        </p:spPr>
      </p:pic>
      <p:pic>
        <p:nvPicPr>
          <p:cNvPr id="3079" name="Picture 7" descr="C:\Users\User\Pictures\Screenshots\Screenshot 2025-02-17 22284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2515" y="1811509"/>
            <a:ext cx="5122676" cy="372015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495453" y="34765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→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7046381" y="3245793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 smtClean="0">
                <a:solidFill>
                  <a:prstClr val="black"/>
                </a:solidFill>
              </a:rPr>
              <a:t> </a:t>
            </a:r>
            <a:endParaRPr lang="en-US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268</Words>
  <Application>Microsoft Office PowerPoint</Application>
  <PresentationFormat>Custom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Pixel_Vault – Image Based Encryption Tool (secure data hiding in images using steganography )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Slide 14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John</cp:lastModifiedBy>
  <cp:revision>31</cp:revision>
  <dcterms:created xsi:type="dcterms:W3CDTF">2021-05-26T16:50:10Z</dcterms:created>
  <dcterms:modified xsi:type="dcterms:W3CDTF">2025-02-17T17:15:05Z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