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Franklin Gothic" panose="020B0604020202020204" charset="0"/>
      <p:bold r:id="rId23"/>
    </p:embeddedFont>
    <p:embeddedFont>
      <p:font typeface="Libre Franklin"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83441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725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87b8010c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87b8010c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c87b8010c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extLst>
      <p:ext uri="{BB962C8B-B14F-4D97-AF65-F5344CB8AC3E}">
        <p14:creationId xmlns:p14="http://schemas.microsoft.com/office/powerpoint/2010/main" val="4024339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87b8010ce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87b8010ce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87b8010ce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extLst>
      <p:ext uri="{BB962C8B-B14F-4D97-AF65-F5344CB8AC3E}">
        <p14:creationId xmlns:p14="http://schemas.microsoft.com/office/powerpoint/2010/main" val="513204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8184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330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148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3100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8237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010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6365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784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087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688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extLst>
      <p:ext uri="{BB962C8B-B14F-4D97-AF65-F5344CB8AC3E}">
        <p14:creationId xmlns:p14="http://schemas.microsoft.com/office/powerpoint/2010/main" val="1627943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extLst>
      <p:ext uri="{BB962C8B-B14F-4D97-AF65-F5344CB8AC3E}">
        <p14:creationId xmlns:p14="http://schemas.microsoft.com/office/powerpoint/2010/main" val="65179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extLst>
      <p:ext uri="{BB962C8B-B14F-4D97-AF65-F5344CB8AC3E}">
        <p14:creationId xmlns:p14="http://schemas.microsoft.com/office/powerpoint/2010/main" val="2771287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1</a:t>
            </a:r>
            <a:r>
              <a:rPr lang="en-IN" sz="2000" b="1" i="0" u="none" strike="noStrike" cap="none" dirty="0" smtClean="0">
                <a:solidFill>
                  <a:srgbClr val="1482AB"/>
                </a:solidFill>
                <a:latin typeface="Arial"/>
                <a:ea typeface="Arial"/>
                <a:cs typeface="Arial"/>
                <a:sym typeface="Arial"/>
              </a:rPr>
              <a:t>. </a:t>
            </a:r>
            <a:r>
              <a:rPr lang="en-IN" sz="2000" b="1" i="0" u="none" strike="noStrike" cap="none" dirty="0" err="1" smtClean="0">
                <a:solidFill>
                  <a:srgbClr val="1482AB"/>
                </a:solidFill>
                <a:latin typeface="Arial"/>
                <a:ea typeface="Arial"/>
                <a:cs typeface="Arial"/>
                <a:sym typeface="Arial"/>
              </a:rPr>
              <a:t>Santhoshram</a:t>
            </a:r>
            <a:r>
              <a:rPr lang="en-IN" sz="2000" b="1" i="0" u="none" strike="noStrike" cap="none" dirty="0" smtClean="0">
                <a:solidFill>
                  <a:srgbClr val="1482AB"/>
                </a:solidFill>
                <a:latin typeface="Arial"/>
                <a:ea typeface="Arial"/>
                <a:cs typeface="Arial"/>
                <a:sym typeface="Arial"/>
              </a:rPr>
              <a:t> C</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2. University College Engineering, </a:t>
            </a:r>
            <a:r>
              <a:rPr lang="en-IN" sz="2000" b="1" i="0" u="none" strike="noStrike" cap="none" dirty="0" err="1">
                <a:solidFill>
                  <a:srgbClr val="1482AB"/>
                </a:solidFill>
                <a:latin typeface="Arial"/>
                <a:ea typeface="Arial"/>
                <a:cs typeface="Arial"/>
                <a:sym typeface="Arial"/>
              </a:rPr>
              <a:t>kanchipuram</a:t>
            </a:r>
            <a:r>
              <a:rPr lang="en-IN" sz="2000" b="1" i="0" u="none" strike="noStrike" cap="none" dirty="0">
                <a:solidFill>
                  <a:srgbClr val="1482AB"/>
                </a:solidFill>
                <a:latin typeface="Arial"/>
                <a:ea typeface="Arial"/>
                <a:cs typeface="Arial"/>
                <a:sym typeface="Arial"/>
              </a:rPr>
              <a:t>.</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3. 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59" name="Google Shape;159;p22"/>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endParaRPr sz="1500" b="1"/>
          </a:p>
          <a:p>
            <a:pPr marL="0" lvl="0" indent="0" algn="l" rtl="0">
              <a:spcBef>
                <a:spcPts val="360"/>
              </a:spcBef>
              <a:spcAft>
                <a:spcPts val="0"/>
              </a:spcAft>
              <a:buNone/>
            </a:pPr>
            <a:r>
              <a:rPr lang="en-IN" sz="1500" b="1"/>
              <a:t>Key_log.json :</a:t>
            </a:r>
            <a:endParaRPr sz="1500" b="1"/>
          </a:p>
          <a:p>
            <a:pPr marL="0" lvl="0" indent="0" algn="l" rtl="0">
              <a:spcBef>
                <a:spcPts val="360"/>
              </a:spcBef>
              <a:spcAft>
                <a:spcPts val="0"/>
              </a:spcAft>
              <a:buNone/>
            </a:pPr>
            <a:endParaRPr sz="1250"/>
          </a:p>
          <a:p>
            <a:pPr marL="0" lvl="0" indent="0" algn="l" rtl="0">
              <a:spcBef>
                <a:spcPts val="360"/>
              </a:spcBef>
              <a:spcAft>
                <a:spcPts val="0"/>
              </a:spcAft>
              <a:buNone/>
            </a:pPr>
            <a:endParaRPr sz="1250"/>
          </a:p>
          <a:p>
            <a:pPr marL="0" lvl="0" indent="0" algn="l" rtl="0">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marL="0" lvl="0" indent="0" algn="l" rtl="0">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marL="0" lvl="0" indent="0" algn="l" rtl="0">
              <a:spcBef>
                <a:spcPts val="360"/>
              </a:spcBef>
              <a:spcAft>
                <a:spcPts val="0"/>
              </a:spcAft>
              <a:buClr>
                <a:schemeClr val="dk1"/>
              </a:buClr>
              <a:buSzPts val="1100"/>
              <a:buFont typeface="Arial"/>
              <a:buNone/>
            </a:pPr>
            <a:r>
              <a:rPr lang="en-IN" sz="1400"/>
              <a:t> {"Released": "'t'"}]</a:t>
            </a:r>
            <a:endParaRPr sz="1400"/>
          </a:p>
          <a:p>
            <a:pPr marL="0" lvl="0" indent="0" algn="l" rtl="0">
              <a:spcBef>
                <a:spcPts val="3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66" name="Google Shape;166;p23"/>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IN" b="1"/>
              <a:t>Key_log.txt :</a:t>
            </a:r>
            <a:endParaRPr b="1"/>
          </a:p>
          <a:p>
            <a:pPr marL="0" lvl="0" indent="0" algn="l" rtl="0">
              <a:spcBef>
                <a:spcPts val="360"/>
              </a:spcBef>
              <a:spcAft>
                <a:spcPts val="0"/>
              </a:spcAft>
              <a:buNone/>
            </a:pPr>
            <a:endParaRPr b="1"/>
          </a:p>
          <a:p>
            <a:pPr marL="0" lvl="0" indent="0" algn="l" rtl="0">
              <a:spcBef>
                <a:spcPts val="360"/>
              </a:spcBef>
              <a:spcAft>
                <a:spcPts val="0"/>
              </a:spcAft>
              <a:buNone/>
            </a:pPr>
            <a:r>
              <a:rPr lang="en-IN"/>
              <a:t>Key.f11'S'Key.shiftKey.cmdKey.backspace'k''e''y''l''o''g''g''e''r'Key.space'o''u''t''p''u''t'</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72" name="Google Shape;172;p24"/>
          <p:cNvSpPr txBox="1">
            <a:spLocks noGrp="1"/>
          </p:cNvSpPr>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78" name="Google Shape;178;p2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76666"/>
              <a:buNone/>
            </a:pPr>
            <a:endParaRPr sz="2400" b="1"/>
          </a:p>
          <a:p>
            <a:pPr marL="0" lvl="0" indent="0" algn="l" rtl="0">
              <a:lnSpc>
                <a:spcPct val="115000"/>
              </a:lnSpc>
              <a:spcBef>
                <a:spcPts val="0"/>
              </a:spcBef>
              <a:spcAft>
                <a:spcPts val="0"/>
              </a:spcAft>
              <a:buSzPct val="81176"/>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marL="306000" lvl="0" indent="0" algn="l" rtl="0">
              <a:lnSpc>
                <a:spcPct val="110000"/>
              </a:lnSpc>
              <a:spcBef>
                <a:spcPts val="1000"/>
              </a:spcBef>
              <a:spcAft>
                <a:spcPts val="0"/>
              </a:spcAft>
              <a:buSzPct val="97411"/>
              <a:buNone/>
            </a:pPr>
            <a:endParaRPr sz="2000"/>
          </a:p>
          <a:p>
            <a:pPr marL="305435" lvl="0" indent="-206121" algn="l" rtl="0">
              <a:lnSpc>
                <a:spcPct val="110000"/>
              </a:lnSpc>
              <a:spcBef>
                <a:spcPts val="940"/>
              </a:spcBef>
              <a:spcAft>
                <a:spcPts val="0"/>
              </a:spcAft>
              <a:buSzPct val="92000"/>
              <a:buNone/>
            </a:pPr>
            <a:endParaRPr/>
          </a:p>
        </p:txBody>
      </p:sp>
      <p:sp>
        <p:nvSpPr>
          <p:cNvPr id="184" name="Google Shape;184;p26"/>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90" name="Google Shape;190;p27"/>
          <p:cNvSpPr txBox="1">
            <a:spLocks noGrp="1"/>
          </p:cNvSpPr>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lang="en-IN" sz="1800" b="1">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lang="en-IN" sz="1800" b="1">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lang="en-IN" sz="1800" b="1">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marL="30600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5000"/>
              </a:lnSpc>
              <a:spcBef>
                <a:spcPts val="0"/>
              </a:spcBef>
              <a:spcAft>
                <a:spcPts val="0"/>
              </a:spcAft>
              <a:buSzPts val="1656"/>
              <a:buNone/>
            </a:pPr>
            <a:endParaRPr sz="1500">
              <a:solidFill>
                <a:schemeClr val="dk1"/>
              </a:solidFill>
              <a:latin typeface="Arial"/>
              <a:ea typeface="Arial"/>
              <a:cs typeface="Arial"/>
              <a:sym typeface="Arial"/>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1. Data Collection: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2. Data Preprocessing:</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4. Deployment:</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5. Evaluation: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1. Algorithm Selection:</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2. Data Input:</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3. Training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4. Prediction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marL="457200" lvl="0" indent="-309562" algn="l" rtl="0">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1438</Words>
  <Application>Microsoft Office PowerPoint</Application>
  <PresentationFormat>Widescreen</PresentationFormat>
  <Paragraphs>109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Arial</vt:lpstr>
      <vt:lpstr>Franklin Gothic</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PROGRAM :</vt:lpstr>
      <vt:lpstr>PROGRAM :</vt:lpstr>
      <vt:lpstr>OUTPUT :</vt:lpstr>
      <vt:lpstr>OUTPUT :</vt:lpstr>
      <vt:lpstr>OUTPUT :</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cselab</cp:lastModifiedBy>
  <cp:revision>1</cp:revision>
  <dcterms:modified xsi:type="dcterms:W3CDTF">2024-04-03T06:23:50Z</dcterms:modified>
</cp:coreProperties>
</file>