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1074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b="1" dirty="0" sz="2000" lang="en-US">
                <a:solidFill>
                  <a:srgbClr val="02A5E3"/>
                </a:solidFill>
                <a:latin typeface="Arial" panose="020B0604020202020204" pitchFamily="34" charset="0"/>
                <a:cs typeface="Arial" panose="020B0604020202020204" pitchFamily="34" charset="0"/>
              </a:rPr>
              <a:t>S</a:t>
            </a:r>
            <a:r>
              <a:rPr b="1" dirty="0" sz="2000" lang="en-US">
                <a:solidFill>
                  <a:srgbClr val="02A5E3"/>
                </a:solidFill>
                <a:latin typeface="Arial" panose="020B0604020202020204" pitchFamily="34" charset="0"/>
                <a:cs typeface="Arial" panose="020B0604020202020204" pitchFamily="34" charset="0"/>
              </a:rPr>
              <a:t>a</a:t>
            </a:r>
            <a:r>
              <a:rPr b="1" dirty="0" sz="2000" lang="en-US">
                <a:solidFill>
                  <a:srgbClr val="02A5E3"/>
                </a:solidFill>
                <a:latin typeface="Arial" panose="020B0604020202020204" pitchFamily="34" charset="0"/>
                <a:cs typeface="Arial" panose="020B0604020202020204" pitchFamily="34" charset="0"/>
              </a:rPr>
              <a:t>n</a:t>
            </a:r>
            <a:r>
              <a:rPr b="1" dirty="0" sz="2000" lang="en-US">
                <a:solidFill>
                  <a:srgbClr val="02A5E3"/>
                </a:solidFill>
                <a:latin typeface="Arial" panose="020B0604020202020204" pitchFamily="34" charset="0"/>
                <a:cs typeface="Arial" panose="020B0604020202020204" pitchFamily="34" charset="0"/>
              </a:rPr>
              <a:t>t</a:t>
            </a:r>
            <a:r>
              <a:rPr b="1" dirty="0" sz="2000" lang="en-US">
                <a:solidFill>
                  <a:srgbClr val="02A5E3"/>
                </a:solidFill>
                <a:latin typeface="Arial" panose="020B0604020202020204" pitchFamily="34" charset="0"/>
                <a:cs typeface="Arial" panose="020B0604020202020204" pitchFamily="34" charset="0"/>
              </a:rPr>
              <a:t>h</a:t>
            </a:r>
            <a:r>
              <a:rPr b="1" dirty="0" sz="2000" lang="en-US">
                <a:solidFill>
                  <a:srgbClr val="02A5E3"/>
                </a:solidFill>
                <a:latin typeface="Arial" panose="020B0604020202020204" pitchFamily="34" charset="0"/>
                <a:cs typeface="Arial" panose="020B0604020202020204" pitchFamily="34" charset="0"/>
              </a:rPr>
              <a:t>o</a:t>
            </a:r>
            <a:r>
              <a:rPr b="1" dirty="0" sz="2000" lang="en-US">
                <a:solidFill>
                  <a:srgbClr val="02A5E3"/>
                </a:solidFill>
                <a:latin typeface="Arial" panose="020B0604020202020204" pitchFamily="34" charset="0"/>
                <a:cs typeface="Arial" panose="020B0604020202020204" pitchFamily="34" charset="0"/>
              </a:rPr>
              <a:t>shkumar</a:t>
            </a:r>
            <a:r>
              <a:rPr b="1" dirty="0" sz="2000" lang="en-US">
                <a:solidFill>
                  <a:srgbClr val="02A5E3"/>
                </a:solidFill>
                <a:latin typeface="Arial" panose="020B0604020202020204" pitchFamily="34" charset="0"/>
                <a:cs typeface="Arial" panose="020B0604020202020204" pitchFamily="34" charset="0"/>
              </a:rPr>
              <a:t>.</a:t>
            </a:r>
            <a:r>
              <a:rPr b="1" dirty="0" sz="2000" lang="en-US">
                <a:solidFill>
                  <a:srgbClr val="02A5E3"/>
                </a:solidFill>
                <a:latin typeface="Arial" panose="020B0604020202020204" pitchFamily="34" charset="0"/>
                <a:cs typeface="Arial" panose="020B0604020202020204" pitchFamily="34" charset="0"/>
              </a:rPr>
              <a:t>S</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76471"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2021-05-25T18:50:00Z</dcterms:created>
  <dcterms:modified xsi:type="dcterms:W3CDTF">2024-04-04T05:51:33Z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