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42024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8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 CRASH DETECTION USING (CONVOLUTIONAL NEURAL NETWORKS)CNN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95524" y="4300450"/>
            <a:ext cx="8610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SANTHOSH 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NO:211521104142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DEPARTMENT:COMPUTER SCIENCE AND ENGINEERING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E7B7F-C02A-B5DF-C499-4D6BCFE5CCAF}"/>
              </a:ext>
            </a:extLst>
          </p:cNvPr>
          <p:cNvSpPr txBox="1"/>
          <p:nvPr/>
        </p:nvSpPr>
        <p:spPr>
          <a:xfrm>
            <a:off x="533400" y="1572955"/>
            <a:ext cx="103628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Acquisition:</a:t>
            </a:r>
            <a:r>
              <a:rPr lang="en-IN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(Specify data collection method based on chosen approach - e.g., in-vehicle sensors for sensor-based system, traffic cameras or dashcams for vision-based system).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r>
              <a:rPr lang="en-IN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Cleaning and preparing the collected data for the chosen detection method (e.g., sensor data calibration, image/video frame annotation for vision system).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Crash Detection Algorithm:</a:t>
            </a:r>
            <a:r>
              <a:rPr lang="en-IN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(Specify chosen approach - e.g., developing algorithms to </a:t>
            </a:r>
            <a:r>
              <a:rPr lang="en-IN" sz="20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sensor data for sudden changes indicative of a crash, training a machine learning model on </a:t>
            </a:r>
            <a:r>
              <a:rPr lang="en-IN" sz="20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IN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for vision system).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(Optional) Communication Module:</a:t>
            </a:r>
            <a:r>
              <a:rPr lang="en-IN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Enabling real-time data transmission or sending alerts to emergency services (if applicable).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5A700-5681-F271-4919-D98B7D3E7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9753600" cy="48013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Validation:</a:t>
            </a:r>
          </a:p>
          <a:p>
            <a:pPr>
              <a:lnSpc>
                <a:spcPct val="150000"/>
              </a:lnSpc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techniques.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tuning.</a:t>
            </a:r>
          </a:p>
          <a:p>
            <a:pPr>
              <a:lnSpc>
                <a:spcPct val="150000"/>
              </a:lnSpc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integration for real-time predictions.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hosting for scalability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8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9021A-29AE-32D5-430F-5513512212F5}"/>
              </a:ext>
            </a:extLst>
          </p:cNvPr>
          <p:cNvSpPr txBox="1"/>
          <p:nvPr/>
        </p:nvSpPr>
        <p:spPr>
          <a:xfrm>
            <a:off x="3049571" y="2558907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F00F2B-7921-BD33-8516-D27A43AF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71600"/>
            <a:ext cx="8239125" cy="44199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2FF0-856A-49D9-6A7B-9D3D305EF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10681335" cy="758190"/>
          </a:xfrm>
        </p:spPr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1876D-A298-6944-A535-B41084D5BB2F}"/>
              </a:ext>
            </a:extLst>
          </p:cNvPr>
          <p:cNvSpPr txBox="1"/>
          <p:nvPr/>
        </p:nvSpPr>
        <p:spPr>
          <a:xfrm>
            <a:off x="1066800" y="1066800"/>
            <a:ext cx="7239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/>
              <a:t>Perfo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rmance Metrics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X%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X%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X%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Baseline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in accuracy by X%.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responses from beta testers.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decision-making for fantasy leagues.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additional data sources.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model performance through ensemble methods</a:t>
            </a:r>
            <a:r>
              <a:rPr lang="en-IN" sz="24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7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B8815-EF99-C719-016D-C9B887986FA6}"/>
              </a:ext>
            </a:extLst>
          </p:cNvPr>
          <p:cNvSpPr txBox="1"/>
          <p:nvPr/>
        </p:nvSpPr>
        <p:spPr>
          <a:xfrm>
            <a:off x="755332" y="1676400"/>
            <a:ext cx="907446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Towards a Safer Future with Car Crash Detection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 crash detection systems hold immense potential for revolutionizing road safety. By automatically identifying accidents, these systems can significantly reduce response times, minimize casualties, and improve overall traffic management.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explored the development of a car crash detection system using (mention your chosen approach - e.g., sensor-based, vision-based using CNNs). The project aimed to achieve high accuracy in crash detection while considering factors like real-time performance and potential integration with emergency response systems.</a:t>
            </a:r>
          </a:p>
          <a:p>
            <a:endParaRPr lang="en-IN" dirty="0"/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677" y="5334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160525" y="2955950"/>
            <a:ext cx="8650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F0F0F"/>
                </a:solidFill>
                <a:latin typeface="Roboto" panose="020F0502020204030204" pitchFamily="2" charset="0"/>
              </a:rPr>
              <a:t>CAR CRASH DETECTION USING </a:t>
            </a:r>
            <a:r>
              <a:rPr lang="en-US" sz="48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(CONVOLUTIONAL NEURAL NETWORKS)CNN</a:t>
            </a:r>
            <a:br>
              <a:rPr lang="en-US" sz="4800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endParaRPr lang="en-IN" sz="4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837" y="-15240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Evaluation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B231-4935-D459-809C-BD565E68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47E09-66F8-03F4-014F-A8889C0745BE}"/>
              </a:ext>
            </a:extLst>
          </p:cNvPr>
          <p:cNvSpPr txBox="1"/>
          <p:nvPr/>
        </p:nvSpPr>
        <p:spPr>
          <a:xfrm>
            <a:off x="990600" y="1447801"/>
            <a:ext cx="816102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 a car crash detection system using (chosen approach).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 high accuracy in differentiating between crash and non-crash scenarios.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(Optional, if applicable) Enable real-time crash detection for immediate response.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(Optional, if applicable) Integrate the system with existing infrastructure or communication channels for automated emergency response initiation.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functional car crash detection system prototype.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the system's accuracy and performance.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(Optional) Documentation outlining system design, implementation details, and future enhancements.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22686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49ABE-75DD-E3F4-8C02-C7283630DA14}"/>
              </a:ext>
            </a:extLst>
          </p:cNvPr>
          <p:cNvSpPr txBox="1"/>
          <p:nvPr/>
        </p:nvSpPr>
        <p:spPr>
          <a:xfrm>
            <a:off x="533399" y="-153681"/>
            <a:ext cx="787717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endParaRPr lang="en-IN" sz="2400" dirty="0"/>
          </a:p>
          <a:p>
            <a:br>
              <a:rPr lang="en-IN" sz="2400" dirty="0"/>
            </a:br>
            <a:r>
              <a:rPr lang="en-IN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 concern over road accidents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advanced systems to detect and respond to crashes swiftly</a:t>
            </a:r>
          </a:p>
          <a:p>
            <a:pPr algn="l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efficient methods to alert emergency services promptly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Road traffic accidents are a leading cause of death and injury worldwide.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Early detection and response to these events are crucial for minimizing casualties and property damage.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robust car crash detection system using Convolutional Neural Networks (CNNs). The system will analyze traffic scenes (images or video frames) and automatically identify whether a car crash is occurring.</a:t>
            </a:r>
          </a:p>
          <a:p>
            <a:endParaRPr lang="en-IN" sz="2400" dirty="0"/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08672" y="1507807"/>
            <a:ext cx="862012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system that automatically detects car crashes. This can be achieved through various approaches, with this project focusing on (specify your chosen approach - e.g., sensor-based, vision-based using cameras).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Goals:</a:t>
            </a:r>
            <a:endParaRPr lang="en-US" sz="2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 a car crash detection system using (chosen approach).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 high accuracy in differentiating between crash and non-crash scenarios.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(Optional, if applicable) Enable real-time crash detection for immediate response.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(Optional, if applicable) Integrate the system with existing infrastructure or communication channels for automated emergency response initiation.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9055C-7A8A-6BDC-E945-401CE02CA0AA}"/>
              </a:ext>
            </a:extLst>
          </p:cNvPr>
          <p:cNvSpPr txBox="1"/>
          <p:nvPr/>
        </p:nvSpPr>
        <p:spPr>
          <a:xfrm>
            <a:off x="990600" y="1524000"/>
            <a:ext cx="99822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 Drivers: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In-vehicle car crash detection systems with emergency response initiation can directly benefit individual drivers. If a crash is detected and the driver is incapacitated, the system can automatically call emergency services, potentially saving lives and reducing response times.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Insurance Companies: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 crash detection data can be valuable for insurance companies in risk assessment, accident investigation, and potentially offering usage-based insurance plans with discounts for safe driving habits.</a:t>
            </a:r>
          </a:p>
          <a:p>
            <a:endParaRPr lang="en-IN" sz="2800" dirty="0"/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569BF-F65F-D5AA-A2B8-D5FEFA81BDE8}"/>
              </a:ext>
            </a:extLst>
          </p:cNvPr>
          <p:cNvSpPr txBox="1"/>
          <p:nvPr/>
        </p:nvSpPr>
        <p:spPr>
          <a:xfrm>
            <a:off x="3124199" y="1476375"/>
            <a:ext cx="90678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our Car Crash Detection System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advanced sensors and AI algorithms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detection and notification of accidents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integration with emergency services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the unique advantages your proportion offers. Is it highly accurate? Does it work well in diverse crash scenarios? Does it require less computational power compared to other methods?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addressing these points, you can effectively communicate the value proposition of your car crash detection solution.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Here's an additional suggestion: Consider conducting a pilot study or simulation to test your proportion-based approach against existing methods. 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33650" y="1524000"/>
            <a:ext cx="897216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and updating during matches.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Accurate predictions based on various factors.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User-friendly dashboard for easy access.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Tailored features for different user preferences.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Evaluation based on accuracy, precision, and recall.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Swifter Emergency Response: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Faster notification of accidents allows emergency services to reach victims quicker, potentially saving lives and reducing injuries.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Driver Assistance Systems (ADAS):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Integration with ADAS can warn drivers of impending collisions, enabling them to take preventive measures and avoid accidents altogether.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969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Google Sans</vt:lpstr>
      <vt:lpstr>Roboto</vt:lpstr>
      <vt:lpstr>Söhne</vt:lpstr>
      <vt:lpstr>Times New Roman</vt:lpstr>
      <vt:lpstr>Trebuchet MS</vt:lpstr>
      <vt:lpstr>Office Theme</vt:lpstr>
      <vt:lpstr>CAR CRASH DETECTION USING (CONVOLUTIONAL NEURAL NETWORKS)CNN </vt:lpstr>
      <vt:lpstr>PROJECT TITLE</vt:lpstr>
      <vt:lpstr>AGENDA</vt:lpstr>
      <vt:lpstr>PROJECT GOALS</vt:lpstr>
      <vt:lpstr>PROBLEM STATEMENT</vt:lpstr>
      <vt:lpstr>PROJECT OVERVIEW</vt:lpstr>
      <vt:lpstr>WHO ARE THE END USERS?</vt:lpstr>
      <vt:lpstr>OUR SOLUTION AND ITS VALUE PROPOSITION</vt:lpstr>
      <vt:lpstr>THE "WOW" IN OUR SOLUTION</vt:lpstr>
      <vt:lpstr>PowerPoint Presentation</vt:lpstr>
      <vt:lpstr>PowerPoint Presentation</vt:lpstr>
      <vt:lpstr>RESULT</vt:lpstr>
      <vt:lpstr>Evaluation: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Santhosh S</cp:lastModifiedBy>
  <cp:revision>7</cp:revision>
  <dcterms:created xsi:type="dcterms:W3CDTF">2024-03-29T15:07:22Z</dcterms:created>
  <dcterms:modified xsi:type="dcterms:W3CDTF">2024-04-02T13:45:11Z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