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2:34:06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2:34:25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1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5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7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7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7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3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2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6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3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0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A9F14D-E73B-480E-B0BC-6494F74FE62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EF5CC1-47DA-4F2B-A40F-4978AF13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A9ED34-BF7E-41A1-9A9B-1318B3303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3292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SM Weather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9E6F5-9D4D-4A79-A748-8E6C2451A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2408917" cy="1320802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Santhosh Reddy </a:t>
            </a:r>
            <a:r>
              <a:rPr lang="en-US" dirty="0" err="1">
                <a:solidFill>
                  <a:schemeClr val="bg1"/>
                </a:solidFill>
              </a:rPr>
              <a:t>Yellala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Mukta Hanumanthu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083A9B6A-EA7B-44A9-9F68-E40F87BF862D}"/>
              </a:ext>
            </a:extLst>
          </p:cNvPr>
          <p:cNvSpPr txBox="1">
            <a:spLocks/>
          </p:cNvSpPr>
          <p:nvPr/>
        </p:nvSpPr>
        <p:spPr>
          <a:xfrm>
            <a:off x="7108583" y="3657597"/>
            <a:ext cx="2408917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Instructor:</a:t>
            </a:r>
          </a:p>
          <a:p>
            <a:r>
              <a:rPr lang="en-US" dirty="0">
                <a:solidFill>
                  <a:schemeClr val="bg1"/>
                </a:solidFill>
              </a:rPr>
              <a:t>Dr. Long-Zhuang Li</a:t>
            </a:r>
          </a:p>
        </p:txBody>
      </p:sp>
    </p:spTree>
    <p:extLst>
      <p:ext uri="{BB962C8B-B14F-4D97-AF65-F5344CB8AC3E}">
        <p14:creationId xmlns:p14="http://schemas.microsoft.com/office/powerpoint/2010/main" val="66647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4ED6-1EB7-4CF6-87FE-1296F853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27901"/>
            <a:ext cx="9601196" cy="669304"/>
          </a:xfrm>
        </p:spPr>
        <p:txBody>
          <a:bodyPr>
            <a:normAutofit fontScale="90000"/>
          </a:bodyPr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D4546-5E95-4EA7-958A-28EEAE6CE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0" t="9929" r="10077" b="4468"/>
          <a:stretch/>
        </p:blipFill>
        <p:spPr>
          <a:xfrm>
            <a:off x="1566420" y="1061111"/>
            <a:ext cx="9059159" cy="5367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676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B6C361-5A70-4361-BFF7-43E9D2969816}"/>
              </a:ext>
            </a:extLst>
          </p:cNvPr>
          <p:cNvSpPr txBox="1"/>
          <p:nvPr/>
        </p:nvSpPr>
        <p:spPr>
          <a:xfrm>
            <a:off x="3183118" y="2644170"/>
            <a:ext cx="5825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9628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0615B-CD82-4F98-8D2A-ABE10FD6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ADB3-9D37-4BFB-937A-8FEB6206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Provides information of weather details at particular city.</a:t>
            </a:r>
          </a:p>
          <a:p>
            <a:endParaRPr lang="en-US" dirty="0"/>
          </a:p>
          <a:p>
            <a:r>
              <a:rPr lang="en-US" dirty="0"/>
              <a:t>It shows Current weather data, Air pollution, Recommendations and Astronomy of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26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DDB8-BC74-4C80-84B6-0C607652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9A1431-28D9-4C63-BABA-9908EF0A17D7}"/>
                  </a:ext>
                </a:extLst>
              </p14:cNvPr>
              <p14:cNvContentPartPr/>
              <p14:nvPr/>
            </p14:nvContentPartPr>
            <p14:xfrm>
              <a:off x="3939833" y="127209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9A1431-28D9-4C63-BABA-9908EF0A17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1193" y="12630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307E73-D7CE-4762-8BD5-C266289C40AC}"/>
                  </a:ext>
                </a:extLst>
              </p14:cNvPr>
              <p14:cNvContentPartPr/>
              <p14:nvPr/>
            </p14:nvContentPartPr>
            <p14:xfrm>
              <a:off x="1932113" y="153633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307E73-D7CE-4762-8BD5-C266289C40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3473" y="152733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97B5EA-529D-4D9A-AB8C-0AE3EAF414A5}"/>
              </a:ext>
            </a:extLst>
          </p:cNvPr>
          <p:cNvSpPr/>
          <p:nvPr/>
        </p:nvSpPr>
        <p:spPr>
          <a:xfrm>
            <a:off x="4168219" y="2738490"/>
            <a:ext cx="3855562" cy="9379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rgbClr val="002060"/>
                </a:solidFill>
              </a:rPr>
              <a:t>SM Weather Information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B6AF89-FE98-4FE6-821B-5280815B5A6E}"/>
              </a:ext>
            </a:extLst>
          </p:cNvPr>
          <p:cNvGrpSpPr/>
          <p:nvPr/>
        </p:nvGrpSpPr>
        <p:grpSpPr>
          <a:xfrm>
            <a:off x="974103" y="3676457"/>
            <a:ext cx="10177806" cy="1838223"/>
            <a:chOff x="974103" y="3676457"/>
            <a:chExt cx="10177806" cy="18382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5BD8DF-A221-4A31-9BBF-0D5C23671EC4}"/>
                </a:ext>
              </a:extLst>
            </p:cNvPr>
            <p:cNvSpPr/>
            <p:nvPr/>
          </p:nvSpPr>
          <p:spPr>
            <a:xfrm>
              <a:off x="974103" y="4600280"/>
              <a:ext cx="3044858" cy="914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www.openweather.com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951146-C321-4BEC-B724-F9A1A8475E68}"/>
                </a:ext>
              </a:extLst>
            </p:cNvPr>
            <p:cNvSpPr/>
            <p:nvPr/>
          </p:nvSpPr>
          <p:spPr>
            <a:xfrm>
              <a:off x="4573571" y="4600280"/>
              <a:ext cx="3044858" cy="914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www.sunrise-sunset.org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4B9052-C83B-4781-B775-BADBA76CA9E9}"/>
                </a:ext>
              </a:extLst>
            </p:cNvPr>
            <p:cNvSpPr/>
            <p:nvPr/>
          </p:nvSpPr>
          <p:spPr>
            <a:xfrm>
              <a:off x="8173039" y="4600280"/>
              <a:ext cx="2978870" cy="914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www.breezometer.com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4BC26E-2C59-48F6-A7D0-C02B3FE7383F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4" y="4138368"/>
              <a:ext cx="718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9743EE-2B57-4A6C-BFD8-98FF0E033F86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6096000" y="3676457"/>
              <a:ext cx="0" cy="46191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3C7A00B-5C70-4791-8F67-0227410C100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38368"/>
              <a:ext cx="0" cy="480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F4C3187-188A-48F4-AA05-FD47392D3EA2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4" y="4138368"/>
              <a:ext cx="0" cy="480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556D9E-6976-40E9-A0E5-F112E29A0039}"/>
                </a:ext>
              </a:extLst>
            </p:cNvPr>
            <p:cNvCxnSpPr>
              <a:cxnSpLocks/>
            </p:cNvCxnSpPr>
            <p:nvPr/>
          </p:nvCxnSpPr>
          <p:spPr>
            <a:xfrm>
              <a:off x="9653049" y="4138368"/>
              <a:ext cx="0" cy="480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57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AA5-8F55-4F32-8D45-EB74E65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Schema – </a:t>
            </a:r>
            <a:r>
              <a:rPr lang="en-US" dirty="0" err="1"/>
              <a:t>Openweather</a:t>
            </a:r>
            <a:r>
              <a:rPr lang="en-US" dirty="0"/>
              <a:t> – S1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3F35-B775-4E75-980A-6A316513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57370"/>
          </a:xfrm>
        </p:spPr>
        <p:txBody>
          <a:bodyPr numCol="2">
            <a:noAutofit/>
          </a:bodyPr>
          <a:lstStyle/>
          <a:p>
            <a:r>
              <a:rPr lang="en-US" dirty="0" err="1"/>
              <a:t>coord.lon</a:t>
            </a:r>
            <a:endParaRPr lang="en-US" dirty="0"/>
          </a:p>
          <a:p>
            <a:r>
              <a:rPr lang="en-US" dirty="0" err="1"/>
              <a:t>coord.lat</a:t>
            </a:r>
            <a:endParaRPr lang="en-US" dirty="0"/>
          </a:p>
          <a:p>
            <a:r>
              <a:rPr lang="en-US" dirty="0" err="1"/>
              <a:t>weather.main</a:t>
            </a:r>
            <a:endParaRPr lang="en-US" dirty="0"/>
          </a:p>
          <a:p>
            <a:r>
              <a:rPr lang="en-US" dirty="0" err="1"/>
              <a:t>weather.description</a:t>
            </a:r>
            <a:endParaRPr lang="en-US" dirty="0"/>
          </a:p>
          <a:p>
            <a:r>
              <a:rPr lang="en-US" dirty="0" err="1"/>
              <a:t>main.temperature</a:t>
            </a:r>
            <a:endParaRPr lang="en-US" dirty="0"/>
          </a:p>
          <a:p>
            <a:r>
              <a:rPr lang="en-US" dirty="0" err="1"/>
              <a:t>main.pressure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main.humidity</a:t>
            </a:r>
            <a:endParaRPr lang="en-US" dirty="0"/>
          </a:p>
          <a:p>
            <a:r>
              <a:rPr lang="en-US" dirty="0" err="1"/>
              <a:t>main.temp_min</a:t>
            </a:r>
            <a:endParaRPr lang="en-US" dirty="0"/>
          </a:p>
          <a:p>
            <a:r>
              <a:rPr lang="en-US" dirty="0" err="1"/>
              <a:t>main.temp_max</a:t>
            </a:r>
            <a:endParaRPr lang="en-US" dirty="0"/>
          </a:p>
          <a:p>
            <a:r>
              <a:rPr lang="en-US" dirty="0" err="1"/>
              <a:t>wind.speed</a:t>
            </a:r>
            <a:endParaRPr lang="en-US" dirty="0"/>
          </a:p>
          <a:p>
            <a:r>
              <a:rPr lang="en-US" dirty="0" err="1"/>
              <a:t>wind.deg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15BF-07E9-4F64-8C8D-6416AB02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Schema – </a:t>
            </a:r>
            <a:r>
              <a:rPr lang="en-US" dirty="0" err="1"/>
              <a:t>Breezometer</a:t>
            </a:r>
            <a:r>
              <a:rPr lang="en-US" dirty="0"/>
              <a:t> – S2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729D-B648-45C6-82CB-199D956F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dominant_pollutant_canonical_name</a:t>
            </a:r>
            <a:endParaRPr lang="fr-FR" dirty="0"/>
          </a:p>
          <a:p>
            <a:r>
              <a:rPr lang="fr-FR" dirty="0" err="1"/>
              <a:t>dominant_pollutant_description</a:t>
            </a:r>
            <a:endParaRPr lang="fr-FR" dirty="0"/>
          </a:p>
          <a:p>
            <a:r>
              <a:rPr lang="fr-FR" dirty="0" err="1"/>
              <a:t>random_recommendations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6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16DD-87DE-4604-8ECE-283778F3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Schema – Sunrise-Sunset – S3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D046-CB1A-454C-8A13-515BE895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obj.sunrise</a:t>
            </a:r>
            <a:endParaRPr lang="en-US" dirty="0"/>
          </a:p>
          <a:p>
            <a:r>
              <a:rPr lang="en-US" dirty="0" err="1"/>
              <a:t>obj.sunset</a:t>
            </a:r>
            <a:endParaRPr lang="en-US" dirty="0"/>
          </a:p>
          <a:p>
            <a:r>
              <a:rPr lang="en-US" dirty="0" err="1"/>
              <a:t>obj.uv</a:t>
            </a:r>
            <a:endParaRPr lang="en-US" dirty="0"/>
          </a:p>
          <a:p>
            <a:r>
              <a:rPr lang="en-US" dirty="0" err="1"/>
              <a:t>obj.elevAngle</a:t>
            </a:r>
            <a:endParaRPr lang="en-US" dirty="0"/>
          </a:p>
          <a:p>
            <a:r>
              <a:rPr lang="en-US" dirty="0" err="1"/>
              <a:t>obj.hAngle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6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1A7D-FBAE-4E94-9C4B-AE1F20F0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Schema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47E8-2D32-4FB2-A5D1-AD021941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S1(</a:t>
            </a:r>
            <a:r>
              <a:rPr lang="en-US" dirty="0" err="1"/>
              <a:t>coord.lon</a:t>
            </a:r>
            <a:r>
              <a:rPr lang="en-US" dirty="0"/>
              <a:t>, </a:t>
            </a:r>
            <a:r>
              <a:rPr lang="en-US" dirty="0" err="1"/>
              <a:t>coord.lat</a:t>
            </a:r>
            <a:r>
              <a:rPr lang="en-US" dirty="0"/>
              <a:t>, </a:t>
            </a:r>
            <a:r>
              <a:rPr lang="en-US" dirty="0" err="1"/>
              <a:t>weather.main</a:t>
            </a:r>
            <a:r>
              <a:rPr lang="en-US" dirty="0"/>
              <a:t>, </a:t>
            </a:r>
            <a:r>
              <a:rPr lang="en-US" dirty="0" err="1"/>
              <a:t>weather.description</a:t>
            </a:r>
            <a:r>
              <a:rPr lang="en-US" dirty="0"/>
              <a:t>, </a:t>
            </a:r>
            <a:r>
              <a:rPr lang="en-US" dirty="0" err="1"/>
              <a:t>main.temperature</a:t>
            </a:r>
            <a:r>
              <a:rPr lang="en-US" dirty="0"/>
              <a:t>, </a:t>
            </a:r>
            <a:r>
              <a:rPr lang="en-US" dirty="0" err="1"/>
              <a:t>main.pressure</a:t>
            </a:r>
            <a:r>
              <a:rPr lang="en-US" dirty="0"/>
              <a:t>, </a:t>
            </a:r>
            <a:r>
              <a:rPr lang="en-US" dirty="0" err="1"/>
              <a:t>main.humidity</a:t>
            </a:r>
            <a:r>
              <a:rPr lang="en-US" dirty="0"/>
              <a:t>, </a:t>
            </a:r>
            <a:r>
              <a:rPr lang="en-US" dirty="0" err="1"/>
              <a:t>main.temp_min</a:t>
            </a:r>
            <a:r>
              <a:rPr lang="en-US" dirty="0"/>
              <a:t>, </a:t>
            </a:r>
            <a:r>
              <a:rPr lang="en-US" dirty="0" err="1"/>
              <a:t>main.temp_max</a:t>
            </a:r>
            <a:r>
              <a:rPr lang="en-US" dirty="0"/>
              <a:t>, </a:t>
            </a:r>
            <a:r>
              <a:rPr lang="en-US" dirty="0" err="1"/>
              <a:t>wind.speed</a:t>
            </a:r>
            <a:r>
              <a:rPr lang="en-US" dirty="0"/>
              <a:t>, </a:t>
            </a:r>
            <a:r>
              <a:rPr lang="en-US" dirty="0" err="1"/>
              <a:t>wind.deg</a:t>
            </a:r>
            <a:r>
              <a:rPr lang="en-US" dirty="0"/>
              <a:t>)</a:t>
            </a:r>
          </a:p>
          <a:p>
            <a:r>
              <a:rPr lang="fr-FR" dirty="0"/>
              <a:t>S2(</a:t>
            </a:r>
            <a:r>
              <a:rPr lang="fr-FR" dirty="0" err="1"/>
              <a:t>dominant_pollutant_canonical_name</a:t>
            </a:r>
            <a:r>
              <a:rPr lang="fr-FR" dirty="0"/>
              <a:t>, </a:t>
            </a:r>
            <a:r>
              <a:rPr lang="fr-FR" dirty="0" err="1"/>
              <a:t>dominant_pollutant_description</a:t>
            </a:r>
            <a:r>
              <a:rPr lang="fr-FR" dirty="0"/>
              <a:t>, </a:t>
            </a:r>
            <a:r>
              <a:rPr lang="fr-FR" dirty="0" err="1"/>
              <a:t>random_recommendations</a:t>
            </a:r>
            <a:r>
              <a:rPr lang="fr-FR" dirty="0"/>
              <a:t>) </a:t>
            </a:r>
          </a:p>
          <a:p>
            <a:r>
              <a:rPr lang="en-US" dirty="0"/>
              <a:t>S3 (</a:t>
            </a:r>
            <a:r>
              <a:rPr lang="en-US" dirty="0" err="1"/>
              <a:t>obj.sunrise</a:t>
            </a:r>
            <a:r>
              <a:rPr lang="en-US" dirty="0"/>
              <a:t>, </a:t>
            </a:r>
            <a:r>
              <a:rPr lang="en-US" dirty="0" err="1"/>
              <a:t>obj.sunset</a:t>
            </a:r>
            <a:r>
              <a:rPr lang="en-US" dirty="0"/>
              <a:t>, </a:t>
            </a:r>
            <a:r>
              <a:rPr lang="en-US" dirty="0" err="1"/>
              <a:t>obj.uv</a:t>
            </a:r>
            <a:r>
              <a:rPr lang="en-US" dirty="0"/>
              <a:t>, </a:t>
            </a:r>
            <a:r>
              <a:rPr lang="en-US" dirty="0" err="1"/>
              <a:t>obj.elevAngle</a:t>
            </a:r>
            <a:r>
              <a:rPr lang="en-US" dirty="0"/>
              <a:t>, </a:t>
            </a:r>
            <a:r>
              <a:rPr lang="en-US" dirty="0" err="1"/>
              <a:t>obj.hAngle</a:t>
            </a:r>
            <a:r>
              <a:rPr lang="en-US" dirty="0"/>
              <a:t>)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9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D10C-A0F7-44C2-83CB-93E25D77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79AE-BCE7-4362-BF47-1F03844E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(weather, description, temperature, Humidity, </a:t>
            </a:r>
            <a:r>
              <a:rPr lang="en-US" dirty="0" err="1"/>
              <a:t>max_temparature</a:t>
            </a:r>
            <a:r>
              <a:rPr lang="en-US" dirty="0"/>
              <a:t>, </a:t>
            </a:r>
            <a:r>
              <a:rPr lang="en-US" dirty="0" err="1"/>
              <a:t>min_temparature</a:t>
            </a:r>
            <a:r>
              <a:rPr lang="en-US" dirty="0"/>
              <a:t>, </a:t>
            </a:r>
            <a:r>
              <a:rPr lang="en-US" dirty="0" err="1"/>
              <a:t>wind_speed</a:t>
            </a:r>
            <a:r>
              <a:rPr lang="en-US" dirty="0"/>
              <a:t>, </a:t>
            </a:r>
            <a:r>
              <a:rPr lang="en-US" dirty="0" err="1"/>
              <a:t>wind_direction</a:t>
            </a:r>
            <a:r>
              <a:rPr lang="en-US" dirty="0"/>
              <a:t>, </a:t>
            </a:r>
            <a:r>
              <a:rPr lang="en-US" dirty="0" err="1"/>
              <a:t>dom_pollutant</a:t>
            </a:r>
            <a:r>
              <a:rPr lang="en-US" dirty="0"/>
              <a:t>, </a:t>
            </a:r>
            <a:r>
              <a:rPr lang="en-US" dirty="0" err="1"/>
              <a:t>air_quality</a:t>
            </a:r>
            <a:r>
              <a:rPr lang="en-US" dirty="0"/>
              <a:t>, recommendations, sunrise, sunset, </a:t>
            </a:r>
            <a:r>
              <a:rPr lang="en-US" dirty="0" err="1"/>
              <a:t>uv</a:t>
            </a:r>
            <a:r>
              <a:rPr lang="en-US" dirty="0"/>
              <a:t>, </a:t>
            </a:r>
            <a:r>
              <a:rPr lang="en-US" dirty="0" err="1"/>
              <a:t>elevAngle</a:t>
            </a:r>
            <a:r>
              <a:rPr lang="en-US" dirty="0"/>
              <a:t>, </a:t>
            </a:r>
            <a:r>
              <a:rPr lang="en-US" dirty="0" err="1"/>
              <a:t>hAngle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9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8C06-848D-450F-8320-4FFCE057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1025"/>
            <a:ext cx="9601196" cy="622168"/>
          </a:xfrm>
        </p:spPr>
        <p:txBody>
          <a:bodyPr>
            <a:normAutofit fontScale="90000"/>
          </a:bodyPr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68388-B24D-4379-9FBA-B8D84538D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" t="10779" r="9768" b="4193"/>
          <a:stretch/>
        </p:blipFill>
        <p:spPr>
          <a:xfrm>
            <a:off x="1352403" y="1168923"/>
            <a:ext cx="9487194" cy="5463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667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298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SM Weather Information</vt:lpstr>
      <vt:lpstr>Introduction </vt:lpstr>
      <vt:lpstr>Data Sources</vt:lpstr>
      <vt:lpstr>Local Schema – Openweather – S1 Attributes</vt:lpstr>
      <vt:lpstr>Local Schema – Breezometer – S2 Attributes</vt:lpstr>
      <vt:lpstr>Local Schema – Sunrise-Sunset – S3 Attributes</vt:lpstr>
      <vt:lpstr>Local Schema summary</vt:lpstr>
      <vt:lpstr>Global Schema</vt:lpstr>
      <vt:lpstr>Demonstration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 Weather</dc:title>
  <dc:creator>Mukta Hanumanthu</dc:creator>
  <cp:lastModifiedBy>Mukta Hanumanthu</cp:lastModifiedBy>
  <cp:revision>33</cp:revision>
  <dcterms:created xsi:type="dcterms:W3CDTF">2019-11-06T01:44:17Z</dcterms:created>
  <dcterms:modified xsi:type="dcterms:W3CDTF">2019-11-06T13:28:13Z</dcterms:modified>
</cp:coreProperties>
</file>