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A3F-87DE-4497-AE97-769B260BFDB0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2373205-5B0F-4160-BA43-4134DC734C7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A3F-87DE-4497-AE97-769B260BFDB0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3205-5B0F-4160-BA43-4134DC734C7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2373205-5B0F-4160-BA43-4134DC734C7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A3F-87DE-4497-AE97-769B260BFDB0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A3F-87DE-4497-AE97-769B260BFDB0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2373205-5B0F-4160-BA43-4134DC734C7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A3F-87DE-4497-AE97-769B260BFDB0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2373205-5B0F-4160-BA43-4134DC734C7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791BA3F-87DE-4497-AE97-769B260BFDB0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73205-5B0F-4160-BA43-4134DC734C7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A3F-87DE-4497-AE97-769B260BFDB0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2373205-5B0F-4160-BA43-4134DC734C7F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A3F-87DE-4497-AE97-769B260BFDB0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2373205-5B0F-4160-BA43-4134DC734C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A3F-87DE-4497-AE97-769B260BFDB0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373205-5B0F-4160-BA43-4134DC734C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2373205-5B0F-4160-BA43-4134DC734C7F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BA3F-87DE-4497-AE97-769B260BFDB0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2373205-5B0F-4160-BA43-4134DC734C7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791BA3F-87DE-4497-AE97-769B260BFDB0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791BA3F-87DE-4497-AE97-769B260BFDB0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2373205-5B0F-4160-BA43-4134DC734C7F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Round Robin Scheduling and</a:t>
            </a:r>
          </a:p>
          <a:p>
            <a:r>
              <a:rPr lang="en-US" dirty="0" smtClean="0"/>
              <a:t>Least recently used Page replacement</a:t>
            </a:r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 Tutorial Report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5013176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Jayasri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and Dean (EAB)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6512" y="5013176"/>
            <a:ext cx="3223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Shreesh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Kulkarni (4NI19CS103)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Santhrupth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S(4NI19CS098)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CSE ‘B’  5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1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600" b="1" dirty="0"/>
              <a:t>Step 1:</a:t>
            </a:r>
            <a:r>
              <a:rPr lang="en-US" sz="2600" dirty="0"/>
              <a:t> Input Number of processes n and time quantum q.</a:t>
            </a:r>
            <a:endParaRPr lang="en-IN" sz="2600" dirty="0"/>
          </a:p>
          <a:p>
            <a:r>
              <a:rPr lang="en-US" sz="2600" b="1" dirty="0"/>
              <a:t>Step 2:</a:t>
            </a:r>
            <a:r>
              <a:rPr lang="en-US" sz="2600" dirty="0"/>
              <a:t> Input arrival time and burst time of  processes P1 to PN.</a:t>
            </a:r>
            <a:endParaRPr lang="en-IN" sz="2600" dirty="0"/>
          </a:p>
          <a:p>
            <a:r>
              <a:rPr lang="en-US" sz="2600" b="1" dirty="0"/>
              <a:t>Step 3:</a:t>
            </a:r>
            <a:r>
              <a:rPr lang="en-US" sz="2600" dirty="0"/>
              <a:t> Initialize remaining burst time </a:t>
            </a:r>
            <a:r>
              <a:rPr lang="en-US" sz="2600" dirty="0" err="1"/>
              <a:t>rt</a:t>
            </a:r>
            <a:r>
              <a:rPr lang="en-US" sz="2600" dirty="0"/>
              <a:t> as the burst time, total time </a:t>
            </a:r>
            <a:r>
              <a:rPr lang="en-US" sz="2600" dirty="0" err="1"/>
              <a:t>tottime</a:t>
            </a:r>
            <a:r>
              <a:rPr lang="en-US" sz="2600" dirty="0"/>
              <a:t> as the sum of all burst times, current time </a:t>
            </a:r>
            <a:r>
              <a:rPr lang="en-US" sz="2600" dirty="0" err="1"/>
              <a:t>ctime</a:t>
            </a:r>
            <a:r>
              <a:rPr lang="en-US" sz="2600" dirty="0"/>
              <a:t> as zero</a:t>
            </a:r>
            <a:endParaRPr lang="en-IN" sz="2600" dirty="0"/>
          </a:p>
          <a:p>
            <a:r>
              <a:rPr lang="en-US" sz="2600" b="1" dirty="0"/>
              <a:t>Step 4:</a:t>
            </a:r>
            <a:r>
              <a:rPr lang="en-US" sz="2600" dirty="0"/>
              <a:t> Push at the back of ready queue, all processes whose arrival time is less than the current time and it is not already present in the ready queue</a:t>
            </a:r>
            <a:endParaRPr lang="en-IN" sz="2600" dirty="0"/>
          </a:p>
          <a:p>
            <a:r>
              <a:rPr lang="en-US" sz="2600" b="1" dirty="0"/>
              <a:t>Step 5:</a:t>
            </a:r>
            <a:r>
              <a:rPr lang="en-US" sz="2600" dirty="0"/>
              <a:t> Start executing task from the front of the queue, assigning CPU access for a maximum of time quantum. </a:t>
            </a:r>
            <a:endParaRPr lang="en-IN" sz="2600" dirty="0"/>
          </a:p>
          <a:p>
            <a:pPr marL="0" indent="0">
              <a:buNone/>
            </a:pPr>
            <a:r>
              <a:rPr lang="en-US" sz="2600" dirty="0" smtClean="0"/>
              <a:t>	- </a:t>
            </a:r>
            <a:r>
              <a:rPr lang="en-US" sz="2600" dirty="0"/>
              <a:t>If remaining burst time is less than or equal to time quantum add the </a:t>
            </a:r>
            <a:r>
              <a:rPr lang="en-US" sz="2600" dirty="0" smtClean="0"/>
              <a:t>	remaining </a:t>
            </a:r>
            <a:r>
              <a:rPr lang="en-US" sz="2600" dirty="0"/>
              <a:t>time to current time and set completion time </a:t>
            </a:r>
            <a:r>
              <a:rPr lang="en-US" sz="2600" dirty="0" err="1"/>
              <a:t>ct</a:t>
            </a:r>
            <a:r>
              <a:rPr lang="en-US" sz="2600" dirty="0"/>
              <a:t> as current </a:t>
            </a:r>
            <a:r>
              <a:rPr lang="en-US" sz="2600" dirty="0" smtClean="0"/>
              <a:t>	time</a:t>
            </a:r>
            <a:r>
              <a:rPr lang="en-US" sz="2600" dirty="0"/>
              <a:t>.</a:t>
            </a:r>
            <a:endParaRPr lang="en-IN" sz="2600" dirty="0"/>
          </a:p>
          <a:p>
            <a:pPr marL="0" indent="0">
              <a:buNone/>
            </a:pPr>
            <a:r>
              <a:rPr lang="en-IN" sz="2600" dirty="0" smtClean="0"/>
              <a:t>	- </a:t>
            </a:r>
            <a:r>
              <a:rPr lang="en-IN" sz="2600" dirty="0"/>
              <a:t>If remaining burst time is greater than time quantum, add q to current </a:t>
            </a:r>
            <a:r>
              <a:rPr lang="en-IN" sz="2600" dirty="0" smtClean="0"/>
              <a:t>	time </a:t>
            </a:r>
            <a:r>
              <a:rPr lang="en-IN" sz="2600" dirty="0"/>
              <a:t>and push the process to the back of the queue after the already </a:t>
            </a:r>
            <a:r>
              <a:rPr lang="en-IN" sz="2600" dirty="0" smtClean="0"/>
              <a:t>	arrived </a:t>
            </a:r>
            <a:r>
              <a:rPr lang="en-IN" sz="2600" dirty="0"/>
              <a:t>processes.</a:t>
            </a:r>
          </a:p>
          <a:p>
            <a:pPr marL="0" indent="0">
              <a:buNone/>
            </a:pPr>
            <a:r>
              <a:rPr lang="en-IN" sz="2600" dirty="0" smtClean="0"/>
              <a:t>        </a:t>
            </a:r>
            <a:r>
              <a:rPr lang="en-IN" sz="2600" dirty="0"/>
              <a:t>Repeat 4 and 5 until current time is equal to total time.</a:t>
            </a:r>
          </a:p>
          <a:p>
            <a:r>
              <a:rPr lang="en-IN" sz="2600" b="1" dirty="0"/>
              <a:t>Step 6:</a:t>
            </a:r>
            <a:r>
              <a:rPr lang="en-IN" sz="2600" dirty="0"/>
              <a:t> Calculate TAT, WT and RT using above mentioned formulae</a:t>
            </a:r>
          </a:p>
          <a:p>
            <a:r>
              <a:rPr lang="en-IN" sz="2600" b="1" dirty="0"/>
              <a:t>Step 7: </a:t>
            </a:r>
            <a:r>
              <a:rPr lang="en-IN" sz="2600" dirty="0"/>
              <a:t>Output the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51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and variables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rq</a:t>
            </a:r>
            <a:r>
              <a:rPr lang="en-US" dirty="0" smtClean="0"/>
              <a:t>- Vector to store the ready queue</a:t>
            </a:r>
          </a:p>
          <a:p>
            <a:r>
              <a:rPr lang="en-US" dirty="0" smtClean="0"/>
              <a:t>Process- Structure used to track arrival, burst, start, completion, turn around, wait and response times.</a:t>
            </a:r>
          </a:p>
          <a:p>
            <a:r>
              <a:rPr lang="en-US" dirty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arr</a:t>
            </a:r>
            <a:r>
              <a:rPr lang="en-US" dirty="0" smtClean="0"/>
              <a:t>[n]- Number of processes and array to store each process times</a:t>
            </a:r>
          </a:p>
          <a:p>
            <a:r>
              <a:rPr lang="en-US" dirty="0" err="1" smtClean="0"/>
              <a:t>ctime</a:t>
            </a:r>
            <a:r>
              <a:rPr lang="en-US" dirty="0" smtClean="0"/>
              <a:t>- Variable to track current time.</a:t>
            </a:r>
          </a:p>
          <a:p>
            <a:r>
              <a:rPr lang="en-US" dirty="0" err="1" smtClean="0"/>
              <a:t>tottime</a:t>
            </a:r>
            <a:r>
              <a:rPr lang="en-US" dirty="0" smtClean="0"/>
              <a:t>- Variable to store end time.</a:t>
            </a:r>
          </a:p>
          <a:p>
            <a:r>
              <a:rPr lang="en-US" dirty="0" smtClean="0"/>
              <a:t>j- Variable used to access and traverse through ready queue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63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Recently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Step 1: </a:t>
            </a:r>
            <a:r>
              <a:rPr lang="en-US" dirty="0"/>
              <a:t>Input the length of reference string, the reference string and the number of frames.</a:t>
            </a:r>
            <a:endParaRPr lang="en-IN" dirty="0"/>
          </a:p>
          <a:p>
            <a:r>
              <a:rPr lang="en-US" b="1" dirty="0"/>
              <a:t>Step 2:</a:t>
            </a:r>
            <a:r>
              <a:rPr lang="en-US" dirty="0"/>
              <a:t> Create array to keep track of the frames and the pages in them.</a:t>
            </a:r>
            <a:endParaRPr lang="en-IN" dirty="0"/>
          </a:p>
          <a:p>
            <a:r>
              <a:rPr lang="en-US" b="1" dirty="0"/>
              <a:t>Step 3:</a:t>
            </a:r>
            <a:r>
              <a:rPr lang="en-US" dirty="0"/>
              <a:t> Load next page request from the reference string and check the frames for the requested page</a:t>
            </a:r>
            <a:endParaRPr lang="en-IN" dirty="0"/>
          </a:p>
          <a:p>
            <a:pPr marL="0" lvl="0" indent="0">
              <a:buNone/>
            </a:pPr>
            <a:r>
              <a:rPr lang="en-US" dirty="0" smtClean="0"/>
              <a:t>	If </a:t>
            </a:r>
            <a:r>
              <a:rPr lang="en-US" dirty="0"/>
              <a:t>page is found, increase hit count</a:t>
            </a:r>
            <a:endParaRPr lang="en-IN" dirty="0"/>
          </a:p>
          <a:p>
            <a:pPr marL="0" lvl="0" indent="0">
              <a:buNone/>
            </a:pPr>
            <a:r>
              <a:rPr lang="en-US" dirty="0" smtClean="0"/>
              <a:t>	If </a:t>
            </a:r>
            <a:r>
              <a:rPr lang="en-US" dirty="0"/>
              <a:t>page is not found, empty frame is available, load the requested </a:t>
            </a:r>
            <a:r>
              <a:rPr lang="en-US" dirty="0" smtClean="0"/>
              <a:t>	page </a:t>
            </a:r>
            <a:r>
              <a:rPr lang="en-US" dirty="0"/>
              <a:t>in empty frame, increase page fault count.</a:t>
            </a:r>
            <a:endParaRPr lang="en-IN" dirty="0"/>
          </a:p>
          <a:p>
            <a:pPr marL="0" lvl="0" indent="0">
              <a:buNone/>
            </a:pPr>
            <a:r>
              <a:rPr lang="en-US" dirty="0" smtClean="0"/>
              <a:t>	If </a:t>
            </a:r>
            <a:r>
              <a:rPr lang="en-US" dirty="0"/>
              <a:t>n</a:t>
            </a:r>
            <a:r>
              <a:rPr lang="en-US" dirty="0" smtClean="0"/>
              <a:t>o empty </a:t>
            </a:r>
            <a:r>
              <a:rPr lang="en-US" dirty="0"/>
              <a:t>frames available and page not found in the frames, check </a:t>
            </a:r>
            <a:r>
              <a:rPr lang="en-US" dirty="0" smtClean="0"/>
              <a:t>	the </a:t>
            </a:r>
            <a:r>
              <a:rPr lang="en-US" dirty="0"/>
              <a:t>reference string preceding the current request for n unique </a:t>
            </a:r>
            <a:r>
              <a:rPr lang="en-US" dirty="0" smtClean="0"/>
              <a:t>	requests</a:t>
            </a:r>
            <a:r>
              <a:rPr lang="en-US" dirty="0"/>
              <a:t>, the oldest request is the current least recently used page. </a:t>
            </a:r>
            <a:r>
              <a:rPr lang="en-US" dirty="0" smtClean="0"/>
              <a:t>	Find </a:t>
            </a:r>
            <a:r>
              <a:rPr lang="en-US" dirty="0"/>
              <a:t>and replace the page with the required page, increase page fault </a:t>
            </a:r>
            <a:r>
              <a:rPr lang="en-US" dirty="0" smtClean="0"/>
              <a:t>	count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    Repeat </a:t>
            </a:r>
            <a:r>
              <a:rPr lang="en-US" dirty="0"/>
              <a:t>the process by traversing through the entire reference string.</a:t>
            </a:r>
            <a:endParaRPr lang="en-IN" dirty="0"/>
          </a:p>
          <a:p>
            <a:r>
              <a:rPr lang="en-US" b="1" dirty="0"/>
              <a:t>Step 4: </a:t>
            </a:r>
            <a:r>
              <a:rPr lang="en-US" dirty="0"/>
              <a:t>Calculate hit and miss ratio and Output appropriate </a:t>
            </a:r>
            <a:r>
              <a:rPr lang="en-US" dirty="0" smtClean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07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variables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length, </a:t>
            </a:r>
            <a:r>
              <a:rPr lang="en-IN" dirty="0" err="1" smtClean="0"/>
              <a:t>reference_str</a:t>
            </a:r>
            <a:r>
              <a:rPr lang="en-IN" dirty="0" smtClean="0"/>
              <a:t>[ ]- length of reference string and array to store reference string.</a:t>
            </a:r>
          </a:p>
          <a:p>
            <a:r>
              <a:rPr lang="en-US" dirty="0" err="1" smtClean="0"/>
              <a:t>num_frames</a:t>
            </a:r>
            <a:r>
              <a:rPr lang="en-US" dirty="0" smtClean="0"/>
              <a:t>, memory[ ]- Number of frames and array to track pages loaded in each frame.</a:t>
            </a:r>
          </a:p>
          <a:p>
            <a:r>
              <a:rPr lang="en-US" dirty="0" err="1" smtClean="0"/>
              <a:t>cur_page</a:t>
            </a:r>
            <a:r>
              <a:rPr lang="en-US" dirty="0" smtClean="0"/>
              <a:t>- Current request of page.</a:t>
            </a:r>
            <a:endParaRPr lang="en-IN" dirty="0" smtClean="0"/>
          </a:p>
          <a:p>
            <a:r>
              <a:rPr lang="en-US" dirty="0" err="1" smtClean="0"/>
              <a:t>check_status</a:t>
            </a:r>
            <a:r>
              <a:rPr lang="en-US" dirty="0" smtClean="0"/>
              <a:t>- array used to check which page needs to be replaced.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check_count</a:t>
            </a:r>
            <a:r>
              <a:rPr lang="en-US" dirty="0" smtClean="0"/>
              <a:t>- </a:t>
            </a:r>
            <a:r>
              <a:rPr lang="en-US" dirty="0"/>
              <a:t>Count to see how many times the page has been used recently. The frame with </a:t>
            </a:r>
            <a:r>
              <a:rPr lang="en-US" dirty="0" err="1"/>
              <a:t>check_count</a:t>
            </a:r>
            <a:r>
              <a:rPr lang="en-US" dirty="0"/>
              <a:t> as zero is </a:t>
            </a:r>
            <a:r>
              <a:rPr lang="en-US" dirty="0" smtClean="0"/>
              <a:t>replaced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US" dirty="0" err="1" smtClean="0"/>
              <a:t>fault_count</a:t>
            </a:r>
            <a:r>
              <a:rPr lang="en-US" dirty="0" smtClean="0"/>
              <a:t>- Variable to keep track of number of page faults.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69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117</TotalTime>
  <Words>381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Operating Systems Tutorial Report</vt:lpstr>
      <vt:lpstr>Round Robin</vt:lpstr>
      <vt:lpstr>Data structures and variables used</vt:lpstr>
      <vt:lpstr>Least Recently Used</vt:lpstr>
      <vt:lpstr>Data structures and variables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Tutorial Report</dc:title>
  <dc:creator>user</dc:creator>
  <cp:lastModifiedBy>user</cp:lastModifiedBy>
  <cp:revision>4</cp:revision>
  <dcterms:created xsi:type="dcterms:W3CDTF">2022-01-03T07:07:18Z</dcterms:created>
  <dcterms:modified xsi:type="dcterms:W3CDTF">2022-01-03T09:04:55Z</dcterms:modified>
</cp:coreProperties>
</file>