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1" r:id="rId4"/>
    <p:sldId id="283" r:id="rId5"/>
    <p:sldId id="264" r:id="rId6"/>
    <p:sldId id="284" r:id="rId7"/>
    <p:sldId id="275" r:id="rId8"/>
    <p:sldId id="257" r:id="rId9"/>
    <p:sldId id="287" r:id="rId10"/>
    <p:sldId id="267" r:id="rId11"/>
    <p:sldId id="285" r:id="rId12"/>
    <p:sldId id="286" r:id="rId13"/>
    <p:sldId id="278" r:id="rId14"/>
  </p:sldIdLst>
  <p:sldSz cx="9144000" cy="5143500" type="screen16x9"/>
  <p:notesSz cx="6858000" cy="9144000"/>
  <p:embeddedFontLst>
    <p:embeddedFont>
      <p:font typeface="Poppins" charset="0"/>
      <p:regular r:id="rId16"/>
      <p:bold r:id="rId17"/>
      <p:italic r:id="rId18"/>
      <p:boldItalic r:id="rId19"/>
    </p:embeddedFont>
    <p:embeddedFont>
      <p:font typeface="Poppins Light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8A462C0-4064-4A36-A377-467745691EE2}">
  <a:tblStyle styleId="{E8A462C0-4064-4A36-A377-467745691E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1" autoAdjust="0"/>
    <p:restoredTop sz="86457" autoAdjust="0"/>
  </p:normalViewPr>
  <p:slideViewPr>
    <p:cSldViewPr>
      <p:cViewPr>
        <p:scale>
          <a:sx n="100" d="100"/>
          <a:sy n="100" d="100"/>
        </p:scale>
        <p:origin x="-79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28536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685800" y="1991850"/>
            <a:ext cx="7696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MedBot</a:t>
            </a:r>
            <a:r>
              <a:rPr lang="en-US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/>
            </a:r>
            <a:br>
              <a:rPr lang="en-US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</a:br>
            <a:r>
              <a:rPr lang="en-US" sz="2400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Medicine Tablet  Dosage providing Robot</a:t>
            </a:r>
            <a:endParaRPr sz="240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1026" name="Picture 2" descr="C:\Users\Games\Desktop\Project- MedBot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504825"/>
            <a:ext cx="18383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48200" y="3890486"/>
            <a:ext cx="342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Presented By: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S. </a:t>
            </a:r>
            <a:r>
              <a:rPr lang="en-US" b="1" dirty="0" err="1" smtClean="0">
                <a:solidFill>
                  <a:schemeClr val="bg1"/>
                </a:solidFill>
              </a:rPr>
              <a:t>Kariyawasam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160275C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75;p25"/>
          <p:cNvSpPr/>
          <p:nvPr/>
        </p:nvSpPr>
        <p:spPr>
          <a:xfrm>
            <a:off x="914400" y="527250"/>
            <a:ext cx="1815900" cy="18159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0" name="Google Shape;270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75" name="Google Shape;275;p25"/>
          <p:cNvSpPr/>
          <p:nvPr/>
        </p:nvSpPr>
        <p:spPr>
          <a:xfrm>
            <a:off x="165300" y="2660850"/>
            <a:ext cx="1815900" cy="18159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77" name="Google Shape;277;p25"/>
          <p:cNvGrpSpPr/>
          <p:nvPr/>
        </p:nvGrpSpPr>
        <p:grpSpPr>
          <a:xfrm>
            <a:off x="457200" y="3034500"/>
            <a:ext cx="1219200" cy="1068600"/>
            <a:chOff x="2778123" y="853971"/>
            <a:chExt cx="1219200" cy="1068600"/>
          </a:xfrm>
        </p:grpSpPr>
        <p:sp>
          <p:nvSpPr>
            <p:cNvPr id="278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2778123" y="1022197"/>
              <a:ext cx="12192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chemeClr val="bg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BlueTooth Module</a:t>
              </a:r>
              <a:endParaRPr sz="1200" b="1" dirty="0">
                <a:solidFill>
                  <a:schemeClr val="bg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19" name="Google Shape;277;p25"/>
          <p:cNvGrpSpPr/>
          <p:nvPr/>
        </p:nvGrpSpPr>
        <p:grpSpPr>
          <a:xfrm>
            <a:off x="1295400" y="900900"/>
            <a:ext cx="1068600" cy="1068600"/>
            <a:chOff x="2859873" y="853971"/>
            <a:chExt cx="1068600" cy="1068600"/>
          </a:xfrm>
        </p:grpSpPr>
        <p:sp>
          <p:nvSpPr>
            <p:cNvPr id="20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1" name="Google Shape;279;p25"/>
            <p:cNvSpPr txBox="1"/>
            <p:nvPr/>
          </p:nvSpPr>
          <p:spPr>
            <a:xfrm>
              <a:off x="2921183" y="1022197"/>
              <a:ext cx="914399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2" algn="ctr">
                <a:lnSpc>
                  <a:spcPct val="115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Arduino Uno</a:t>
              </a:r>
              <a:endParaRPr lang="en-US" sz="1200" b="1" dirty="0">
                <a:solidFill>
                  <a:schemeClr val="bg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23" name="Google Shape;275;p25"/>
          <p:cNvSpPr/>
          <p:nvPr/>
        </p:nvSpPr>
        <p:spPr>
          <a:xfrm>
            <a:off x="2514600" y="2660850"/>
            <a:ext cx="1815900" cy="18159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4" name="Google Shape;277;p25"/>
          <p:cNvGrpSpPr/>
          <p:nvPr/>
        </p:nvGrpSpPr>
        <p:grpSpPr>
          <a:xfrm>
            <a:off x="2888250" y="3034500"/>
            <a:ext cx="1068600" cy="1068600"/>
            <a:chOff x="2859873" y="853971"/>
            <a:chExt cx="1068600" cy="1068600"/>
          </a:xfrm>
        </p:grpSpPr>
        <p:sp>
          <p:nvSpPr>
            <p:cNvPr id="25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6" name="Google Shape;279;p25"/>
            <p:cNvSpPr txBox="1"/>
            <p:nvPr/>
          </p:nvSpPr>
          <p:spPr>
            <a:xfrm>
              <a:off x="2921183" y="1022197"/>
              <a:ext cx="914399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Power 5V</a:t>
              </a:r>
              <a:endParaRPr sz="1200" b="1" dirty="0">
                <a:solidFill>
                  <a:schemeClr val="bg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27" name="Google Shape;275;p25"/>
          <p:cNvSpPr/>
          <p:nvPr/>
        </p:nvSpPr>
        <p:spPr>
          <a:xfrm>
            <a:off x="3657600" y="527250"/>
            <a:ext cx="1815900" cy="18159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8" name="Google Shape;277;p25"/>
          <p:cNvGrpSpPr/>
          <p:nvPr/>
        </p:nvGrpSpPr>
        <p:grpSpPr>
          <a:xfrm>
            <a:off x="4031250" y="900900"/>
            <a:ext cx="1068600" cy="1068600"/>
            <a:chOff x="2859873" y="853971"/>
            <a:chExt cx="1068600" cy="1068600"/>
          </a:xfrm>
        </p:grpSpPr>
        <p:sp>
          <p:nvSpPr>
            <p:cNvPr id="29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0" name="Google Shape;279;p25"/>
            <p:cNvSpPr txBox="1"/>
            <p:nvPr/>
          </p:nvSpPr>
          <p:spPr>
            <a:xfrm>
              <a:off x="2921183" y="1022197"/>
              <a:ext cx="914399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lnSpc>
                  <a:spcPct val="115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DC Motors</a:t>
              </a:r>
              <a:endParaRPr lang="en-US" sz="1200" b="1" dirty="0">
                <a:solidFill>
                  <a:schemeClr val="bg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31" name="Google Shape;275;p25"/>
          <p:cNvSpPr/>
          <p:nvPr/>
        </p:nvSpPr>
        <p:spPr>
          <a:xfrm>
            <a:off x="4876800" y="2660850"/>
            <a:ext cx="1815900" cy="18159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2" name="Google Shape;277;p25"/>
          <p:cNvGrpSpPr/>
          <p:nvPr/>
        </p:nvGrpSpPr>
        <p:grpSpPr>
          <a:xfrm>
            <a:off x="5250450" y="3034500"/>
            <a:ext cx="1068600" cy="1068600"/>
            <a:chOff x="2859873" y="853971"/>
            <a:chExt cx="1068600" cy="1068600"/>
          </a:xfrm>
        </p:grpSpPr>
        <p:sp>
          <p:nvSpPr>
            <p:cNvPr id="33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" name="Google Shape;279;p25"/>
            <p:cNvSpPr txBox="1"/>
            <p:nvPr/>
          </p:nvSpPr>
          <p:spPr>
            <a:xfrm>
              <a:off x="2921183" y="1022197"/>
              <a:ext cx="914399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Smart Phone App</a:t>
              </a:r>
              <a:endParaRPr sz="1200" b="1" dirty="0">
                <a:solidFill>
                  <a:schemeClr val="bg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39" name="Google Shape;275;p25"/>
          <p:cNvSpPr/>
          <p:nvPr/>
        </p:nvSpPr>
        <p:spPr>
          <a:xfrm>
            <a:off x="7162800" y="2660850"/>
            <a:ext cx="1815900" cy="18159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0" name="Google Shape;277;p25"/>
          <p:cNvGrpSpPr/>
          <p:nvPr/>
        </p:nvGrpSpPr>
        <p:grpSpPr>
          <a:xfrm>
            <a:off x="7536450" y="3034500"/>
            <a:ext cx="1068600" cy="1068600"/>
            <a:chOff x="2859873" y="853971"/>
            <a:chExt cx="1068600" cy="1068600"/>
          </a:xfrm>
        </p:grpSpPr>
        <p:sp>
          <p:nvSpPr>
            <p:cNvPr id="41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2" name="Google Shape;279;p25"/>
            <p:cNvSpPr txBox="1"/>
            <p:nvPr/>
          </p:nvSpPr>
          <p:spPr>
            <a:xfrm>
              <a:off x="2921183" y="1022197"/>
              <a:ext cx="914399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etc.</a:t>
              </a:r>
              <a:endParaRPr sz="1200" b="1" dirty="0">
                <a:solidFill>
                  <a:schemeClr val="bg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43" name="Google Shape;275;p25"/>
          <p:cNvSpPr/>
          <p:nvPr/>
        </p:nvSpPr>
        <p:spPr>
          <a:xfrm>
            <a:off x="6413700" y="527250"/>
            <a:ext cx="1815900" cy="18159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4" name="Google Shape;277;p25"/>
          <p:cNvGrpSpPr/>
          <p:nvPr/>
        </p:nvGrpSpPr>
        <p:grpSpPr>
          <a:xfrm>
            <a:off x="6705600" y="900900"/>
            <a:ext cx="1219200" cy="1068600"/>
            <a:chOff x="2778123" y="853971"/>
            <a:chExt cx="1219200" cy="1068600"/>
          </a:xfrm>
        </p:grpSpPr>
        <p:sp>
          <p:nvSpPr>
            <p:cNvPr id="45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6" name="Google Shape;279;p25"/>
            <p:cNvSpPr txBox="1"/>
            <p:nvPr/>
          </p:nvSpPr>
          <p:spPr>
            <a:xfrm>
              <a:off x="2778123" y="1022197"/>
              <a:ext cx="12192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Motor Controllers</a:t>
              </a:r>
              <a:endParaRPr sz="1200" b="1" dirty="0">
                <a:solidFill>
                  <a:schemeClr val="bg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057400" y="3443850"/>
            <a:ext cx="5105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Improvements that can be made with the device</a:t>
            </a:r>
            <a:endParaRPr sz="4800"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 smtClean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5</a:t>
            </a: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02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review some concepts</a:t>
            </a:r>
            <a:endParaRPr dirty="0"/>
          </a:p>
        </p:txBody>
      </p:sp>
      <p:sp>
        <p:nvSpPr>
          <p:cNvPr id="357" name="Google Shape;357;p3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AI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We can add artifitial intelligents to give states and data about improvements user had made with the medicine.</a:t>
            </a:r>
            <a:endParaRPr sz="1200"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body" idx="2"/>
          </p:nvPr>
        </p:nvSpPr>
        <p:spPr>
          <a:xfrm>
            <a:off x="2630937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Security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We can add a facial recognition system to prevent security threts or to check whether the right person is taking the right medicine</a:t>
            </a:r>
            <a:endParaRPr sz="1200"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body" idx="3"/>
          </p:nvPr>
        </p:nvSpPr>
        <p:spPr>
          <a:xfrm>
            <a:off x="4192249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Multi User 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smtClean="0"/>
              <a:t>With facial recognition system we can deliver medicine dosage according to the person basis not only in time basis.</a:t>
            </a:r>
            <a:endParaRPr sz="1200" dirty="0"/>
          </a:p>
        </p:txBody>
      </p:sp>
      <p:sp>
        <p:nvSpPr>
          <p:cNvPr id="360" name="Google Shape;360;p3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2" name="Google Shape;362;p3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3" name="Google Shape;363;p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31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Google Shape;370;p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04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</a:t>
            </a:r>
            <a:endParaRPr dirty="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 smtClean="0"/>
              <a:t>skwin95@gmail.com</a:t>
            </a:r>
            <a:endParaRPr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667000" y="356235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Why there is a need for a robot to help giving medicine?</a:t>
            </a:r>
            <a:endParaRPr sz="4800"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Imagine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-US" dirty="0" smtClean="0"/>
              <a:t>You are a busy person and forgets to take recommended medicine from a doctor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 smtClean="0"/>
              <a:t>Your elder ones are careless about there medication</a:t>
            </a:r>
            <a:endParaRPr dirty="0" smtClean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 smtClean="0"/>
              <a:t>You are getting confused about how much tablet that you or your elder ones have to take in at what time.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Then this is exactly what you want to keep withing your reach.</a:t>
            </a: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90800" y="268185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What this robot is capable of?</a:t>
            </a:r>
            <a:endParaRPr sz="4800"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2</a:t>
            </a: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32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This Robot is capable of,</a:t>
            </a:r>
            <a:endParaRPr dirty="0"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533400" y="198980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</a:t>
            </a:r>
            <a:r>
              <a:rPr lang="en-US" sz="2000" b="1" dirty="0" smtClean="0"/>
              <a:t>(1) Choosing right medicine at right time</a:t>
            </a:r>
            <a:endParaRPr sz="2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.</a:t>
            </a:r>
            <a:endParaRPr dirty="0"/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 smtClean="0"/>
              <a:t>       (2)  </a:t>
            </a:r>
            <a:r>
              <a:rPr lang="en-US" sz="2000" b="1" dirty="0" smtClean="0"/>
              <a:t>C</a:t>
            </a:r>
            <a:r>
              <a:rPr lang="en" sz="2000" b="1" dirty="0" smtClean="0"/>
              <a:t>hoosing the dosage of a single type tablet</a:t>
            </a:r>
            <a:endParaRPr sz="2000" b="1" dirty="0" smtClean="0"/>
          </a:p>
        </p:txBody>
      </p:sp>
      <p:sp>
        <p:nvSpPr>
          <p:cNvPr id="241" name="Google Shape;241;p22"/>
          <p:cNvSpPr txBox="1">
            <a:spLocks noGrp="1"/>
          </p:cNvSpPr>
          <p:nvPr>
            <p:ph type="body" idx="3"/>
          </p:nvPr>
        </p:nvSpPr>
        <p:spPr>
          <a:xfrm>
            <a:off x="4419600" y="1973425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 smtClean="0"/>
              <a:t>       (3)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 smtClean="0"/>
              <a:t>Allow user to input at what time and how much dosage they want</a:t>
            </a:r>
            <a:endParaRPr sz="2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625000" y="359625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How User can interact with the device?</a:t>
            </a:r>
            <a:endParaRPr sz="4800"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 smtClean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3</a:t>
            </a: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5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>
            <a:spLocks noGrp="1"/>
          </p:cNvSpPr>
          <p:nvPr>
            <p:ph type="body" idx="4294967295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latin typeface="Poppins"/>
                <a:ea typeface="Poppins"/>
                <a:cs typeface="Poppins"/>
                <a:sym typeface="Poppins"/>
              </a:rPr>
              <a:t>Mobile </a:t>
            </a:r>
            <a:r>
              <a:rPr lang="en" sz="3600" b="1" dirty="0" smtClean="0">
                <a:latin typeface="Poppins"/>
                <a:ea typeface="Poppins"/>
                <a:cs typeface="Poppins"/>
                <a:sym typeface="Poppins"/>
              </a:rPr>
              <a:t>App</a:t>
            </a:r>
            <a:endParaRPr sz="3600" dirty="0"/>
          </a:p>
        </p:txBody>
      </p:sp>
      <p:sp>
        <p:nvSpPr>
          <p:cNvPr id="387" name="Google Shape;387;p3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88" name="Google Shape;388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389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33"/>
          <p:cNvSpPr txBox="1">
            <a:spLocks noGrp="1"/>
          </p:cNvSpPr>
          <p:nvPr>
            <p:ph type="body" idx="4294967295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App is to be developed with MIT App developer that will be with a user friendly interface. </a:t>
            </a:r>
            <a:r>
              <a:rPr lang="en-US" sz="1200" dirty="0" smtClean="0"/>
              <a:t>That will allow user to input data about,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1) Dosage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smtClean="0"/>
              <a:t>     2) Time that output         take place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 </a:t>
            </a:r>
            <a:r>
              <a:rPr lang="en-US" sz="1200" dirty="0" smtClean="0"/>
              <a:t>    3) Has a Bluetooth connectivity with the robot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59" name="Google Shape;159;p15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smtClean="0"/>
              <a:t>User can edit the four tablet dosage which is how much tablets they want at what time through the mobile app.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smtClean="0"/>
              <a:t>Smart phone </a:t>
            </a:r>
            <a:r>
              <a:rPr lang="en-US" dirty="0" err="1" smtClean="0"/>
              <a:t>apk</a:t>
            </a:r>
            <a:r>
              <a:rPr lang="en-US" dirty="0" smtClean="0"/>
              <a:t> file gives user the ability to change the </a:t>
            </a:r>
            <a:r>
              <a:rPr lang="en-US" dirty="0" err="1" smtClean="0"/>
              <a:t>the</a:t>
            </a:r>
            <a:r>
              <a:rPr lang="en-US" dirty="0" smtClean="0"/>
              <a:t> data any time and there is a alarm system to ensure that the user taken the dosage within one hour the output tablets have given.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057400" y="2986650"/>
            <a:ext cx="5105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Technology that is using in the device</a:t>
            </a:r>
            <a:endParaRPr sz="4800"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4</a:t>
            </a: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374</Words>
  <Application>Microsoft Office PowerPoint</Application>
  <PresentationFormat>On-screen Show (16:9)</PresentationFormat>
  <Paragraphs>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Poppins</vt:lpstr>
      <vt:lpstr>Poppins Light</vt:lpstr>
      <vt:lpstr>Cymbeline template</vt:lpstr>
      <vt:lpstr>MedBot Medicine Tablet  Dosage providing Robot</vt:lpstr>
      <vt:lpstr>Why there is a need for a robot to help giving medicine?</vt:lpstr>
      <vt:lpstr>Imagine</vt:lpstr>
      <vt:lpstr>What this robot is capable of?</vt:lpstr>
      <vt:lpstr>This Robot is capable of,</vt:lpstr>
      <vt:lpstr>How User can interact with the device?</vt:lpstr>
      <vt:lpstr>PowerPoint Presentation</vt:lpstr>
      <vt:lpstr>Instructions for use</vt:lpstr>
      <vt:lpstr>Technology that is using in the device</vt:lpstr>
      <vt:lpstr>PowerPoint Presentation</vt:lpstr>
      <vt:lpstr>Improvements that can be made with the device</vt:lpstr>
      <vt:lpstr>Let’s review some concepts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MedBot Medicine Tablet  Dosage providing Robot</dc:title>
  <cp:lastModifiedBy>Microsoft</cp:lastModifiedBy>
  <cp:revision>14</cp:revision>
  <dcterms:modified xsi:type="dcterms:W3CDTF">2018-09-24T08:43:05Z</dcterms:modified>
</cp:coreProperties>
</file>