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F71F-0CCB-9464-F21E-98178E0D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B891-040D-9E8F-30DD-FC6FF89B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B2DF9-872F-DA3E-422E-447E5152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1486-AAFD-93E0-841A-24918259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DE48-D449-FA79-B85C-243A0D97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4148-7B54-6F3E-85AC-85D2B682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4CEF-771C-8251-EA55-013F0B677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7F44-A090-5475-59EF-57552CF2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FDE6-DBBB-9E72-DBF1-2B39F968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B82D-24AD-CA5F-3183-2A7CB90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BF926-6247-6CE7-5346-62E4EA9E8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CCA93-BBBF-6702-0EDA-2EC9810F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20CF-10A4-5E6D-5E97-E7F8B6C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140D-D413-867F-4B5C-18F775AE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850D-9FD4-3188-A7D7-50B98A9B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FAA-F6EB-2C0C-243E-AAE56A6D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A5C6-3409-1E59-E6C9-4625E9B8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8CF-A54D-1888-0E1D-9EEF5674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5E4C-044C-355B-B6E4-A1E01B73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C154-EE79-4F12-8C0A-B7822566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530B-FADD-DBED-7CD9-52527FE9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9C0C-0FDF-AE99-2CDE-91F44569C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1355-6A1C-CC4A-861F-ABBE0659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4A2F-4A27-04D1-91F6-3A7EA665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E9FE-297F-7330-EB22-7B691DAB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FC20-7513-2102-F0D7-EA97826F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91CE-E98D-CE5C-A38A-DB2E7D373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2BC5E-DCF4-4F1C-159C-F97DF51B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1F8E-0703-89E3-1B1C-154ABA9E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3445F-7A25-0B07-F335-BB04B854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3429-A1CD-2D21-1BAE-E2353ACC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5B4-2410-8CD4-EC89-64ED36A9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44D6-B38B-0D31-A19D-105E5103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2CE5-28D0-EF16-F755-3A04DE2D1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E270E-D236-E1FD-08F1-5227D6C36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8F03A-9986-EA33-4D3B-FD96E8C7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5C7A2-7C39-DC78-4D45-7BD028F7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03A79-87CD-F8E3-A644-147FB01C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FDC50-33C3-4CE9-08B6-5DFC5F2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95BA-73C1-E369-0001-6DDA44D9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FE802-08A8-DE8A-0897-305519CC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E5C-3E08-0DCD-1739-192B1519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6928-2091-CEF7-9C41-4AF3AF78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CA775-7DFD-641F-8606-E14E9305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E0103-7AF1-3992-B699-C0B0763C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B37B4-AEBB-F8DD-F287-26E50938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6F82-CB15-6C26-ECEA-4B34DA16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C4CD-1F24-268C-9333-45805E8B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DD52-297A-1B52-BF26-6438F795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5DF3-3D73-38F2-9426-298A823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F3F8-83EA-2D0E-FFA6-D48F5D1B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B678D-B9AA-2312-862F-86F343E1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21F2-5854-4AB3-2214-27BA13FC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B8D8F-B015-AA84-A57B-4DB2DDF7D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FA363-FCD7-DE7E-8FD0-363E8439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6455-9617-3AEF-1526-3FC58703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2E27-C6A0-7374-9DC0-E6C93B86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88993-5E88-2B13-4623-CCAADEA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07A0D-D651-B86F-291E-E23BEF84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62F6-E11E-442F-3338-B19517799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0CBB-1175-F62E-8DC0-375EF2566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D5C-E8B6-432E-AA09-39DD33051BD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83BD-3BC9-203B-9C7A-CD482EB4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917A-CA80-AF3C-3EAA-D4B0AC57E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i2020/testrepo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ED20-C330-04AD-9A95-17CCA5D4A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847F-7FD5-F01F-99C6-BA79504F8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merge the file from feature(branch)</a:t>
            </a:r>
          </a:p>
          <a:p>
            <a:pPr marL="0" indent="0">
              <a:buNone/>
            </a:pPr>
            <a:r>
              <a:rPr lang="en-US" dirty="0"/>
              <a:t>git merge feature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rebase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8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Calibri" panose="020F0502020204030204" pitchFamily="34" charset="0"/>
                <a:cs typeface="Lucida Console" panose="020B0609040504020204" pitchFamily="49" charset="0"/>
              </a:rPr>
              <a:t>Clone the repo /push into the repo</a:t>
            </a:r>
            <a:r>
              <a:rPr lang="en-US" sz="2400" dirty="0">
                <a:effectLst/>
                <a:ea typeface="Calibri" panose="020F0502020204030204" pitchFamily="34" charset="0"/>
                <a:cs typeface="Lucida Console" panose="020B0609040504020204" pitchFamily="49" charset="0"/>
              </a:rPr>
              <a:t> 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effectLst/>
                <a:ea typeface="Calibri" panose="020F0502020204030204" pitchFamily="34" charset="0"/>
                <a:cs typeface="Lucida Console" panose="020B0609040504020204" pitchFamily="49" charset="0"/>
              </a:rPr>
              <a:t>Create a folder where you want to clone the project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effectLst/>
                <a:ea typeface="Calibri" panose="020F0502020204030204" pitchFamily="34" charset="0"/>
                <a:cs typeface="Lucida Console" panose="020B0609040504020204" pitchFamily="49" charset="0"/>
              </a:rPr>
              <a:t>Go to git bash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effectLst/>
                <a:ea typeface="Calibri" panose="020F0502020204030204" pitchFamily="34" charset="0"/>
                <a:cs typeface="Lucida Console" panose="020B0609040504020204" pitchFamily="49" charset="0"/>
              </a:rPr>
              <a:t>git clone “</a:t>
            </a:r>
            <a:r>
              <a:rPr lang="en-US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https://github.com/Santi2020/</a:t>
            </a:r>
            <a:r>
              <a:rPr lang="en-US" dirty="0" err="1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testrepo.git</a:t>
            </a:r>
            <a:r>
              <a:rPr lang="en-US" dirty="0">
                <a:effectLst/>
                <a:ea typeface="Calibri" panose="020F0502020204030204" pitchFamily="34" charset="0"/>
                <a:cs typeface="Lucida Console" panose="020B0609040504020204" pitchFamily="49" charset="0"/>
              </a:rPr>
              <a:t>”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Pull</a:t>
            </a:r>
          </a:p>
          <a:p>
            <a:pPr marL="457200" lvl="1" indent="0">
              <a:buNone/>
            </a:pPr>
            <a:r>
              <a:rPr lang="en-US" dirty="0"/>
              <a:t>Go to the folder</a:t>
            </a:r>
          </a:p>
          <a:p>
            <a:pPr marL="457200" lvl="1" indent="0">
              <a:buNone/>
            </a:pPr>
            <a:r>
              <a:rPr lang="en-US" dirty="0"/>
              <a:t>Git bash</a:t>
            </a:r>
          </a:p>
          <a:p>
            <a:pPr marL="457200" lvl="1" indent="0">
              <a:buNone/>
            </a:pPr>
            <a:r>
              <a:rPr lang="en-US" dirty="0"/>
              <a:t>git pull origin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5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Remote origin</a:t>
            </a:r>
          </a:p>
          <a:p>
            <a:pPr marL="0" indent="0">
              <a:buNone/>
            </a:pPr>
            <a:r>
              <a:rPr lang="en-US" sz="2400" dirty="0"/>
              <a:t>	git remote add origin </a:t>
            </a:r>
            <a:r>
              <a:rPr lang="en-US" sz="2400" dirty="0">
                <a:hlinkClick r:id="rId2"/>
              </a:rPr>
              <a:t>https://github.com/Santi2020/testrepo.git</a:t>
            </a:r>
            <a:endParaRPr lang="en-US" sz="2400" dirty="0"/>
          </a:p>
          <a:p>
            <a:r>
              <a:rPr lang="en-US" sz="2400" b="1" dirty="0"/>
              <a:t>Push to remote repository</a:t>
            </a:r>
          </a:p>
          <a:p>
            <a:pPr marL="0" indent="0">
              <a:buNone/>
            </a:pPr>
            <a:r>
              <a:rPr lang="en-US" sz="2400" dirty="0"/>
              <a:t>	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37460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187"/>
            <a:ext cx="10515600" cy="62011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b="1" dirty="0"/>
              <a:t>UI options in Eclipse and </a:t>
            </a:r>
            <a:r>
              <a:rPr lang="en-US" sz="3100" b="1" dirty="0" err="1"/>
              <a:t>Intellij</a:t>
            </a:r>
            <a:br>
              <a:rPr lang="en-US" sz="3100" b="1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131"/>
            <a:ext cx="10515600" cy="55358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CLONE a project</a:t>
            </a:r>
          </a:p>
          <a:p>
            <a:pPr marL="457200" lvl="1" indent="0">
              <a:buNone/>
            </a:pPr>
            <a:r>
              <a:rPr lang="en-US" dirty="0"/>
              <a:t>Right click on project explorer  </a:t>
            </a:r>
          </a:p>
          <a:p>
            <a:pPr marL="457200" lvl="1" indent="0">
              <a:buNone/>
            </a:pPr>
            <a:r>
              <a:rPr lang="en-US" dirty="0"/>
              <a:t>import</a:t>
            </a:r>
          </a:p>
          <a:p>
            <a:pPr marL="457200" lvl="1" indent="0">
              <a:buNone/>
            </a:pPr>
            <a:r>
              <a:rPr lang="en-US" dirty="0"/>
              <a:t>projects from git</a:t>
            </a:r>
          </a:p>
          <a:p>
            <a:pPr marL="457200" lvl="1" indent="0">
              <a:buNone/>
            </a:pPr>
            <a:r>
              <a:rPr lang="en-US" dirty="0"/>
              <a:t>next  </a:t>
            </a:r>
          </a:p>
          <a:p>
            <a:pPr marL="457200" lvl="1" indent="0">
              <a:buNone/>
            </a:pPr>
            <a:r>
              <a:rPr lang="en-US" dirty="0"/>
              <a:t>clone URL </a:t>
            </a:r>
          </a:p>
          <a:p>
            <a:pPr marL="457200" lvl="1" indent="0">
              <a:buNone/>
            </a:pPr>
            <a:r>
              <a:rPr lang="en-US" dirty="0"/>
              <a:t>provide remote repo URL </a:t>
            </a:r>
          </a:p>
          <a:p>
            <a:pPr marL="457200" lvl="1" indent="0">
              <a:buNone/>
            </a:pPr>
            <a:r>
              <a:rPr lang="en-US" dirty="0"/>
              <a:t>next </a:t>
            </a:r>
          </a:p>
          <a:p>
            <a:pPr marL="457200" lvl="1" indent="0">
              <a:buNone/>
            </a:pPr>
            <a:r>
              <a:rPr lang="en-US" dirty="0"/>
              <a:t>select the branch  </a:t>
            </a:r>
          </a:p>
          <a:p>
            <a:pPr marL="457200" lvl="1" indent="0">
              <a:buNone/>
            </a:pPr>
            <a:r>
              <a:rPr lang="en-US" dirty="0"/>
              <a:t>select directory  </a:t>
            </a:r>
          </a:p>
          <a:p>
            <a:pPr marL="457200" lvl="1" indent="0">
              <a:buNone/>
            </a:pPr>
            <a:r>
              <a:rPr lang="en-US" dirty="0"/>
              <a:t>import as general project </a:t>
            </a:r>
          </a:p>
          <a:p>
            <a:pPr marL="457200" lvl="1" indent="0">
              <a:buNone/>
            </a:pPr>
            <a:r>
              <a:rPr lang="en-US" dirty="0"/>
              <a:t>provide a project name  </a:t>
            </a:r>
          </a:p>
          <a:p>
            <a:pPr marL="457200" lvl="1" indent="0">
              <a:buNone/>
            </a:pPr>
            <a:r>
              <a:rPr lang="en-US" dirty="0"/>
              <a:t>finish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8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b="1" dirty="0"/>
              <a:t>UI options in Eclipse and </a:t>
            </a:r>
            <a:r>
              <a:rPr lang="en-US" sz="3100" b="1" dirty="0" err="1"/>
              <a:t>Intellij</a:t>
            </a:r>
            <a:br>
              <a:rPr lang="en-US" sz="3100" b="1" dirty="0"/>
            </a:br>
            <a:endParaRPr lang="en-US" sz="3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484"/>
            <a:ext cx="10515600" cy="51784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PUSH the changes</a:t>
            </a:r>
          </a:p>
          <a:p>
            <a:pPr marL="0" indent="0">
              <a:buNone/>
            </a:pPr>
            <a:r>
              <a:rPr lang="en-US" dirty="0"/>
              <a:t>Right click on the file  </a:t>
            </a:r>
          </a:p>
          <a:p>
            <a:pPr marL="0" indent="0">
              <a:buNone/>
            </a:pPr>
            <a:r>
              <a:rPr lang="en-US" dirty="0"/>
              <a:t>Team  </a:t>
            </a:r>
          </a:p>
          <a:p>
            <a:pPr marL="0" indent="0">
              <a:buNone/>
            </a:pPr>
            <a:r>
              <a:rPr lang="en-US" dirty="0"/>
              <a:t>Add to index </a:t>
            </a:r>
          </a:p>
          <a:p>
            <a:pPr marL="0" indent="0">
              <a:buNone/>
            </a:pPr>
            <a:r>
              <a:rPr lang="en-US" dirty="0"/>
              <a:t>(file added to staging)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Right click on the file  </a:t>
            </a:r>
          </a:p>
          <a:p>
            <a:pPr marL="0" indent="0">
              <a:buNone/>
            </a:pPr>
            <a:r>
              <a:rPr lang="en-US" dirty="0"/>
              <a:t>Team  </a:t>
            </a:r>
          </a:p>
          <a:p>
            <a:pPr marL="0" indent="0">
              <a:buNone/>
            </a:pPr>
            <a:r>
              <a:rPr lang="en-US" dirty="0"/>
              <a:t>commit  </a:t>
            </a:r>
          </a:p>
          <a:p>
            <a:pPr marL="0" indent="0">
              <a:buNone/>
            </a:pPr>
            <a:r>
              <a:rPr lang="en-US" dirty="0"/>
              <a:t>which open a window to provide commit message  </a:t>
            </a:r>
          </a:p>
          <a:p>
            <a:pPr marL="0" indent="0">
              <a:buNone/>
            </a:pPr>
            <a:r>
              <a:rPr lang="en-US" dirty="0"/>
              <a:t>click commit (for local repo)</a:t>
            </a:r>
          </a:p>
          <a:p>
            <a:pPr marL="0" indent="0">
              <a:buNone/>
            </a:pPr>
            <a:r>
              <a:rPr lang="en-US" dirty="0"/>
              <a:t>	commit and push (for remote repo)  provide username and password credentials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PULL the changes</a:t>
            </a:r>
          </a:p>
          <a:p>
            <a:pPr marL="0" indent="0">
              <a:buNone/>
            </a:pPr>
            <a:r>
              <a:rPr lang="en-US" dirty="0"/>
              <a:t>Right click on the file  Team Pull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9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 is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tool used for source code management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is a free and open-source version control system used to handle small to very large projects efficiently. 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 is used to tracking changes in the source code, enabling multiple developers to work together on non-linear development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Github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is a hosting service for git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641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architecture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869"/>
            <a:ext cx="10515600" cy="5717628"/>
          </a:xfrm>
        </p:spPr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Staging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 repository {Git)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Remote repository / GitHub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Untracked files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Tracked files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         : Local repository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committed files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Remote repository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files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37CE0-82B3-967F-500F-79D798DD8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1521"/>
            <a:ext cx="9974887" cy="3882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66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Launch Git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your project folder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Right click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Git Bash Here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view your file (this is your project files in local system)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0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commands that is applicable for all  repositories( all projects)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--global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user.email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“myemail@gmail.com”  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time command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--global user.name "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your_name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time command required to specify your 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query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–list : to list all the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configrations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config user.name : to see the name in config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config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user.email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to see the email in config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14"/>
            <a:ext cx="10515600" cy="5146949"/>
          </a:xfrm>
        </p:spPr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 a Repository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repository / creates empty repository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status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Get the status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add -A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: adds all files to the staging area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add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: adds all files to the staging area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add pom.xml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adds specified files to the repository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commit -m "this is first commit"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commit the changes to the repository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commit -a -m “adding modified files”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 and commit in single command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History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log: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commit history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the details of each commit ex: unique commit code, name, email, files, comment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log –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oneline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displays the commit history in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5192"/>
          </a:xfrm>
        </p:spPr>
        <p:txBody>
          <a:bodyPr>
            <a:normAutofit fontScale="90000"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422"/>
            <a:ext cx="10515600" cy="521001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compare the difference between the files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git diff :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between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staging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 and local repo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repo and remote repo	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see the diff in file content bet working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staging area ( comparing before commit)</a:t>
            </a:r>
          </a:p>
          <a:p>
            <a:pPr marL="0" indent="0">
              <a:buNone/>
            </a:pPr>
            <a:r>
              <a:rPr lang="en-US" sz="2000" dirty="0"/>
              <a:t>	git diff file1.txt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see the diff in file content bet working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last commit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git diff Head index.txt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see the diff in file content bet staged copy and last commit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git diff --staged head index.txt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57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723"/>
          </a:xfrm>
        </p:spPr>
        <p:txBody>
          <a:bodyPr>
            <a:normAutofit fontScale="90000"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Remove file</a:t>
            </a:r>
          </a:p>
          <a:p>
            <a:r>
              <a:rPr lang="en-US" dirty="0"/>
              <a:t>git rm file1.txt : removes file1.txt from working directory and staging</a:t>
            </a:r>
          </a:p>
          <a:p>
            <a:r>
              <a:rPr lang="en-US" dirty="0"/>
              <a:t>git rm -r . : removes all files from working directory and staging</a:t>
            </a:r>
          </a:p>
          <a:p>
            <a:r>
              <a:rPr lang="en-US" dirty="0"/>
              <a:t>git rm –cached file2.txt : Remove files from only staging</a:t>
            </a:r>
          </a:p>
          <a:p>
            <a:r>
              <a:rPr lang="en-US" dirty="0"/>
              <a:t>rm file3.txt : Remove files from working directory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Undo commits at repo level</a:t>
            </a:r>
          </a:p>
          <a:p>
            <a:r>
              <a:rPr lang="en-US" dirty="0"/>
              <a:t>git reset index.txt</a:t>
            </a:r>
          </a:p>
          <a:p>
            <a:r>
              <a:rPr lang="en-US" dirty="0"/>
              <a:t>git &lt;mode&gt; &lt;commit id&gt;</a:t>
            </a:r>
          </a:p>
          <a:p>
            <a:r>
              <a:rPr lang="en-US" dirty="0"/>
              <a:t>git reset --mixed 3e9df31</a:t>
            </a:r>
          </a:p>
          <a:p>
            <a:r>
              <a:rPr lang="en-US" dirty="0"/>
              <a:t>git reset --soft 92f8c16</a:t>
            </a:r>
          </a:p>
          <a:p>
            <a:r>
              <a:rPr lang="en-US" dirty="0"/>
              <a:t>git reset --hard 92f8c16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2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661"/>
          </a:xfrm>
        </p:spPr>
        <p:txBody>
          <a:bodyPr>
            <a:normAutofit fontScale="90000"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910"/>
            <a:ext cx="10515600" cy="525205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To create new branch</a:t>
            </a:r>
          </a:p>
          <a:p>
            <a:pPr marL="0" indent="0">
              <a:buNone/>
            </a:pPr>
            <a:r>
              <a:rPr lang="en-US" dirty="0"/>
              <a:t>git branch </a:t>
            </a:r>
            <a:r>
              <a:rPr lang="en-US" dirty="0" err="1"/>
              <a:t>branchname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view available branches</a:t>
            </a:r>
          </a:p>
          <a:p>
            <a:pPr marL="0" indent="0">
              <a:buNone/>
            </a:pPr>
            <a:r>
              <a:rPr lang="en-US" dirty="0"/>
              <a:t>git branch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switch from one branch to another</a:t>
            </a:r>
          </a:p>
          <a:p>
            <a:pPr marL="0" indent="0">
              <a:buNone/>
            </a:pPr>
            <a:r>
              <a:rPr lang="en-US" dirty="0"/>
              <a:t>git checkout </a:t>
            </a:r>
            <a:r>
              <a:rPr lang="en-US" dirty="0" err="1"/>
              <a:t>branchname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and switching to a branch</a:t>
            </a:r>
          </a:p>
          <a:p>
            <a:pPr marL="0" indent="0">
              <a:buNone/>
            </a:pPr>
            <a:r>
              <a:rPr lang="en-US" dirty="0"/>
              <a:t>git checkout -b </a:t>
            </a:r>
            <a:r>
              <a:rPr lang="en-US" dirty="0" err="1"/>
              <a:t>branchname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delete a branch</a:t>
            </a:r>
          </a:p>
          <a:p>
            <a:pPr marL="0" indent="0">
              <a:buNone/>
            </a:pPr>
            <a:r>
              <a:rPr lang="en-US" dirty="0"/>
              <a:t>git branch -d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1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827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Symbol</vt:lpstr>
      <vt:lpstr>Office Theme</vt:lpstr>
      <vt:lpstr>Git and Github</vt:lpstr>
      <vt:lpstr>What is Git and Github</vt:lpstr>
      <vt:lpstr>Git architecture</vt:lpstr>
      <vt:lpstr>Launch Git</vt:lpstr>
      <vt:lpstr>Git commands</vt:lpstr>
      <vt:lpstr>Git commands</vt:lpstr>
      <vt:lpstr>Git commands</vt:lpstr>
      <vt:lpstr>Git commands</vt:lpstr>
      <vt:lpstr>Git commands</vt:lpstr>
      <vt:lpstr>PowerPoint Presentation</vt:lpstr>
      <vt:lpstr>PowerPoint Presentation</vt:lpstr>
      <vt:lpstr>PowerPoint Presentation</vt:lpstr>
      <vt:lpstr> UI options in Eclipse and Intellij </vt:lpstr>
      <vt:lpstr> UI options in Eclipse and Intellij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TISHAN1KA</dc:creator>
  <cp:lastModifiedBy>TISHAN1KA</cp:lastModifiedBy>
  <cp:revision>39</cp:revision>
  <dcterms:created xsi:type="dcterms:W3CDTF">2022-09-07T18:36:23Z</dcterms:created>
  <dcterms:modified xsi:type="dcterms:W3CDTF">2022-09-09T22:21:23Z</dcterms:modified>
</cp:coreProperties>
</file>