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BF67-BCFA-C91D-9708-A8670EE0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D6D1-A71B-FC47-133A-1AE8AF0C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7606-F112-A6A7-0577-CCBC2A4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6373-6B5E-3E72-DE67-ACDD0DBC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A06A-34D5-50EF-38D5-762ACB4A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990D-CA0D-7E43-AF1D-C46608B4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67059-16AF-841A-8BAF-D8842DE71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CC1E-6EBE-B909-A7C2-47ADD5F6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757C-E800-097D-F0BF-AA4DC05A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CA60-4F8F-8158-85DF-40E2C77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7A021-6CB9-2E5F-1D7C-C443313E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7C037-BA55-A488-D310-AF81A315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A076-7BF7-6808-8427-E2A362DB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0CE5-1DB5-7364-B191-E03F8D6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A0FB-3A99-8FF7-C109-F41F2738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0AF-9B27-2B8A-6E33-A4DA74F7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F706-D9FA-AB3B-CCFE-7D09AFD0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1E25-B735-ABB2-EEDF-A20420B0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1552-2F55-A504-5A92-1E1384A0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2AD1-DF05-F7D5-54B5-572027DC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2E4A-E34F-6A1A-7470-381DFBFC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AD38-A11A-4954-548B-DF3AD4EE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5434-680C-46D7-3B5A-C69B1B69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8C4A-A272-5E2A-A382-C1978565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358B-8882-753C-2C63-D891A432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DF8F-80DA-D570-65BB-EBEA7F0E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DE20-9624-AB30-6F10-E9A58627B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067C-B651-5B6C-B53F-130F60A8A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5E3F-F3A7-CA6F-DCCE-7D99DC4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CA3C-1011-53AE-9243-8FA8319E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E351-BAA5-3E87-491D-3BD97556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B3EE-6FB5-2BA3-6660-4648BDE1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8AFA-9DC1-2EE3-A7FF-1EAB1103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E158-9566-1E38-D585-9DFB0664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F6D27-31EB-1FFD-5C68-9BB1D2BD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40781-AB1F-C58A-971B-A8E01BC9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43D7B-C20A-9166-2230-8EC7FAD3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88FD4-60F5-A60D-0FB8-023FC7CE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23804-AA8C-FE43-5DB8-55ECC00F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640D-15C5-6B01-FFCC-B882C3F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EEEA9-E0A8-E61B-1B49-084D60E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F611B-6223-8B6A-DC03-8457B2D8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817D-8308-49E0-F296-98023972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6C636-AFB6-EDD1-D487-086EE2D3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B848-2287-9395-301E-698D2C3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B9959-8D95-8A4B-C9CE-B7BD5A72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582-3E66-10F7-3C02-AEC61BF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9850-6DD7-617F-D8A6-78E799DB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85BF-3DEE-CB7A-89DE-BD12E659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21DE-C238-D37B-5722-CE013F38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DEC6-624A-48D8-F710-E6E0E93F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995E-E1C0-496D-3834-68A8AE0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674F-D6E2-3FC1-09C5-379CE1E6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20367-60A2-8502-0817-1A24A2CD0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0946-3594-639E-D093-679BD1D4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24CA-E043-7FCE-11BC-3A8CF2BC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6813-FC9D-C944-BCBF-74326F49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100D-D680-3BD3-AEA3-1F9C3BDE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239FD-4E29-3BB1-9EC5-1EB1DE86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4539D-E5C6-3289-1D2D-C0C69739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31CB-33B2-878D-1B94-D452CAD7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123C-F5B6-4E5A-86E5-E7F7B8D3891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ABBB-9D69-6C98-782F-E8EA5CAC5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57CA-048E-42D8-CF45-8B3F6CDD8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ACBC-EF8E-48F8-94A1-C6166D6D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BE-4D05-9FA3-CAC0-09F4E02EB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B003E-F0FF-0CBB-DC4F-B9F641671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2F85-0683-C4A7-10CF-2F3F2BA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3F95D-0F17-B281-5553-5CFA99104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4" y="1825625"/>
            <a:ext cx="86938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1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D07D-1D05-F9F5-686A-F20E1947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and 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FD6E32-F42D-D269-AB02-A6DF62B39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68" y="1690688"/>
            <a:ext cx="8702565" cy="469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3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D58-E819-74D2-F26A-6D1A012E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0406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Collection Methods(Parent interface)</a:t>
            </a:r>
            <a:br>
              <a:rPr lang="en-US" dirty="0"/>
            </a:br>
            <a:r>
              <a:rPr lang="en-US" sz="2400" dirty="0"/>
              <a:t>add()</a:t>
            </a:r>
            <a:br>
              <a:rPr lang="en-US" sz="2400" dirty="0"/>
            </a:br>
            <a:r>
              <a:rPr lang="en-US" sz="2400" dirty="0"/>
              <a:t>remove()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340C0-9F49-C29B-4284-A96B7514B33A}"/>
              </a:ext>
            </a:extLst>
          </p:cNvPr>
          <p:cNvSpPr txBox="1"/>
          <p:nvPr/>
        </p:nvSpPr>
        <p:spPr>
          <a:xfrm>
            <a:off x="1282262" y="2396359"/>
            <a:ext cx="2333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Arraylist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</a:t>
            </a:r>
            <a:r>
              <a:rPr lang="en-US" dirty="0" err="1"/>
              <a:t>oreder</a:t>
            </a:r>
            <a:r>
              <a:rPr lang="en-US" dirty="0"/>
              <a:t>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</a:t>
            </a:r>
            <a:r>
              <a:rPr lang="en-US" dirty="0" err="1"/>
              <a:t>dyplicate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2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</vt:lpstr>
      <vt:lpstr>Collection</vt:lpstr>
      <vt:lpstr>Collection and Map</vt:lpstr>
      <vt:lpstr>Collection Methods(Parent interface) add() remove()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TISHAN1KA</dc:creator>
  <cp:lastModifiedBy>TISHAN1KA</cp:lastModifiedBy>
  <cp:revision>1</cp:revision>
  <dcterms:created xsi:type="dcterms:W3CDTF">2022-08-19T05:11:33Z</dcterms:created>
  <dcterms:modified xsi:type="dcterms:W3CDTF">2022-08-19T05:11:37Z</dcterms:modified>
</cp:coreProperties>
</file>