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F71F-0CCB-9464-F21E-98178E0DF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B891-040D-9E8F-30DD-FC6FF89B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B2DF9-872F-DA3E-422E-447E5152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1486-AAFD-93E0-841A-24918259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DE48-D449-FA79-B85C-243A0D97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4148-7B54-6F3E-85AC-85D2B682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4CEF-771C-8251-EA55-013F0B677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7F44-A090-5475-59EF-57552CF2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FDE6-DBBB-9E72-DBF1-2B39F968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B82D-24AD-CA5F-3183-2A7CB906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BF926-6247-6CE7-5346-62E4EA9E8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CCA93-BBBF-6702-0EDA-2EC9810F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20CF-10A4-5E6D-5E97-E7F8B6CF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140D-D413-867F-4B5C-18F775AE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850D-9FD4-3188-A7D7-50B98A9B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FAA-F6EB-2C0C-243E-AAE56A6D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A5C6-3409-1E59-E6C9-4625E9B8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8CF-A54D-1888-0E1D-9EEF5674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5E4C-044C-355B-B6E4-A1E01B73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C154-EE79-4F12-8C0A-B7822566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530B-FADD-DBED-7CD9-52527FE9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9C0C-0FDF-AE99-2CDE-91F44569C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1355-6A1C-CC4A-861F-ABBE0659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4A2F-4A27-04D1-91F6-3A7EA665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E9FE-297F-7330-EB22-7B691DAB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FC20-7513-2102-F0D7-EA97826F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91CE-E98D-CE5C-A38A-DB2E7D373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2BC5E-DCF4-4F1C-159C-F97DF51B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91F8E-0703-89E3-1B1C-154ABA9E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3445F-7A25-0B07-F335-BB04B854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3429-A1CD-2D21-1BAE-E2353ACC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5B4-2410-8CD4-EC89-64ED36A9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44D6-B38B-0D31-A19D-105E5103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2CE5-28D0-EF16-F755-3A04DE2D1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E270E-D236-E1FD-08F1-5227D6C36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8F03A-9986-EA33-4D3B-FD96E8C7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5C7A2-7C39-DC78-4D45-7BD028F7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03A79-87CD-F8E3-A644-147FB01C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FDC50-33C3-4CE9-08B6-5DFC5F2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95BA-73C1-E369-0001-6DDA44D9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FE802-08A8-DE8A-0897-305519CC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64E5C-3E08-0DCD-1739-192B1519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6928-2091-CEF7-9C41-4AF3AF78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CA775-7DFD-641F-8606-E14E9305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E0103-7AF1-3992-B699-C0B0763C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B37B4-AEBB-F8DD-F287-26E50938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6F82-CB15-6C26-ECEA-4B34DA16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C4CD-1F24-268C-9333-45805E8B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DD52-297A-1B52-BF26-6438F795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5DF3-3D73-38F2-9426-298A823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F3F8-83EA-2D0E-FFA6-D48F5D1B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B678D-B9AA-2312-862F-86F343E1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21F2-5854-4AB3-2214-27BA13FC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B8D8F-B015-AA84-A57B-4DB2DDF7D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FA363-FCD7-DE7E-8FD0-363E8439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6455-9617-3AEF-1526-3FC58703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2E27-C6A0-7374-9DC0-E6C93B86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88993-5E88-2B13-4623-CCAADEA6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07A0D-D651-B86F-291E-E23BEF84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62F6-E11E-442F-3338-B19517799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0CBB-1175-F62E-8DC0-375EF2566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D5C-E8B6-432E-AA09-39DD33051BD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83BD-3BC9-203B-9C7A-CD482EB4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917A-CA80-AF3C-3EAA-D4B0AC57E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2D73-EA45-4E19-BC2C-36565EF9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ED20-C330-04AD-9A95-17CCA5D4A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847F-7FD5-F01F-99C6-BA79504F8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8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9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 is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tool used for source code management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is a free and open-source version control system used to handle small to very large projects efficiently. 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 is used to tracking changes in the source code, enabling multiple developers to work together on non-linear development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Github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is a hosting service for git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9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6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38F-1FC7-336A-EF35-811E059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FFBE-4674-CF8D-AF2B-CAFABD4D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65</Words>
  <Application>Microsoft Office PowerPoint</Application>
  <PresentationFormat>Widescreen</PresentationFormat>
  <Paragraphs>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Office Theme</vt:lpstr>
      <vt:lpstr>Git and Github</vt:lpstr>
      <vt:lpstr>What is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TISHAN1KA</dc:creator>
  <cp:lastModifiedBy>TISHAN1KA</cp:lastModifiedBy>
  <cp:revision>7</cp:revision>
  <dcterms:created xsi:type="dcterms:W3CDTF">2022-09-07T18:36:23Z</dcterms:created>
  <dcterms:modified xsi:type="dcterms:W3CDTF">2022-09-08T00:48:48Z</dcterms:modified>
</cp:coreProperties>
</file>