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3.xml" /><Relationship Id="rId5" Type="http://schemas.openxmlformats.org/officeDocument/2006/relationships/image" Target="../media/image4.png"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
          <p:cNvSpPr txBox="1">
            <a:spLocks noGrp="1"/>
          </p:cNvSpPr>
          <p:nvPr>
            <p:ph type="ctrTitle"/>
          </p:nvPr>
        </p:nvSpPr>
        <p:spPr>
          <a:xfrm>
            <a:off x="1359108" y="1821635"/>
            <a:ext cx="9144000" cy="977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173" name="Google Shape;173;p1"/>
          <p:cNvSpPr txBox="1"/>
          <p:nvPr/>
        </p:nvSpPr>
        <p:spPr>
          <a:xfrm>
            <a:off x="-329782" y="1034321"/>
            <a:ext cx="12726600" cy="584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1" i="0" u="none" strike="noStrike" cap="none">
                <a:solidFill>
                  <a:srgbClr val="1482AB"/>
                </a:solidFill>
                <a:latin typeface="Arial"/>
                <a:ea typeface="Arial"/>
                <a:cs typeface="Arial"/>
                <a:sym typeface="Arial"/>
              </a:rPr>
              <a:t>CAPSTONE PROJECT</a:t>
            </a:r>
            <a:endParaRPr sz="1400" b="0" i="0" u="none" strike="noStrike" cap="none">
              <a:solidFill>
                <a:srgbClr val="000000"/>
              </a:solidFill>
              <a:latin typeface="Arial"/>
              <a:ea typeface="Arial"/>
              <a:cs typeface="Arial"/>
              <a:sym typeface="Arial"/>
            </a:endParaRPr>
          </a:p>
        </p:txBody>
      </p:sp>
      <p:sp>
        <p:nvSpPr>
          <p:cNvPr id="174" name="Google Shape;174;p1"/>
          <p:cNvSpPr txBox="1"/>
          <p:nvPr/>
        </p:nvSpPr>
        <p:spPr>
          <a:xfrm>
            <a:off x="1814051" y="4429048"/>
            <a:ext cx="9144000"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dirty="0">
                <a:solidFill>
                  <a:srgbClr val="1482AB"/>
                </a:solidFill>
                <a:latin typeface="Arial"/>
                <a:ea typeface="Arial"/>
                <a:cs typeface="Arial"/>
                <a:sym typeface="Arial"/>
              </a:rPr>
              <a:t>Presented By: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IN" sz="2400" b="1" i="0" u="none" strike="noStrike" cap="none" dirty="0">
                <a:solidFill>
                  <a:srgbClr val="1482AB"/>
                </a:solidFill>
                <a:latin typeface="Arial"/>
                <a:ea typeface="Arial"/>
                <a:cs typeface="Arial"/>
                <a:sym typeface="Arial"/>
              </a:rPr>
              <a:t>S</a:t>
            </a:r>
            <a:r>
              <a:rPr lang="en-US" sz="2400" b="1" i="0" u="none" strike="noStrike" cap="none" dirty="0">
                <a:solidFill>
                  <a:srgbClr val="1482AB"/>
                </a:solidFill>
                <a:latin typeface="Arial"/>
                <a:ea typeface="Arial"/>
                <a:cs typeface="Arial"/>
                <a:sym typeface="Arial"/>
              </a:rPr>
              <a:t>ANTHOSH.M</a:t>
            </a:r>
            <a:r>
              <a:rPr lang="en-IN" sz="2400" b="1" i="0" u="none" strike="noStrike" cap="none" dirty="0">
                <a:solidFill>
                  <a:srgbClr val="1482AB"/>
                </a:solidFill>
                <a:latin typeface="Arial"/>
                <a:ea typeface="Arial"/>
                <a:cs typeface="Arial"/>
                <a:sym typeface="Arial"/>
              </a:rPr>
              <a:t>- </a:t>
            </a:r>
            <a:r>
              <a:rPr lang="en-IN" sz="2400" b="1" i="0" u="none" strike="noStrike" cap="none" dirty="0" err="1">
                <a:solidFill>
                  <a:srgbClr val="1482AB"/>
                </a:solidFill>
                <a:latin typeface="Arial"/>
                <a:ea typeface="Arial"/>
                <a:cs typeface="Arial"/>
                <a:sym typeface="Arial"/>
              </a:rPr>
              <a:t>Jeppiaar</a:t>
            </a:r>
            <a:r>
              <a:rPr lang="en-IN" sz="2400" b="1" i="0" u="none" strike="noStrike" cap="none" dirty="0">
                <a:solidFill>
                  <a:srgbClr val="1482AB"/>
                </a:solidFill>
                <a:latin typeface="Arial"/>
                <a:ea typeface="Arial"/>
                <a:cs typeface="Arial"/>
                <a:sym typeface="Arial"/>
              </a:rPr>
              <a:t> Institute of Technology - </a:t>
            </a:r>
            <a:r>
              <a:rPr lang="en-IN" sz="2400" b="1" i="0" u="none" strike="noStrike" cap="none" dirty="0" err="1">
                <a:solidFill>
                  <a:srgbClr val="1482AB"/>
                </a:solidFill>
                <a:latin typeface="Arial"/>
                <a:ea typeface="Arial"/>
                <a:cs typeface="Arial"/>
                <a:sym typeface="Arial"/>
              </a:rPr>
              <a:t>B.Tech</a:t>
            </a:r>
            <a:r>
              <a:rPr lang="en-IN" sz="2400" b="1" i="0" u="none" strike="noStrike" cap="none" dirty="0">
                <a:solidFill>
                  <a:srgbClr val="1482AB"/>
                </a:solidFill>
                <a:latin typeface="Arial"/>
                <a:ea typeface="Arial"/>
                <a:cs typeface="Arial"/>
                <a:sym typeface="Arial"/>
              </a:rPr>
              <a:t>- AI &amp; DS</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Guest User</cp:lastModifiedBy>
  <cp:revision>1</cp:revision>
  <dcterms:modified xsi:type="dcterms:W3CDTF">2024-04-04T15:25:50Z</dcterms:modified>
</cp:coreProperties>
</file>