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2270000" y="4615600"/>
            <a:ext cx="836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1482AB"/>
                </a:solidFill>
              </a:rPr>
              <a:t>SANTHOSH.M</a:t>
            </a:r>
            <a:r>
              <a:rPr lang="en-IN" sz="2000" b="1">
                <a:solidFill>
                  <a:srgbClr val="1482AB"/>
                </a:solidFill>
              </a:rPr>
              <a:t> -</a:t>
            </a:r>
            <a:r>
              <a:rPr lang="en-IN" sz="20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JEPPIAAR INSTITUTE OF TECHNOLOGY - AI &amp; 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Guest User</cp:lastModifiedBy>
  <cp:revision>1</cp:revision>
  <dcterms:modified xsi:type="dcterms:W3CDTF">2024-04-04T15:24:48Z</dcterms:modified>
</cp:coreProperties>
</file>