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10693400"/>
  <p:notesSz cx="106934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D3823F8-9C72-496C-A82F-8D2B323063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4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Alejandro Molas" userId="5c1c8f1365a8af2e" providerId="LiveId" clId="{76B534C9-90CF-422C-BDBC-32FFFFDE2F20}"/>
    <pc:docChg chg="undo custSel addSld delSld modSld addSection delSection modSection">
      <pc:chgData name="Tomas Alejandro Molas" userId="5c1c8f1365a8af2e" providerId="LiveId" clId="{76B534C9-90CF-422C-BDBC-32FFFFDE2F20}" dt="2021-11-08T19:53:37.278" v="719" actId="14100"/>
      <pc:docMkLst>
        <pc:docMk/>
      </pc:docMkLst>
      <pc:sldChg chg="modSp mod modTransition modNotes">
        <pc:chgData name="Tomas Alejandro Molas" userId="5c1c8f1365a8af2e" providerId="LiveId" clId="{76B534C9-90CF-422C-BDBC-32FFFFDE2F20}" dt="2021-11-08T18:51:21.792" v="61"/>
        <pc:sldMkLst>
          <pc:docMk/>
          <pc:sldMk cId="0" sldId="256"/>
        </pc:sldMkLst>
        <pc:spChg chg="mod">
          <ac:chgData name="Tomas Alejandro Molas" userId="5c1c8f1365a8af2e" providerId="LiveId" clId="{76B534C9-90CF-422C-BDBC-32FFFFDE2F20}" dt="2021-11-08T18:44:53.397" v="14" actId="14100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 modTransition modClrScheme chgLayout modNotes">
        <pc:chgData name="Tomas Alejandro Molas" userId="5c1c8f1365a8af2e" providerId="LiveId" clId="{76B534C9-90CF-422C-BDBC-32FFFFDE2F20}" dt="2021-11-08T19:50:41.866" v="689" actId="20577"/>
        <pc:sldMkLst>
          <pc:docMk/>
          <pc:sldMk cId="0" sldId="257"/>
        </pc:sldMkLst>
        <pc:spChg chg="del mod">
          <ac:chgData name="Tomas Alejandro Molas" userId="5c1c8f1365a8af2e" providerId="LiveId" clId="{76B534C9-90CF-422C-BDBC-32FFFFDE2F20}" dt="2021-11-08T19:44:41.536" v="535" actId="478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Tomas Alejandro Molas" userId="5c1c8f1365a8af2e" providerId="LiveId" clId="{76B534C9-90CF-422C-BDBC-32FFFFDE2F20}" dt="2021-11-08T19:48:04.544" v="655" actId="21"/>
          <ac:spMkLst>
            <pc:docMk/>
            <pc:sldMk cId="0" sldId="257"/>
            <ac:spMk id="3" creationId="{CDE819E9-91EA-433E-ACF5-978F49B9D6AE}"/>
          </ac:spMkLst>
        </pc:spChg>
        <pc:spChg chg="add del">
          <ac:chgData name="Tomas Alejandro Molas" userId="5c1c8f1365a8af2e" providerId="LiveId" clId="{76B534C9-90CF-422C-BDBC-32FFFFDE2F20}" dt="2021-11-08T19:47:59.434" v="654" actId="11529"/>
          <ac:spMkLst>
            <pc:docMk/>
            <pc:sldMk cId="0" sldId="257"/>
            <ac:spMk id="4" creationId="{196C13DF-0795-43F6-94EC-1A41BC90B760}"/>
          </ac:spMkLst>
        </pc:spChg>
        <pc:spChg chg="add mod">
          <ac:chgData name="Tomas Alejandro Molas" userId="5c1c8f1365a8af2e" providerId="LiveId" clId="{76B534C9-90CF-422C-BDBC-32FFFFDE2F20}" dt="2021-11-08T19:49:39.118" v="668" actId="207"/>
          <ac:spMkLst>
            <pc:docMk/>
            <pc:sldMk cId="0" sldId="257"/>
            <ac:spMk id="5" creationId="{9DBD6BA3-7F25-42E7-BB92-4FC9783BD27C}"/>
          </ac:spMkLst>
        </pc:spChg>
        <pc:spChg chg="add mod">
          <ac:chgData name="Tomas Alejandro Molas" userId="5c1c8f1365a8af2e" providerId="LiveId" clId="{76B534C9-90CF-422C-BDBC-32FFFFDE2F20}" dt="2021-11-08T19:50:41.866" v="689" actId="20577"/>
          <ac:spMkLst>
            <pc:docMk/>
            <pc:sldMk cId="0" sldId="257"/>
            <ac:spMk id="6" creationId="{A92620A2-4E5E-46E9-A9B6-DC77DDF2CB50}"/>
          </ac:spMkLst>
        </pc:spChg>
      </pc:sldChg>
      <pc:sldChg chg="addSp modSp new mod modTransition">
        <pc:chgData name="Tomas Alejandro Molas" userId="5c1c8f1365a8af2e" providerId="LiveId" clId="{76B534C9-90CF-422C-BDBC-32FFFFDE2F20}" dt="2021-11-08T19:40:19.899" v="527"/>
        <pc:sldMkLst>
          <pc:docMk/>
          <pc:sldMk cId="4252126923" sldId="258"/>
        </pc:sldMkLst>
        <pc:picChg chg="add mod">
          <ac:chgData name="Tomas Alejandro Molas" userId="5c1c8f1365a8af2e" providerId="LiveId" clId="{76B534C9-90CF-422C-BDBC-32FFFFDE2F20}" dt="2021-11-08T18:49:48.424" v="47" actId="14100"/>
          <ac:picMkLst>
            <pc:docMk/>
            <pc:sldMk cId="4252126923" sldId="258"/>
            <ac:picMk id="2" creationId="{9FAB008D-C300-455B-9BDD-C45C20C477AC}"/>
          </ac:picMkLst>
        </pc:picChg>
      </pc:sldChg>
      <pc:sldChg chg="addSp delSp modSp del mod chgLayout modNotes">
        <pc:chgData name="Tomas Alejandro Molas" userId="5c1c8f1365a8af2e" providerId="LiveId" clId="{76B534C9-90CF-422C-BDBC-32FFFFDE2F20}" dt="2021-11-08T18:48:44.324" v="32" actId="2696"/>
        <pc:sldMkLst>
          <pc:docMk/>
          <pc:sldMk cId="4252126923" sldId="258"/>
        </pc:sldMkLst>
        <pc:spChg chg="del">
          <ac:chgData name="Tomas Alejandro Molas" userId="5c1c8f1365a8af2e" providerId="LiveId" clId="{76B534C9-90CF-422C-BDBC-32FFFFDE2F20}" dt="2021-11-08T18:46:15.349" v="17" actId="478"/>
          <ac:spMkLst>
            <pc:docMk/>
            <pc:sldMk cId="4252126923" sldId="258"/>
            <ac:spMk id="2" creationId="{00000000-0000-0000-0000-000000000000}"/>
          </ac:spMkLst>
        </pc:spChg>
        <pc:picChg chg="add del mod">
          <ac:chgData name="Tomas Alejandro Molas" userId="5c1c8f1365a8af2e" providerId="LiveId" clId="{76B534C9-90CF-422C-BDBC-32FFFFDE2F20}" dt="2021-11-08T18:48:24.353" v="29" actId="21"/>
          <ac:picMkLst>
            <pc:docMk/>
            <pc:sldMk cId="4252126923" sldId="258"/>
            <ac:picMk id="4" creationId="{7CACE747-9596-4D08-9BDD-0127E12ABE2B}"/>
          </ac:picMkLst>
        </pc:picChg>
      </pc:sldChg>
      <pc:sldChg chg="modSp del mod modNotes">
        <pc:chgData name="Tomas Alejandro Molas" userId="5c1c8f1365a8af2e" providerId="LiveId" clId="{76B534C9-90CF-422C-BDBC-32FFFFDE2F20}" dt="2021-11-08T19:53:37.278" v="719" actId="14100"/>
        <pc:sldMkLst>
          <pc:docMk/>
          <pc:sldMk cId="763521859" sldId="259"/>
        </pc:sldMkLst>
        <pc:spChg chg="mod">
          <ac:chgData name="Tomas Alejandro Molas" userId="5c1c8f1365a8af2e" providerId="LiveId" clId="{76B534C9-90CF-422C-BDBC-32FFFFDE2F20}" dt="2021-11-08T18:46:23.214" v="19" actId="1076"/>
          <ac:spMkLst>
            <pc:docMk/>
            <pc:sldMk cId="763521859" sldId="259"/>
            <ac:spMk id="2" creationId="{00000000-0000-0000-0000-000000000000}"/>
          </ac:spMkLst>
        </pc:spChg>
        <pc:spChg chg="mod">
          <ac:chgData name="Tomas Alejandro Molas" userId="5c1c8f1365a8af2e" providerId="LiveId" clId="{76B534C9-90CF-422C-BDBC-32FFFFDE2F20}" dt="2021-11-08T19:52:15.247" v="706" actId="207"/>
          <ac:spMkLst>
            <pc:docMk/>
            <pc:sldMk cId="763521859" sldId="259"/>
            <ac:spMk id="6" creationId="{E41B3BD8-0433-4D08-83B8-FA1F0B75BFA8}"/>
          </ac:spMkLst>
        </pc:spChg>
        <pc:picChg chg="mod">
          <ac:chgData name="Tomas Alejandro Molas" userId="5c1c8f1365a8af2e" providerId="LiveId" clId="{76B534C9-90CF-422C-BDBC-32FFFFDE2F20}" dt="2021-11-08T19:53:37.278" v="719" actId="14100"/>
          <ac:picMkLst>
            <pc:docMk/>
            <pc:sldMk cId="763521859" sldId="259"/>
            <ac:picMk id="5" creationId="{FFCC3988-25DC-4FF3-A006-59722E1DA1B9}"/>
          </ac:picMkLst>
        </pc:picChg>
      </pc:sldChg>
      <pc:sldChg chg="addSp delSp modSp new mod modTransition modClrScheme chgLayout">
        <pc:chgData name="Tomas Alejandro Molas" userId="5c1c8f1365a8af2e" providerId="LiveId" clId="{76B534C9-90CF-422C-BDBC-32FFFFDE2F20}" dt="2021-11-08T19:40:08.442" v="526"/>
        <pc:sldMkLst>
          <pc:docMk/>
          <pc:sldMk cId="763521859" sldId="259"/>
        </pc:sldMkLst>
        <pc:spChg chg="add mod ord">
          <ac:chgData name="Tomas Alejandro Molas" userId="5c1c8f1365a8af2e" providerId="LiveId" clId="{76B534C9-90CF-422C-BDBC-32FFFFDE2F20}" dt="2021-11-08T19:00:14.166" v="154" actId="1076"/>
          <ac:spMkLst>
            <pc:docMk/>
            <pc:sldMk cId="763521859" sldId="259"/>
            <ac:spMk id="6" creationId="{E41B3BD8-0433-4D08-83B8-FA1F0B75BFA8}"/>
          </ac:spMkLst>
        </pc:spChg>
        <pc:spChg chg="add del mod ord">
          <ac:chgData name="Tomas Alejandro Molas" userId="5c1c8f1365a8af2e" providerId="LiveId" clId="{76B534C9-90CF-422C-BDBC-32FFFFDE2F20}" dt="2021-11-08T18:59:06.258" v="69" actId="478"/>
          <ac:spMkLst>
            <pc:docMk/>
            <pc:sldMk cId="763521859" sldId="259"/>
            <ac:spMk id="7" creationId="{0CBADA1E-F7AE-4367-972C-2325C560B0C2}"/>
          </ac:spMkLst>
        </pc:spChg>
        <pc:picChg chg="add del">
          <ac:chgData name="Tomas Alejandro Molas" userId="5c1c8f1365a8af2e" providerId="LiveId" clId="{76B534C9-90CF-422C-BDBC-32FFFFDE2F20}" dt="2021-11-08T18:58:18.623" v="66" actId="478"/>
          <ac:picMkLst>
            <pc:docMk/>
            <pc:sldMk cId="763521859" sldId="259"/>
            <ac:picMk id="3" creationId="{C8916268-B13E-402F-B3DF-B46B0A9C0E5F}"/>
          </ac:picMkLst>
        </pc:picChg>
        <pc:picChg chg="add mod">
          <ac:chgData name="Tomas Alejandro Molas" userId="5c1c8f1365a8af2e" providerId="LiveId" clId="{76B534C9-90CF-422C-BDBC-32FFFFDE2F20}" dt="2021-11-08T18:58:31.673" v="67"/>
          <ac:picMkLst>
            <pc:docMk/>
            <pc:sldMk cId="763521859" sldId="259"/>
            <ac:picMk id="5" creationId="{FFCC3988-25DC-4FF3-A006-59722E1DA1B9}"/>
          </ac:picMkLst>
        </pc:picChg>
      </pc:sldChg>
      <pc:sldChg chg="addSp modSp new del mod modClrScheme chgLayout">
        <pc:chgData name="Tomas Alejandro Molas" userId="5c1c8f1365a8af2e" providerId="LiveId" clId="{76B534C9-90CF-422C-BDBC-32FFFFDE2F20}" dt="2021-11-08T18:50:43.295" v="59" actId="2696"/>
        <pc:sldMkLst>
          <pc:docMk/>
          <pc:sldMk cId="1179902667" sldId="259"/>
        </pc:sldMkLst>
        <pc:spChg chg="add mod">
          <ac:chgData name="Tomas Alejandro Molas" userId="5c1c8f1365a8af2e" providerId="LiveId" clId="{76B534C9-90CF-422C-BDBC-32FFFFDE2F20}" dt="2021-11-08T18:50:29.005" v="58" actId="5793"/>
          <ac:spMkLst>
            <pc:docMk/>
            <pc:sldMk cId="1179902667" sldId="259"/>
            <ac:spMk id="2" creationId="{F749F370-E655-4C74-99AD-2F9C546B3BC8}"/>
          </ac:spMkLst>
        </pc:spChg>
        <pc:spChg chg="add mod">
          <ac:chgData name="Tomas Alejandro Molas" userId="5c1c8f1365a8af2e" providerId="LiveId" clId="{76B534C9-90CF-422C-BDBC-32FFFFDE2F20}" dt="2021-11-08T18:50:24.631" v="50" actId="700"/>
          <ac:spMkLst>
            <pc:docMk/>
            <pc:sldMk cId="1179902667" sldId="259"/>
            <ac:spMk id="3" creationId="{560BDB88-07B6-4D16-BA77-554603126569}"/>
          </ac:spMkLst>
        </pc:spChg>
      </pc:sldChg>
      <pc:sldChg chg="addSp delSp modSp new mod modTransition">
        <pc:chgData name="Tomas Alejandro Molas" userId="5c1c8f1365a8af2e" providerId="LiveId" clId="{76B534C9-90CF-422C-BDBC-32FFFFDE2F20}" dt="2021-11-08T19:52:20.283" v="707" actId="207"/>
        <pc:sldMkLst>
          <pc:docMk/>
          <pc:sldMk cId="2053071350" sldId="260"/>
        </pc:sldMkLst>
        <pc:spChg chg="mod">
          <ac:chgData name="Tomas Alejandro Molas" userId="5c1c8f1365a8af2e" providerId="LiveId" clId="{76B534C9-90CF-422C-BDBC-32FFFFDE2F20}" dt="2021-11-08T19:52:20.283" v="707" actId="207"/>
          <ac:spMkLst>
            <pc:docMk/>
            <pc:sldMk cId="2053071350" sldId="260"/>
            <ac:spMk id="2" creationId="{8C28F5D4-52CB-48F7-BE5B-B44E80604CBA}"/>
          </ac:spMkLst>
        </pc:spChg>
        <pc:spChg chg="del">
          <ac:chgData name="Tomas Alejandro Molas" userId="5c1c8f1365a8af2e" providerId="LiveId" clId="{76B534C9-90CF-422C-BDBC-32FFFFDE2F20}" dt="2021-11-08T19:08:34.707" v="156" actId="478"/>
          <ac:spMkLst>
            <pc:docMk/>
            <pc:sldMk cId="2053071350" sldId="260"/>
            <ac:spMk id="3" creationId="{A65F8FA5-845F-448A-8DF8-EED19F64ED68}"/>
          </ac:spMkLst>
        </pc:spChg>
        <pc:picChg chg="add mod">
          <ac:chgData name="Tomas Alejandro Molas" userId="5c1c8f1365a8af2e" providerId="LiveId" clId="{76B534C9-90CF-422C-BDBC-32FFFFDE2F20}" dt="2021-11-08T19:08:46.015" v="161" actId="1076"/>
          <ac:picMkLst>
            <pc:docMk/>
            <pc:sldMk cId="2053071350" sldId="260"/>
            <ac:picMk id="5" creationId="{E94E3ABB-B47D-4663-9715-1B201E9B2DA7}"/>
          </ac:picMkLst>
        </pc:picChg>
      </pc:sldChg>
      <pc:sldChg chg="addSp delSp modSp new mod modTransition">
        <pc:chgData name="Tomas Alejandro Molas" userId="5c1c8f1365a8af2e" providerId="LiveId" clId="{76B534C9-90CF-422C-BDBC-32FFFFDE2F20}" dt="2021-11-08T19:52:24.746" v="708" actId="207"/>
        <pc:sldMkLst>
          <pc:docMk/>
          <pc:sldMk cId="2037189573" sldId="261"/>
        </pc:sldMkLst>
        <pc:spChg chg="mod">
          <ac:chgData name="Tomas Alejandro Molas" userId="5c1c8f1365a8af2e" providerId="LiveId" clId="{76B534C9-90CF-422C-BDBC-32FFFFDE2F20}" dt="2021-11-08T19:52:24.746" v="708" actId="207"/>
          <ac:spMkLst>
            <pc:docMk/>
            <pc:sldMk cId="2037189573" sldId="261"/>
            <ac:spMk id="2" creationId="{53B04838-9F40-408B-8688-95491C7A2493}"/>
          </ac:spMkLst>
        </pc:spChg>
        <pc:spChg chg="del">
          <ac:chgData name="Tomas Alejandro Molas" userId="5c1c8f1365a8af2e" providerId="LiveId" clId="{76B534C9-90CF-422C-BDBC-32FFFFDE2F20}" dt="2021-11-08T19:13:37.188" v="187" actId="478"/>
          <ac:spMkLst>
            <pc:docMk/>
            <pc:sldMk cId="2037189573" sldId="261"/>
            <ac:spMk id="3" creationId="{F4ADF64B-4B9D-4B4B-AD1E-5CF9F6E7E4D8}"/>
          </ac:spMkLst>
        </pc:spChg>
        <pc:picChg chg="add mod">
          <ac:chgData name="Tomas Alejandro Molas" userId="5c1c8f1365a8af2e" providerId="LiveId" clId="{76B534C9-90CF-422C-BDBC-32FFFFDE2F20}" dt="2021-11-08T19:31:53.239" v="385" actId="1076"/>
          <ac:picMkLst>
            <pc:docMk/>
            <pc:sldMk cId="2037189573" sldId="261"/>
            <ac:picMk id="5" creationId="{0541D60B-C4A5-4C28-8CCB-A4BA22FE0D21}"/>
          </ac:picMkLst>
        </pc:picChg>
      </pc:sldChg>
      <pc:sldChg chg="addSp delSp modSp new mod modTransition">
        <pc:chgData name="Tomas Alejandro Molas" userId="5c1c8f1365a8af2e" providerId="LiveId" clId="{76B534C9-90CF-422C-BDBC-32FFFFDE2F20}" dt="2021-11-08T19:52:32.157" v="709" actId="207"/>
        <pc:sldMkLst>
          <pc:docMk/>
          <pc:sldMk cId="3055966806" sldId="262"/>
        </pc:sldMkLst>
        <pc:spChg chg="mod">
          <ac:chgData name="Tomas Alejandro Molas" userId="5c1c8f1365a8af2e" providerId="LiveId" clId="{76B534C9-90CF-422C-BDBC-32FFFFDE2F20}" dt="2021-11-08T19:52:32.157" v="709" actId="207"/>
          <ac:spMkLst>
            <pc:docMk/>
            <pc:sldMk cId="3055966806" sldId="262"/>
            <ac:spMk id="2" creationId="{F7459FED-C27B-414B-92EC-EB99E7DE3991}"/>
          </ac:spMkLst>
        </pc:spChg>
        <pc:spChg chg="del">
          <ac:chgData name="Tomas Alejandro Molas" userId="5c1c8f1365a8af2e" providerId="LiveId" clId="{76B534C9-90CF-422C-BDBC-32FFFFDE2F20}" dt="2021-11-08T19:17:14.539" v="221" actId="478"/>
          <ac:spMkLst>
            <pc:docMk/>
            <pc:sldMk cId="3055966806" sldId="262"/>
            <ac:spMk id="3" creationId="{646EB1D3-9CF8-4306-9D31-46B3AF1C60B0}"/>
          </ac:spMkLst>
        </pc:spChg>
        <pc:picChg chg="add mod">
          <ac:chgData name="Tomas Alejandro Molas" userId="5c1c8f1365a8af2e" providerId="LiveId" clId="{76B534C9-90CF-422C-BDBC-32FFFFDE2F20}" dt="2021-11-08T19:17:52.485" v="267" actId="1076"/>
          <ac:picMkLst>
            <pc:docMk/>
            <pc:sldMk cId="3055966806" sldId="262"/>
            <ac:picMk id="5" creationId="{1A98C452-49D6-43BD-96E2-C4565B2DF62F}"/>
          </ac:picMkLst>
        </pc:picChg>
      </pc:sldChg>
      <pc:sldChg chg="addSp delSp modSp new mod modTransition">
        <pc:chgData name="Tomas Alejandro Molas" userId="5c1c8f1365a8af2e" providerId="LiveId" clId="{76B534C9-90CF-422C-BDBC-32FFFFDE2F20}" dt="2021-11-08T19:53:29.993" v="718" actId="1076"/>
        <pc:sldMkLst>
          <pc:docMk/>
          <pc:sldMk cId="2943302497" sldId="263"/>
        </pc:sldMkLst>
        <pc:spChg chg="mod">
          <ac:chgData name="Tomas Alejandro Molas" userId="5c1c8f1365a8af2e" providerId="LiveId" clId="{76B534C9-90CF-422C-BDBC-32FFFFDE2F20}" dt="2021-11-08T19:52:34.891" v="710" actId="207"/>
          <ac:spMkLst>
            <pc:docMk/>
            <pc:sldMk cId="2943302497" sldId="263"/>
            <ac:spMk id="2" creationId="{194CEEA1-BC59-41C6-AD6D-7B7102174561}"/>
          </ac:spMkLst>
        </pc:spChg>
        <pc:spChg chg="del">
          <ac:chgData name="Tomas Alejandro Molas" userId="5c1c8f1365a8af2e" providerId="LiveId" clId="{76B534C9-90CF-422C-BDBC-32FFFFDE2F20}" dt="2021-11-08T19:21:16.160" v="270" actId="478"/>
          <ac:spMkLst>
            <pc:docMk/>
            <pc:sldMk cId="2943302497" sldId="263"/>
            <ac:spMk id="3" creationId="{60F4CF3A-7EFA-4D02-BB51-ECD96FD40852}"/>
          </ac:spMkLst>
        </pc:spChg>
        <pc:picChg chg="add del">
          <ac:chgData name="Tomas Alejandro Molas" userId="5c1c8f1365a8af2e" providerId="LiveId" clId="{76B534C9-90CF-422C-BDBC-32FFFFDE2F20}" dt="2021-11-08T19:21:20.414" v="272" actId="478"/>
          <ac:picMkLst>
            <pc:docMk/>
            <pc:sldMk cId="2943302497" sldId="263"/>
            <ac:picMk id="5" creationId="{ACDE06F5-3EE3-4F45-A7D0-C4F3A73D7785}"/>
          </ac:picMkLst>
        </pc:picChg>
        <pc:picChg chg="add mod">
          <ac:chgData name="Tomas Alejandro Molas" userId="5c1c8f1365a8af2e" providerId="LiveId" clId="{76B534C9-90CF-422C-BDBC-32FFFFDE2F20}" dt="2021-11-08T19:53:29.993" v="718" actId="1076"/>
          <ac:picMkLst>
            <pc:docMk/>
            <pc:sldMk cId="2943302497" sldId="263"/>
            <ac:picMk id="7" creationId="{3EC5007A-71C8-4B86-AF3E-7AFF92882616}"/>
          </ac:picMkLst>
        </pc:picChg>
      </pc:sldChg>
      <pc:sldChg chg="addSp delSp modSp new mod modTransition">
        <pc:chgData name="Tomas Alejandro Molas" userId="5c1c8f1365a8af2e" providerId="LiveId" clId="{76B534C9-90CF-422C-BDBC-32FFFFDE2F20}" dt="2021-11-08T19:53:21.490" v="716" actId="14100"/>
        <pc:sldMkLst>
          <pc:docMk/>
          <pc:sldMk cId="2813659173" sldId="264"/>
        </pc:sldMkLst>
        <pc:spChg chg="mod">
          <ac:chgData name="Tomas Alejandro Molas" userId="5c1c8f1365a8af2e" providerId="LiveId" clId="{76B534C9-90CF-422C-BDBC-32FFFFDE2F20}" dt="2021-11-08T19:53:17.128" v="715" actId="1076"/>
          <ac:spMkLst>
            <pc:docMk/>
            <pc:sldMk cId="2813659173" sldId="264"/>
            <ac:spMk id="2" creationId="{F1F9DA45-67E1-4C33-90FA-9C63FDA74BFC}"/>
          </ac:spMkLst>
        </pc:spChg>
        <pc:spChg chg="del">
          <ac:chgData name="Tomas Alejandro Molas" userId="5c1c8f1365a8af2e" providerId="LiveId" clId="{76B534C9-90CF-422C-BDBC-32FFFFDE2F20}" dt="2021-11-08T19:26:53.582" v="313" actId="478"/>
          <ac:spMkLst>
            <pc:docMk/>
            <pc:sldMk cId="2813659173" sldId="264"/>
            <ac:spMk id="3" creationId="{98EE8859-0DF6-491E-BECE-3D1B7C1F50E0}"/>
          </ac:spMkLst>
        </pc:spChg>
        <pc:picChg chg="add mod">
          <ac:chgData name="Tomas Alejandro Molas" userId="5c1c8f1365a8af2e" providerId="LiveId" clId="{76B534C9-90CF-422C-BDBC-32FFFFDE2F20}" dt="2021-11-08T19:53:21.490" v="716" actId="14100"/>
          <ac:picMkLst>
            <pc:docMk/>
            <pc:sldMk cId="2813659173" sldId="264"/>
            <ac:picMk id="5" creationId="{CAD4F3D1-1073-4FF0-9784-4FAEC1B3FEF0}"/>
          </ac:picMkLst>
        </pc:picChg>
      </pc:sldChg>
      <pc:sldChg chg="addSp delSp modSp new mod setBg">
        <pc:chgData name="Tomas Alejandro Molas" userId="5c1c8f1365a8af2e" providerId="LiveId" clId="{76B534C9-90CF-422C-BDBC-32FFFFDE2F20}" dt="2021-11-08T19:52:41.014" v="712" actId="207"/>
        <pc:sldMkLst>
          <pc:docMk/>
          <pc:sldMk cId="422067008" sldId="265"/>
        </pc:sldMkLst>
        <pc:spChg chg="mod">
          <ac:chgData name="Tomas Alejandro Molas" userId="5c1c8f1365a8af2e" providerId="LiveId" clId="{76B534C9-90CF-422C-BDBC-32FFFFDE2F20}" dt="2021-11-08T19:52:41.014" v="712" actId="207"/>
          <ac:spMkLst>
            <pc:docMk/>
            <pc:sldMk cId="422067008" sldId="265"/>
            <ac:spMk id="2" creationId="{CBA79B49-E8FE-4A35-BBAD-EEE217B1EE43}"/>
          </ac:spMkLst>
        </pc:spChg>
        <pc:spChg chg="del">
          <ac:chgData name="Tomas Alejandro Molas" userId="5c1c8f1365a8af2e" providerId="LiveId" clId="{76B534C9-90CF-422C-BDBC-32FFFFDE2F20}" dt="2021-11-08T19:30:22.849" v="370" actId="478"/>
          <ac:spMkLst>
            <pc:docMk/>
            <pc:sldMk cId="422067008" sldId="265"/>
            <ac:spMk id="3" creationId="{2403FA98-58F0-4B08-A844-1DDBAB801321}"/>
          </ac:spMkLst>
        </pc:spChg>
        <pc:picChg chg="add mod">
          <ac:chgData name="Tomas Alejandro Molas" userId="5c1c8f1365a8af2e" providerId="LiveId" clId="{76B534C9-90CF-422C-BDBC-32FFFFDE2F20}" dt="2021-11-08T19:30:34.922" v="374" actId="1076"/>
          <ac:picMkLst>
            <pc:docMk/>
            <pc:sldMk cId="422067008" sldId="265"/>
            <ac:picMk id="5" creationId="{1276DCCA-CF2E-43BE-B7AA-96E56F357374}"/>
          </ac:picMkLst>
        </pc:picChg>
      </pc:sldChg>
      <pc:sldChg chg="addSp delSp modSp new mod modTransition setBg">
        <pc:chgData name="Tomas Alejandro Molas" userId="5c1c8f1365a8af2e" providerId="LiveId" clId="{76B534C9-90CF-422C-BDBC-32FFFFDE2F20}" dt="2021-11-08T19:41:44.089" v="534"/>
        <pc:sldMkLst>
          <pc:docMk/>
          <pc:sldMk cId="3320091787" sldId="266"/>
        </pc:sldMkLst>
        <pc:spChg chg="del">
          <ac:chgData name="Tomas Alejandro Molas" userId="5c1c8f1365a8af2e" providerId="LiveId" clId="{76B534C9-90CF-422C-BDBC-32FFFFDE2F20}" dt="2021-11-08T19:39:01.155" v="519" actId="478"/>
          <ac:spMkLst>
            <pc:docMk/>
            <pc:sldMk cId="3320091787" sldId="266"/>
            <ac:spMk id="2" creationId="{EDCE3961-BFBE-4069-8688-C1000BEA61A1}"/>
          </ac:spMkLst>
        </pc:spChg>
        <pc:spChg chg="del">
          <ac:chgData name="Tomas Alejandro Molas" userId="5c1c8f1365a8af2e" providerId="LiveId" clId="{76B534C9-90CF-422C-BDBC-32FFFFDE2F20}" dt="2021-11-08T19:39:01.155" v="519" actId="478"/>
          <ac:spMkLst>
            <pc:docMk/>
            <pc:sldMk cId="3320091787" sldId="266"/>
            <ac:spMk id="3" creationId="{9EAF2034-3F1C-469F-B2EE-95D14A05CAD7}"/>
          </ac:spMkLst>
        </pc:spChg>
        <pc:picChg chg="add mod">
          <ac:chgData name="Tomas Alejandro Molas" userId="5c1c8f1365a8af2e" providerId="LiveId" clId="{76B534C9-90CF-422C-BDBC-32FFFFDE2F20}" dt="2021-11-08T19:39:16.568" v="520"/>
          <ac:picMkLst>
            <pc:docMk/>
            <pc:sldMk cId="3320091787" sldId="266"/>
            <ac:picMk id="5" creationId="{463590CB-635E-49C8-B924-9267A99386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63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5656" y="1017"/>
            <a:ext cx="7743444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79B49-E8FE-4A35-BBAD-EEE217B1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599" y="2984500"/>
            <a:ext cx="4648200" cy="1107996"/>
          </a:xfrm>
        </p:spPr>
        <p:txBody>
          <a:bodyPr/>
          <a:lstStyle/>
          <a:p>
            <a:pPr algn="ctr"/>
            <a:r>
              <a:rPr lang="es-AR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Clase: Suscripción</a:t>
            </a:r>
            <a:br>
              <a:rPr lang="es-AR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epresenta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suscripción echa por la empresa.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76DCCA-CF2E-43BE-B7AA-96E56F357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0" y="4051300"/>
            <a:ext cx="9429419" cy="32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3590CB-635E-49C8-B924-9267A9938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9605"/>
            <a:ext cx="10693400" cy="54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17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DE819E9-91EA-433E-ACF5-978F49B9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42" y="1629917"/>
            <a:ext cx="9311958" cy="875945"/>
          </a:xfrm>
        </p:spPr>
        <p:txBody>
          <a:bodyPr/>
          <a:lstStyle/>
          <a:p>
            <a:pPr algn="l">
              <a:lnSpc>
                <a:spcPct val="107000"/>
              </a:lnSpc>
              <a:spcBef>
                <a:spcPts val="1200"/>
              </a:spcBef>
            </a:pPr>
            <a:b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8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DBD6BA3-7F25-42E7-BB92-4FC9783BD27C}"/>
              </a:ext>
            </a:extLst>
          </p:cNvPr>
          <p:cNvSpPr/>
          <p:nvPr/>
        </p:nvSpPr>
        <p:spPr>
          <a:xfrm>
            <a:off x="927100" y="1765300"/>
            <a:ext cx="8763000" cy="72981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2620A2-4E5E-46E9-A9B6-DC77DDF2CB50}"/>
              </a:ext>
            </a:extLst>
          </p:cNvPr>
          <p:cNvSpPr txBox="1"/>
          <p:nvPr/>
        </p:nvSpPr>
        <p:spPr>
          <a:xfrm>
            <a:off x="1003300" y="2641244"/>
            <a:ext cx="85344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kern="0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Consignas</a:t>
            </a:r>
            <a:br>
              <a:rPr lang="es-AR" sz="1800" b="1" kern="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s-AR" b="1" dirty="0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s-AR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A) </a:t>
            </a: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Identificar todas las clases. Para cada una de ellas describir la abstracción que representan.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B) </a:t>
            </a: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Confeccionar el Modelo de Clases. 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b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8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800" b="1" u="sng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Clases</a:t>
            </a:r>
            <a:b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rgbClr val="2F549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Reserva: representa la reserva de un espacio.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Usuario: representa un usuario dentro del sistema, que el mismo puede tener distintos roles.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Empresa: representa una empresa.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Suscripción: representa la suscripción echa por la empresa.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Edificio: representa un edificio de una empresa.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Facilidad: representa una/muchas facilidad/es dentro de un espacio.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Sistema net virtual: representa la clase controladora, que el mismo representa el sistema en sí.</a:t>
            </a:r>
            <a:br>
              <a:rPr lang="es-A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Espacio: representa un espacio dentro de un edificio.</a:t>
            </a:r>
            <a:endParaRPr lang="es-A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FAB008D-C300-455B-9BDD-C45C20C4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" y="2639841"/>
            <a:ext cx="1069331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69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CC3988-25DC-4FF3-A006-59722E1DA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6" y="3027652"/>
            <a:ext cx="9710143" cy="4733573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41B3BD8-0433-4D08-83B8-FA1F0B75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0" y="1917700"/>
            <a:ext cx="6159341" cy="830997"/>
          </a:xfrm>
        </p:spPr>
        <p:txBody>
          <a:bodyPr/>
          <a:lstStyle/>
          <a:p>
            <a:pPr algn="ctr"/>
            <a:r>
              <a:rPr lang="es-AR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controladora: SistmaNetVirtual</a:t>
            </a:r>
            <a:br>
              <a:rPr lang="es-AR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epresenta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clase controladora, que el mismo representa el sistema en sí.</a:t>
            </a:r>
            <a:endParaRPr lang="es-AR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218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8F5D4-52CB-48F7-BE5B-B44E806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00" y="1765300"/>
            <a:ext cx="5562600" cy="1107996"/>
          </a:xfrm>
        </p:spPr>
        <p:txBody>
          <a:bodyPr/>
          <a:lstStyle/>
          <a:p>
            <a:pPr algn="ctr"/>
            <a:r>
              <a:rPr lang="es-AR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Clase: Usuario </a:t>
            </a:r>
            <a:br>
              <a:rPr lang="es-A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epresenta un usuario dentro del sistema, que el mismo puede tener distintos roles</a:t>
            </a:r>
            <a:br>
              <a:rPr lang="es-AR" dirty="0"/>
            </a:b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4E3ABB-B47D-4663-9715-1B201E9B2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984500"/>
            <a:ext cx="6553200" cy="66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135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04838-9F40-408B-8688-95491C7A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1917700"/>
            <a:ext cx="5494179" cy="830997"/>
          </a:xfrm>
        </p:spPr>
        <p:txBody>
          <a:bodyPr/>
          <a:lstStyle/>
          <a:p>
            <a:pPr algn="ctr"/>
            <a:r>
              <a:rPr lang="es-AR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Clase: Reserva</a:t>
            </a:r>
            <a:br>
              <a:rPr lang="es-A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epresenta la reserva de un espacio.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AR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41D60B-C4A5-4C28-8CCB-A4BA22FE0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2755710"/>
            <a:ext cx="6659440" cy="62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95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59FED-C27B-414B-92EC-EB99E7DE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100" y="2603500"/>
            <a:ext cx="5334000" cy="1163973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Clases: Espacio y Facilidad</a:t>
            </a:r>
            <a:br>
              <a:rPr lang="es-AR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representa 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espacio dentro de un edificio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 Facilidad representa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una/muchas facilidad/es dentro de un espacio.</a:t>
            </a:r>
            <a:endParaRPr lang="es-AR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98C452-49D6-43BD-96E2-C4565B2D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4051300"/>
            <a:ext cx="8485038" cy="319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8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CEEA1-BC59-41C6-AD6D-7B710217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406" y="2292445"/>
            <a:ext cx="3314700" cy="830997"/>
          </a:xfrm>
        </p:spPr>
        <p:txBody>
          <a:bodyPr/>
          <a:lstStyle/>
          <a:p>
            <a:pPr algn="ctr"/>
            <a:r>
              <a:rPr lang="es-AR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Clase: Edificio</a:t>
            </a:r>
            <a:br>
              <a:rPr lang="es-A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epresenta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 edificio de una empresa.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C5007A-71C8-4B86-AF3E-7AFF9288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5" y="3365500"/>
            <a:ext cx="949782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249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DA45-67E1-4C33-90FA-9C63FDA7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0" y="2146300"/>
            <a:ext cx="3124200" cy="553998"/>
          </a:xfrm>
        </p:spPr>
        <p:txBody>
          <a:bodyPr/>
          <a:lstStyle/>
          <a:p>
            <a:pPr algn="ctr"/>
            <a:r>
              <a:rPr lang="es-AR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Clase: Empresa</a:t>
            </a:r>
            <a:br>
              <a:rPr lang="es-A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epresenta una empresa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D4F3D1-1073-4FF0-9784-4FAEC1B3F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" y="2928897"/>
            <a:ext cx="9511747" cy="60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591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259</Words>
  <Application>Microsoft Office PowerPoint</Application>
  <PresentationFormat>Personalizado</PresentationFormat>
  <Paragraphs>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Presentación de PowerPoint</vt:lpstr>
      <vt:lpstr>   </vt:lpstr>
      <vt:lpstr>Presentación de PowerPoint</vt:lpstr>
      <vt:lpstr>Clase controladora: SistmaNetVirtual epresenta la clase controladora, que el mismo representa el sistema en sí.</vt:lpstr>
      <vt:lpstr>Clase: Usuario  Representa un usuario dentro del sistema, que el mismo puede tener distintos roles </vt:lpstr>
      <vt:lpstr>Clase: Reserva Representa la reserva de un espacio. </vt:lpstr>
      <vt:lpstr>Clases: Espacio y Facilidad Espacio rrepresenta un espacio dentro de un edificio y Facilidad representa una/muchas facilidad/es dentro de un espacio.</vt:lpstr>
      <vt:lpstr>Clase: Edificio Representa un edificio de una empresa.</vt:lpstr>
      <vt:lpstr>Clase: Empresa Representa una empresa</vt:lpstr>
      <vt:lpstr>Clase: Suscripción Representa la suscripción echa por la empresa.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Tomas Alejandro Molas</cp:lastModifiedBy>
  <cp:revision>5</cp:revision>
  <dcterms:created xsi:type="dcterms:W3CDTF">2021-11-08T19:43:31Z</dcterms:created>
  <dcterms:modified xsi:type="dcterms:W3CDTF">2021-11-08T19:53:40Z</dcterms:modified>
</cp:coreProperties>
</file>