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Slab" panose="020B0604020202020204" charset="0"/>
      <p:regular r:id="rId24"/>
      <p:bold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05" autoAdjust="0"/>
  </p:normalViewPr>
  <p:slideViewPr>
    <p:cSldViewPr snapToGrid="0">
      <p:cViewPr varScale="1">
        <p:scale>
          <a:sx n="72" d="100"/>
          <a:sy n="72" d="100"/>
        </p:scale>
        <p:origin x="11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241e6a1c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241e6a1c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*Entonces se dispone la textura original y un conjunto de versiones más chicas de la misma (cada una con la mitad de ancho y mitad de alto que la anterior) → Menos </a:t>
            </a:r>
            <a:r>
              <a:rPr lang="es-419" dirty="0" err="1"/>
              <a:t>resolucion</a:t>
            </a:r>
            <a:r>
              <a:rPr lang="es-419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*El conjunto de imágenes se llama cadena de </a:t>
            </a:r>
            <a:r>
              <a:rPr lang="es-419" dirty="0" err="1"/>
              <a:t>mipmap</a:t>
            </a:r>
            <a:r>
              <a:rPr lang="es-419" dirty="0"/>
              <a:t>, estas se calculan antes de renderizar y en total ocupan 1 vez y media lo que ocupaba la original.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*El eje vertical es la tercera coordenada de textura 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*El filtro utilizado es entonces un filtro de caja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El beneficio principal es básicamente que en lugar de hacer el promedio de los </a:t>
            </a:r>
            <a:r>
              <a:rPr lang="es-419" dirty="0" err="1"/>
              <a:t>texeles</a:t>
            </a:r>
            <a:r>
              <a:rPr lang="es-419" dirty="0"/>
              <a:t> uno por uno por cada fragmento. Tomamos directamente una versión de la textura, la que más se adapta al tamaño del fragmento y obtenemos el color del fragmento, donde indirectamente este color es resultante de promedios de otros </a:t>
            </a:r>
            <a:r>
              <a:rPr lang="es-419" dirty="0" err="1"/>
              <a:t>texeles</a:t>
            </a:r>
            <a:r>
              <a:rPr lang="es-419" dirty="0"/>
              <a:t>, asique estamos haciendo un promedio de </a:t>
            </a:r>
            <a:r>
              <a:rPr lang="es-419" dirty="0" err="1"/>
              <a:t>texeles</a:t>
            </a:r>
            <a:r>
              <a:rPr lang="es-419" dirty="0"/>
              <a:t> pero directo. 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241e6a1c5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241e6a1c5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*Uno de los principales es el exceso de borrosidad (CUANDO EL PIXEL NO ESTÁ ALINEADO CON LOS TEXELS).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*Imagine que la celda de un píxel/fragmento cubra una gran cantidad de </a:t>
            </a:r>
            <a:r>
              <a:rPr lang="es-419" dirty="0" err="1"/>
              <a:t>texels</a:t>
            </a:r>
            <a:r>
              <a:rPr lang="es-419" dirty="0"/>
              <a:t> en la dirección U y solo unos pocos en la dirección V.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*Este caso ocurre comúnmente cuando un espectador mira a lo largo de una superficie texturizada casi de canto.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*El defecto de acceder al </a:t>
            </a:r>
            <a:r>
              <a:rPr lang="es-419" dirty="0" err="1"/>
              <a:t>mipmap</a:t>
            </a:r>
            <a:r>
              <a:rPr lang="es-419" dirty="0"/>
              <a:t> es que se recuperan áreas cuadradas en la textura; no es posible recuperar áreas rectangulares.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*Para evitar el </a:t>
            </a:r>
            <a:r>
              <a:rPr lang="es-419" dirty="0" err="1"/>
              <a:t>aliasing</a:t>
            </a:r>
            <a:r>
              <a:rPr lang="es-419" dirty="0"/>
              <a:t>, elegimos la medida más grande de la cobertura aproximada de la celda de píxeles en la textura. Esto da como resultado que la muestra recuperada a menudo sea relativamente borrosa, porque estamos tomando más información de la que realmente necesitamos. 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241e6a1c5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241e6a1c5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Este método utiliza una matriz del tamaño de la textura. En donde en cada posición de esta matriz se almacena el promedio de los colores de cada </a:t>
            </a:r>
            <a:r>
              <a:rPr lang="es-419" dirty="0" err="1"/>
              <a:t>texel</a:t>
            </a:r>
            <a:r>
              <a:rPr lang="es-419" dirty="0"/>
              <a:t> dentro del rectángulo formado por esa posición de la matriz (que corresponde a un </a:t>
            </a:r>
            <a:r>
              <a:rPr lang="es-419" dirty="0" err="1"/>
              <a:t>texel</a:t>
            </a:r>
            <a:r>
              <a:rPr lang="es-419" dirty="0"/>
              <a:t>) y el origen.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Como vimos durante el texturizado, la proyección de la celda de píxeles sobre la textura está delimitada por un rectángulo.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El color promedio de este rectángulo se calcula utilizando las coordenadas de textura del rectángulo que se muestra en la figura.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Esta ecuación funciona tomando la suma de toda el área desde la esquina superior derecha hasta el origen, luego restando las áreas A y B restando las contribuciones de las esquinas vecinas. El área C se ha restado dos veces, por lo que se vuelve a sumar por la esquina inferior izquierda.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24e2480e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24e2480e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Ejemplo: Un rectángulo largo y delgado que representa el píxel proyectado diagonalmente a lo largo de toda la textura, en lugar de obtener el promedio solo dentro de la celda del píxel, se obtendrá el promedio de todos los texeles.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 líneas que van hacia el horizonte en el borde derecho son más nítidas.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 líneas que van en diagonal en el medio siguen siendo borrosas.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2480211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2480211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s-419"/>
              <a:t>Se utilizan las versiones de la textura de MIPMAP.(cada una tiene una ubicación (valor de d) y un área asociada a ella (en función a su resolución).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s-419"/>
              <a:t>A la proyección del pixel en la textura se realiza varias veces y las muestras se combinan.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s-419"/>
              <a:t>MipMap → Más largo ;   Este → Mas corto porque en las de mayor resolución hay texeles más chicos (porque hay más), area promediada mas chica y menos borroso para cada muestra de mipmap.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s-419"/>
              <a:t>el eje anisotropico  se forma paralelo al lado mas largo del quad y pasando por el centro del mismo. sobre este y teniendo en cuenta la cantidad de anisotropia 2:1 , 1:1 se toman 2 lineas, el el caso de que sea mayor, mas muestras.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s-419"/>
              <a:t>no hay una direccion fija como en SAT, el eje anisotropico se plantea en paralelo al lado mas largo, por ende, en cualuier direccion.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25e3725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25e3725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izquierda: </a:t>
            </a:r>
            <a:r>
              <a:rPr lang="es-419" dirty="0" err="1"/>
              <a:t>anisotropico</a:t>
            </a:r>
            <a:r>
              <a:rPr lang="es-419" dirty="0"/>
              <a:t> no restringido; derecha: </a:t>
            </a:r>
            <a:r>
              <a:rPr lang="es-419" dirty="0" err="1"/>
              <a:t>mip</a:t>
            </a:r>
            <a:r>
              <a:rPr lang="es-419" dirty="0"/>
              <a:t> </a:t>
            </a:r>
            <a:r>
              <a:rPr lang="es-419" dirty="0" err="1"/>
              <a:t>map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24abb9c6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a24abb9c65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24abb9c6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24abb9c6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Imagen con filtrado anisotrópico establecido por OpenGL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241e6a1c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241e6a1c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/>
              <a:t>*Dentro de las etapas del pipeline el filtrado de texturas se encuentra en la etapa de procesamiento de fragmentos.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*Una vez que ya tenemos las coordenadas de textura (</a:t>
            </a:r>
            <a:r>
              <a:rPr lang="es-419" dirty="0" err="1"/>
              <a:t>s,t</a:t>
            </a:r>
            <a:r>
              <a:rPr lang="es-419" dirty="0"/>
              <a:t>) para cada fragmento, el filtrado se encarga de resolver a partir de la coordenadas s y t, a qué </a:t>
            </a:r>
            <a:r>
              <a:rPr lang="es-419" dirty="0" err="1"/>
              <a:t>téxel</a:t>
            </a:r>
            <a:r>
              <a:rPr lang="es-419" dirty="0"/>
              <a:t> (o a cuales) ir a obtener el color para darle al fragmento.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241e6a1c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a241e6a1c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*El problema es que la textura una vez proyectada en pantalla va a tener alguna deformación (por el mapeo, por las transformaciones, la perspectiva, </a:t>
            </a:r>
            <a:r>
              <a:rPr lang="es-419" dirty="0" err="1"/>
              <a:t>etc</a:t>
            </a:r>
            <a:r>
              <a:rPr lang="es-419" dirty="0"/>
              <a:t>) por lo que puede que no coincida el tamaño y la orientación del pixel con el del </a:t>
            </a:r>
            <a:r>
              <a:rPr lang="es-419" dirty="0" err="1"/>
              <a:t>téxel</a:t>
            </a:r>
            <a:r>
              <a:rPr lang="es-419" dirty="0"/>
              <a:t>.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/>
              <a:t>*En particular si se hace una reducción o </a:t>
            </a:r>
            <a:r>
              <a:rPr lang="es-419" dirty="0" err="1"/>
              <a:t>minificación</a:t>
            </a:r>
            <a:r>
              <a:rPr lang="es-419" dirty="0"/>
              <a:t>, por ejemplo si tenemos una textura ya aplicada a un objeto y lo alejamos mucho de la pantalla, los téxeles pueden hacerse mucho más pequeños que los píxeles, por lo tanto un pixel va a abarcar varios téxeles.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/>
              <a:t>*En este caso, para asignar el color a cada fragmento lo mejor sería promediar el color de todos los </a:t>
            </a:r>
            <a:r>
              <a:rPr lang="es-419" dirty="0" err="1"/>
              <a:t>texels</a:t>
            </a:r>
            <a:r>
              <a:rPr lang="es-419" dirty="0"/>
              <a:t> que cubre el fragmento, sin embargo sería muy costoso de hacer.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241e6a1c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241e6a1c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*Una alternativa más sencilla sería</a:t>
            </a:r>
            <a:r>
              <a:rPr lang="es-419">
                <a:solidFill>
                  <a:srgbClr val="202122"/>
                </a:solidFill>
              </a:rPr>
              <a:t> simplemente tomar el color del téxel más cercano al centro del fragmento para darle el color. Es lo que hace esta técnica de filtrado. </a:t>
            </a:r>
            <a:endParaRPr>
              <a:solidFill>
                <a:srgbClr val="20212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241e6a1c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241e6a1c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*Otra técnica simple es la de la interpolación bilineal que realiza una interpolación de este tipo entre los 4 texels más cercanos al centro del fragmento.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241e6a1c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241e6a1c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/>
              <a:t>*El problema de estas técnicas de filtrado es que al tener un fragmento que tome la información de un único </a:t>
            </a:r>
            <a:r>
              <a:rPr lang="es-419" dirty="0" err="1"/>
              <a:t>téxel</a:t>
            </a:r>
            <a:r>
              <a:rPr lang="es-419" dirty="0"/>
              <a:t> (o de 4 en el caso de interpolación bilineal) se está omitiendo información acerca de los demás téxeles que están dentro del fragmento por lo que se va producir ruido en la imagen resultante o incluso ciertos patrones extraños dependiendo la textura.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*Fragmentos contiguos deberían tomar la información en la textura de forma </a:t>
            </a:r>
            <a:r>
              <a:rPr lang="es-419" dirty="0" err="1"/>
              <a:t>tambien</a:t>
            </a:r>
            <a:r>
              <a:rPr lang="es-419" dirty="0"/>
              <a:t> contigua y no realizando estos saltos de información en la textura. Por lo que tenemos un problema de muestreo.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241e6a1c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241e6a1c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8000"/>
              </a:lnSpc>
              <a:spcBef>
                <a:spcPts val="12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 frecuencia de la señal de una textura depende de qué tan cerca están sus </a:t>
            </a:r>
            <a:r>
              <a:rPr lang="es-419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texeles</a:t>
            </a:r>
            <a:r>
              <a:rPr lang="es-419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en la pantalla, hay que asegurarse que la frecuencia de la señal de la textura no supere a la mitad de la frecuencia de muestreo.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241e6a1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241e6a1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En este caso es una textura con una frecuencia baja y por lo tanto a un nivel de zoom alejado pero no demasiado, tenemos que: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Nearest</a:t>
            </a:r>
            <a:r>
              <a:rPr lang="es-419" dirty="0"/>
              <a:t> (Izquierda) funciona bien, pero se puede apreciar que tiene </a:t>
            </a:r>
            <a:r>
              <a:rPr lang="es-419" dirty="0" err="1"/>
              <a:t>aliasing</a:t>
            </a:r>
            <a:r>
              <a:rPr lang="es-419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Linear (Derecha) funciona mejor, y se puede ver que las uniones no tienen cortes sino que es mas difuminado.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241e6a1c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241e6a1c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 aca ya es el caso donde la frecuencia de la textura es mucha (son muchos texeles) y tanto nearest como lineal no funcionan bien, porque cada fragmento tiene muchos texels y tomamos pocos.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Filtrado de Textura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Anisotrópico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D3EFE0-0AC2-CF9A-823B-32B5F8EAB5D0}"/>
              </a:ext>
            </a:extLst>
          </p:cNvPr>
          <p:cNvSpPr txBox="1"/>
          <p:nvPr/>
        </p:nvSpPr>
        <p:spPr>
          <a:xfrm>
            <a:off x="155359" y="3954575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>
                <a:solidFill>
                  <a:schemeClr val="tx1"/>
                </a:solidFill>
              </a:rPr>
              <a:t>Falchini, Facundo.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>
                <a:solidFill>
                  <a:schemeClr val="tx1"/>
                </a:solidFill>
              </a:rPr>
              <a:t>Garcia, Lucas.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 err="1">
                <a:solidFill>
                  <a:schemeClr val="tx1"/>
                </a:solidFill>
              </a:rPr>
              <a:t>Pratto</a:t>
            </a:r>
            <a:r>
              <a:rPr lang="es-419" dirty="0">
                <a:solidFill>
                  <a:schemeClr val="tx1"/>
                </a:solidFill>
              </a:rPr>
              <a:t>, Tobías.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>
                <a:solidFill>
                  <a:schemeClr val="tx1"/>
                </a:solidFill>
              </a:rPr>
              <a:t>Solé, </a:t>
            </a:r>
            <a:r>
              <a:rPr lang="es-419" dirty="0" err="1">
                <a:solidFill>
                  <a:schemeClr val="tx1"/>
                </a:solidFill>
              </a:rPr>
              <a:t>Matias</a:t>
            </a:r>
            <a:r>
              <a:rPr lang="es-419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Mipmapping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095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MIP = “Muchas cosas en un lugar pequeño”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forma tomando la imagen original y promediando cada área de 2 x 2 en un valor de texel en el siguiente nivel.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Reducción recursiva hasta que una dimensión de la textura sea igual a 1 téxel.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Usa interpolación trilineal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49275"/>
            <a:ext cx="40957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Mipmapping - Defectos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75" y="2020175"/>
            <a:ext cx="6772275" cy="29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598075" y="1461975"/>
            <a:ext cx="828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Exceso de borrosidad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SAT - Tabla de Áreas Sumadas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050" y="1359875"/>
            <a:ext cx="26289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825" y="3555450"/>
            <a:ext cx="4119600" cy="6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889825" y="1701200"/>
            <a:ext cx="3668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Matriz del tamaño de la textura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Filtro anisotrópico: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Áreas no cuadradas.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SAT - Defectos y ventajas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826" y="2106050"/>
            <a:ext cx="6842501" cy="16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32325" y="1144125"/>
            <a:ext cx="8653500" cy="45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s-419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Textura vista a lo largo de su diagonal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s-419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Funciona mejor en direcciones horizontales y verticales.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s-419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Mayor calidad a un costo de memoria razonable (al menos el doble para texturas 16*16).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Anisotrópico sin restricciones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2837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Reutiliza mipmap.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Lado más corto del quad para buscar el mipmap.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Línea de anisotropía.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Muestreo de mapas MIP.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000" y="1296525"/>
            <a:ext cx="37528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050" y="728663"/>
            <a:ext cx="58979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3800"/>
            <a:ext cx="8839200" cy="405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3713"/>
            <a:ext cx="8839201" cy="4076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Pipeline de Renderizado 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913" y="1144126"/>
            <a:ext cx="4092175" cy="34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20347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Minificacion 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889575"/>
            <a:ext cx="8368200" cy="3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Textura vista de lejos.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Un píxel puede cubrir muchos téxeles.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Solución ideal: promediar el color de todos los téxeles que cubre el fragmento, lo cual es muy costoso dado que por cada fragmento hay que recorrer cada </a:t>
            </a:r>
            <a:r>
              <a:rPr lang="es-419" dirty="0" err="1"/>
              <a:t>texel</a:t>
            </a:r>
            <a:r>
              <a:rPr lang="es-419" dirty="0"/>
              <a:t> que ocupa, obtener el color y promediar todos los colores obtenidos.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625" y="2929950"/>
            <a:ext cx="6174750" cy="20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Nearest Neighbor 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Este filtrado toma el téxel que está más cerca del centro del fragmento.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975" y="2070475"/>
            <a:ext cx="6792049" cy="256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Bilinear Interpolation 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Combina los 4 téxeles más cercanos al centro del fragmento. 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725" y="1960575"/>
            <a:ext cx="6910852" cy="26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Ambos métodos de filtrado omiten mucha información de la textura: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338" y="1950577"/>
            <a:ext cx="6937324" cy="26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Muestreo y Nyquist 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problema en ambos métodos de filtrado vistos, surge de un muestreo con una frecuencia insuficiente.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Nyquist: existe una frecuencia de muestreo que es igual al doble de la frecuencia natural de entrada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Lo ideal es obtener una relación 1:1 entre pixel y texel: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Aumentando la frecuencia de muestreo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Disminuyendo la frecuencia de la textura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00" y="495950"/>
            <a:ext cx="4210050" cy="42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027" y="495950"/>
            <a:ext cx="4148322" cy="429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6939" y="2733737"/>
            <a:ext cx="2489861" cy="2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9894" y="2733725"/>
            <a:ext cx="2698256" cy="23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287" y="1015225"/>
            <a:ext cx="4805425" cy="34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1547</Words>
  <Application>Microsoft Office PowerPoint</Application>
  <PresentationFormat>Presentación en pantalla (16:9)</PresentationFormat>
  <Paragraphs>99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Roboto</vt:lpstr>
      <vt:lpstr>Roboto Slab</vt:lpstr>
      <vt:lpstr>Arial</vt:lpstr>
      <vt:lpstr>Verdana</vt:lpstr>
      <vt:lpstr>Marina</vt:lpstr>
      <vt:lpstr>Filtrado de Textura</vt:lpstr>
      <vt:lpstr>Pipeline de Renderizado </vt:lpstr>
      <vt:lpstr>Minificacion </vt:lpstr>
      <vt:lpstr>Nearest Neighbor </vt:lpstr>
      <vt:lpstr>Bilinear Interpolation </vt:lpstr>
      <vt:lpstr>Problemas </vt:lpstr>
      <vt:lpstr>Muestreo y Nyquist </vt:lpstr>
      <vt:lpstr>Presentación de PowerPoint</vt:lpstr>
      <vt:lpstr>Presentación de PowerPoint</vt:lpstr>
      <vt:lpstr>Mipmapping</vt:lpstr>
      <vt:lpstr>Mipmapping - Defectos</vt:lpstr>
      <vt:lpstr>SAT - Tabla de Áreas Sumadas</vt:lpstr>
      <vt:lpstr>SAT - Defectos y ventajas</vt:lpstr>
      <vt:lpstr>Anisotrópico sin restricciones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Filtrado de Textura</dc:title>
  <cp:lastModifiedBy>Lucas Garcia</cp:lastModifiedBy>
  <cp:revision>7</cp:revision>
  <dcterms:modified xsi:type="dcterms:W3CDTF">2022-11-28T12:27:16Z</dcterms:modified>
</cp:coreProperties>
</file>