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Barlow Condensed ExtraBold"/>
      <p:bold r:id="rId34"/>
      <p:boldItalic r:id="rId35"/>
    </p:embeddedFont>
    <p:embeddedFont>
      <p:font typeface="Barlow Medium"/>
      <p:regular r:id="rId36"/>
      <p:bold r:id="rId37"/>
      <p:italic r:id="rId38"/>
      <p:boldItalic r:id="rId39"/>
    </p:embeddedFont>
    <p:embeddedFont>
      <p:font typeface="Helvetica Neue Light"/>
      <p:regular r:id="rId40"/>
      <p:bold r:id="rId41"/>
      <p:italic r:id="rId42"/>
      <p:boldItalic r:id="rId43"/>
    </p:embeddedFont>
    <p:embeddedFont>
      <p:font typeface="Barlow"/>
      <p:regular r:id="rId44"/>
      <p:bold r:id="rId45"/>
      <p:italic r:id="rId46"/>
      <p:boldItalic r:id="rId47"/>
    </p:embeddedFont>
    <p:embeddedFont>
      <p:font typeface="DM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59A19C-ECFE-43E4-AB1B-63152AEA5B63}">
  <a:tblStyle styleId="{B259A19C-ECFE-43E4-AB1B-63152AEA5B6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HelveticaNeueLight-regular.fntdata"/><Relationship Id="rId42" Type="http://schemas.openxmlformats.org/officeDocument/2006/relationships/font" Target="fonts/HelveticaNeueLight-italic.fntdata"/><Relationship Id="rId41" Type="http://schemas.openxmlformats.org/officeDocument/2006/relationships/font" Target="fonts/HelveticaNeueLight-bold.fntdata"/><Relationship Id="rId44" Type="http://schemas.openxmlformats.org/officeDocument/2006/relationships/font" Target="fonts/Barlow-regular.fntdata"/><Relationship Id="rId43" Type="http://schemas.openxmlformats.org/officeDocument/2006/relationships/font" Target="fonts/HelveticaNeueLight-boldItalic.fntdata"/><Relationship Id="rId46" Type="http://schemas.openxmlformats.org/officeDocument/2006/relationships/font" Target="fonts/Barlow-italic.fntdata"/><Relationship Id="rId45" Type="http://schemas.openxmlformats.org/officeDocument/2006/relationships/font" Target="fonts/Barlow-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DMSans-regular.fntdata"/><Relationship Id="rId47" Type="http://schemas.openxmlformats.org/officeDocument/2006/relationships/font" Target="fonts/Barlow-boldItalic.fntdata"/><Relationship Id="rId49" Type="http://schemas.openxmlformats.org/officeDocument/2006/relationships/font" Target="fonts/DM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BarlowCondensedExtraBold-boldItalic.fntdata"/><Relationship Id="rId34" Type="http://schemas.openxmlformats.org/officeDocument/2006/relationships/font" Target="fonts/BarlowCondensedExtraBold-bold.fntdata"/><Relationship Id="rId37" Type="http://schemas.openxmlformats.org/officeDocument/2006/relationships/font" Target="fonts/BarlowMedium-bold.fntdata"/><Relationship Id="rId36" Type="http://schemas.openxmlformats.org/officeDocument/2006/relationships/font" Target="fonts/BarlowMedium-regular.fntdata"/><Relationship Id="rId39" Type="http://schemas.openxmlformats.org/officeDocument/2006/relationships/font" Target="fonts/BarlowMedium-boldItalic.fntdata"/><Relationship Id="rId38" Type="http://schemas.openxmlformats.org/officeDocument/2006/relationships/font" Target="fonts/BarlowMedium-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DMSans-boldItalic.fntdata"/><Relationship Id="rId50" Type="http://schemas.openxmlformats.org/officeDocument/2006/relationships/font" Target="fonts/DM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60ec02905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60ec02905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89857d3298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9857d3298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60ae280d8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60ae280d8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60ae280d8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60ae280d8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60ae280d8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60ae280d8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60ae280d8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60ae280d8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60ae280d8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60ae280d8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60ae280d8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60ae280d8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60ae280d8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60ae280d8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e95b6285c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e95b6285c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872a43c43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72a43c43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e95b6285c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e95b6285c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e96e73253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e96e73253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e95b6285c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e95b6285c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e96e73253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e96e73253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e95b6285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e95b6285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906c22a09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906c22a09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906c22a09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906c22a09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906c22a09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906c22a09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60ae280d82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60ae280d82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89857d3298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9857d3298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60ae280d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60ae280d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60ae280d8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60ae280d8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60ae280d8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60ae280d8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60ae280d8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60ae280d8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89857d3298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89857d3298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60ae280d8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60ae280d8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8725" y="986250"/>
            <a:ext cx="5545200" cy="317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595050" y="816150"/>
            <a:ext cx="4486500" cy="2763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8300"/>
              <a:buFont typeface="Barlow"/>
              <a:buNone/>
              <a:defRPr b="1" sz="8300">
                <a:solidFill>
                  <a:schemeClr val="lt1"/>
                </a:solidFill>
                <a:latin typeface="Barlow"/>
                <a:ea typeface="Barlow"/>
                <a:cs typeface="Barlow"/>
                <a:sym typeface="Barlow"/>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1" name="Google Shape;11;p2"/>
          <p:cNvSpPr/>
          <p:nvPr/>
        </p:nvSpPr>
        <p:spPr>
          <a:xfrm flipH="1">
            <a:off x="-1304442" y="-3395800"/>
            <a:ext cx="5876445" cy="393580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6701768" y="3489464"/>
            <a:ext cx="2608482" cy="2062072"/>
          </a:xfrm>
          <a:custGeom>
            <a:rect b="b" l="l" r="r" t="t"/>
            <a:pathLst>
              <a:path extrusionOk="0" h="38999" w="49333">
                <a:moveTo>
                  <a:pt x="0" y="1"/>
                </a:moveTo>
                <a:lnTo>
                  <a:pt x="0" y="38999"/>
                </a:lnTo>
                <a:lnTo>
                  <a:pt x="49333" y="38999"/>
                </a:lnTo>
                <a:lnTo>
                  <a:pt x="10304" y="1"/>
                </a:lnTo>
                <a:close/>
              </a:path>
            </a:pathLst>
          </a:cu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idx="1" type="subTitle"/>
          </p:nvPr>
        </p:nvSpPr>
        <p:spPr>
          <a:xfrm>
            <a:off x="595050" y="3349525"/>
            <a:ext cx="4230600" cy="737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Font typeface="Barlow Medium"/>
              <a:buNone/>
              <a:defRPr>
                <a:solidFill>
                  <a:schemeClr val="lt1"/>
                </a:solidFill>
                <a:latin typeface="Barlow Medium"/>
                <a:ea typeface="Barlow Medium"/>
                <a:cs typeface="Barlow Medium"/>
                <a:sym typeface="Barlow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4">
    <p:spTree>
      <p:nvGrpSpPr>
        <p:cNvPr id="56" name="Shape 56"/>
        <p:cNvGrpSpPr/>
        <p:nvPr/>
      </p:nvGrpSpPr>
      <p:grpSpPr>
        <a:xfrm>
          <a:off x="0" y="0"/>
          <a:ext cx="0" cy="0"/>
          <a:chOff x="0" y="0"/>
          <a:chExt cx="0" cy="0"/>
        </a:xfrm>
      </p:grpSpPr>
      <p:sp>
        <p:nvSpPr>
          <p:cNvPr id="57" name="Google Shape;57;p11"/>
          <p:cNvSpPr txBox="1"/>
          <p:nvPr>
            <p:ph idx="1" type="subTitle"/>
          </p:nvPr>
        </p:nvSpPr>
        <p:spPr>
          <a:xfrm>
            <a:off x="1394400" y="3349879"/>
            <a:ext cx="2560200" cy="100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Barlow Medium"/>
              <a:buNone/>
              <a:defRPr>
                <a:latin typeface="Barlow Medium"/>
                <a:ea typeface="Barlow Medium"/>
                <a:cs typeface="Barlow Medium"/>
                <a:sym typeface="Barlow Medium"/>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8" name="Google Shape;58;p11"/>
          <p:cNvSpPr txBox="1"/>
          <p:nvPr>
            <p:ph type="title"/>
          </p:nvPr>
        </p:nvSpPr>
        <p:spPr>
          <a:xfrm>
            <a:off x="1348650" y="2764585"/>
            <a:ext cx="2560200" cy="585300"/>
          </a:xfrm>
          <a:prstGeom prst="rect">
            <a:avLst/>
          </a:prstGeom>
          <a:solidFill>
            <a:schemeClr val="dk2"/>
          </a:solidFill>
        </p:spPr>
        <p:txBody>
          <a:bodyPr anchorCtr="0" anchor="b" bIns="91425" lIns="91425" spcFirstLastPara="1" rIns="91425" wrap="square" tIns="91425">
            <a:noAutofit/>
          </a:bodyPr>
          <a:lstStyle>
            <a:lvl1pPr lvl="0" rtl="0">
              <a:spcBef>
                <a:spcPts val="0"/>
              </a:spcBef>
              <a:spcAft>
                <a:spcPts val="0"/>
              </a:spcAft>
              <a:buClr>
                <a:schemeClr val="lt1"/>
              </a:buClr>
              <a:buSzPts val="2500"/>
              <a:buFont typeface="Barlow"/>
              <a:buNone/>
              <a:defRPr b="1" sz="2500">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59" name="Google Shape;59;p11"/>
          <p:cNvSpPr txBox="1"/>
          <p:nvPr>
            <p:ph idx="2" type="subTitle"/>
          </p:nvPr>
        </p:nvSpPr>
        <p:spPr>
          <a:xfrm>
            <a:off x="5246400" y="3349876"/>
            <a:ext cx="2560200" cy="100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Barlow Medium"/>
              <a:buNone/>
              <a:defRPr>
                <a:latin typeface="Barlow Medium"/>
                <a:ea typeface="Barlow Medium"/>
                <a:cs typeface="Barlow Medium"/>
                <a:sym typeface="Barlow Medium"/>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60" name="Google Shape;60;p11"/>
          <p:cNvSpPr txBox="1"/>
          <p:nvPr>
            <p:ph idx="3" type="title"/>
          </p:nvPr>
        </p:nvSpPr>
        <p:spPr>
          <a:xfrm>
            <a:off x="5200650" y="2764581"/>
            <a:ext cx="2560200" cy="585300"/>
          </a:xfrm>
          <a:prstGeom prst="rect">
            <a:avLst/>
          </a:prstGeom>
          <a:solidFill>
            <a:schemeClr val="dk2"/>
          </a:solidFill>
        </p:spPr>
        <p:txBody>
          <a:bodyPr anchorCtr="0" anchor="b" bIns="91425" lIns="91425" spcFirstLastPara="1" rIns="91425" wrap="square" tIns="91425">
            <a:noAutofit/>
          </a:bodyPr>
          <a:lstStyle>
            <a:lvl1pPr lvl="0" rtl="0">
              <a:spcBef>
                <a:spcPts val="0"/>
              </a:spcBef>
              <a:spcAft>
                <a:spcPts val="0"/>
              </a:spcAft>
              <a:buClr>
                <a:schemeClr val="lt1"/>
              </a:buClr>
              <a:buSzPts val="2500"/>
              <a:buFont typeface="Barlow"/>
              <a:buNone/>
              <a:defRPr b="1" sz="2500">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61" name="Google Shape;61;p11"/>
          <p:cNvSpPr/>
          <p:nvPr/>
        </p:nvSpPr>
        <p:spPr>
          <a:xfrm>
            <a:off x="8424004" y="3579107"/>
            <a:ext cx="2341484" cy="2173503"/>
          </a:xfrm>
          <a:custGeom>
            <a:rect b="b" l="l" r="r" t="t"/>
            <a:pathLst>
              <a:path extrusionOk="0" h="40913" w="44075">
                <a:moveTo>
                  <a:pt x="18967" y="0"/>
                </a:moveTo>
                <a:lnTo>
                  <a:pt x="1" y="18967"/>
                </a:lnTo>
                <a:lnTo>
                  <a:pt x="1" y="40913"/>
                </a:lnTo>
                <a:lnTo>
                  <a:pt x="28360" y="40913"/>
                </a:lnTo>
                <a:lnTo>
                  <a:pt x="44074" y="25138"/>
                </a:lnTo>
                <a:lnTo>
                  <a:pt x="26992" y="8055"/>
                </a:lnTo>
                <a:lnTo>
                  <a:pt x="18967"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txBox="1"/>
          <p:nvPr>
            <p:ph idx="4" type="title"/>
          </p:nvPr>
        </p:nvSpPr>
        <p:spPr>
          <a:xfrm>
            <a:off x="2646000" y="381600"/>
            <a:ext cx="5778000" cy="8349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1pPr>
            <a:lvl2pPr lvl="1"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2pPr>
            <a:lvl3pPr lvl="2"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3pPr>
            <a:lvl4pPr lvl="3"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4pPr>
            <a:lvl5pPr lvl="4"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5pPr>
            <a:lvl6pPr lvl="5"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6pPr>
            <a:lvl7pPr lvl="6"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7pPr>
            <a:lvl8pPr lvl="7"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8pPr>
            <a:lvl9pPr lvl="8"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9pPr>
          </a:lstStyle>
          <a:p/>
        </p:txBody>
      </p:sp>
      <p:sp>
        <p:nvSpPr>
          <p:cNvPr id="63" name="Google Shape;63;p11"/>
          <p:cNvSpPr/>
          <p:nvPr/>
        </p:nvSpPr>
        <p:spPr>
          <a:xfrm flipH="1">
            <a:off x="-5156442" y="-2210250"/>
            <a:ext cx="5876445" cy="393580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3">
    <p:spTree>
      <p:nvGrpSpPr>
        <p:cNvPr id="64" name="Shape 64"/>
        <p:cNvGrpSpPr/>
        <p:nvPr/>
      </p:nvGrpSpPr>
      <p:grpSpPr>
        <a:xfrm>
          <a:off x="0" y="0"/>
          <a:ext cx="0" cy="0"/>
          <a:chOff x="0" y="0"/>
          <a:chExt cx="0" cy="0"/>
        </a:xfrm>
      </p:grpSpPr>
      <p:sp>
        <p:nvSpPr>
          <p:cNvPr id="65" name="Google Shape;65;p12"/>
          <p:cNvSpPr/>
          <p:nvPr/>
        </p:nvSpPr>
        <p:spPr>
          <a:xfrm rot="10800000">
            <a:off x="4467260" y="4604400"/>
            <a:ext cx="3956677" cy="264994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2"/>
          <p:cNvSpPr txBox="1"/>
          <p:nvPr>
            <p:ph idx="1" type="subTitle"/>
          </p:nvPr>
        </p:nvSpPr>
        <p:spPr>
          <a:xfrm>
            <a:off x="2685225" y="3108998"/>
            <a:ext cx="2403300" cy="138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67" name="Google Shape;67;p12"/>
          <p:cNvSpPr txBox="1"/>
          <p:nvPr>
            <p:ph type="title"/>
          </p:nvPr>
        </p:nvSpPr>
        <p:spPr>
          <a:xfrm>
            <a:off x="2646062" y="2523689"/>
            <a:ext cx="2481300" cy="585300"/>
          </a:xfrm>
          <a:prstGeom prst="rect">
            <a:avLst/>
          </a:prstGeom>
          <a:solidFill>
            <a:schemeClr val="dk2"/>
          </a:solidFill>
        </p:spPr>
        <p:txBody>
          <a:bodyPr anchorCtr="0" anchor="b" bIns="91425" lIns="91425" spcFirstLastPara="1" rIns="91425" wrap="square" tIns="91425">
            <a:noAutofit/>
          </a:bodyPr>
          <a:lstStyle>
            <a:lvl1pPr lvl="0" rtl="0">
              <a:spcBef>
                <a:spcPts val="0"/>
              </a:spcBef>
              <a:spcAft>
                <a:spcPts val="0"/>
              </a:spcAft>
              <a:buClr>
                <a:schemeClr val="lt1"/>
              </a:buClr>
              <a:buSzPts val="2500"/>
              <a:buFont typeface="Barlow"/>
              <a:buNone/>
              <a:defRPr b="1" sz="2500">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68" name="Google Shape;68;p12"/>
          <p:cNvSpPr txBox="1"/>
          <p:nvPr>
            <p:ph idx="2" type="subTitle"/>
          </p:nvPr>
        </p:nvSpPr>
        <p:spPr>
          <a:xfrm>
            <a:off x="5981804" y="3108994"/>
            <a:ext cx="2403300" cy="138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69" name="Google Shape;69;p12"/>
          <p:cNvSpPr txBox="1"/>
          <p:nvPr>
            <p:ph idx="3" type="title"/>
          </p:nvPr>
        </p:nvSpPr>
        <p:spPr>
          <a:xfrm>
            <a:off x="5942646" y="2523685"/>
            <a:ext cx="2481300" cy="585300"/>
          </a:xfrm>
          <a:prstGeom prst="rect">
            <a:avLst/>
          </a:prstGeom>
          <a:solidFill>
            <a:schemeClr val="dk2"/>
          </a:solidFill>
        </p:spPr>
        <p:txBody>
          <a:bodyPr anchorCtr="0" anchor="b" bIns="91425" lIns="91425" spcFirstLastPara="1" rIns="91425" wrap="square" tIns="91425">
            <a:noAutofit/>
          </a:bodyPr>
          <a:lstStyle>
            <a:lvl1pPr lvl="0" rtl="0">
              <a:spcBef>
                <a:spcPts val="0"/>
              </a:spcBef>
              <a:spcAft>
                <a:spcPts val="0"/>
              </a:spcAft>
              <a:buClr>
                <a:schemeClr val="lt1"/>
              </a:buClr>
              <a:buSzPts val="2500"/>
              <a:buFont typeface="Barlow"/>
              <a:buNone/>
              <a:defRPr b="1" sz="2500">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70" name="Google Shape;70;p12"/>
          <p:cNvSpPr txBox="1"/>
          <p:nvPr>
            <p:ph idx="4" type="title"/>
          </p:nvPr>
        </p:nvSpPr>
        <p:spPr>
          <a:xfrm>
            <a:off x="2646000" y="381600"/>
            <a:ext cx="5778000" cy="8349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1pPr>
            <a:lvl2pPr lvl="1"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2pPr>
            <a:lvl3pPr lvl="2"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3pPr>
            <a:lvl4pPr lvl="3"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4pPr>
            <a:lvl5pPr lvl="4"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5pPr>
            <a:lvl6pPr lvl="5"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6pPr>
            <a:lvl7pPr lvl="6"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7pPr>
            <a:lvl8pPr lvl="7"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8pPr>
            <a:lvl9pPr lvl="8"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TITLE_AND_TWO_COLUMNS_3_1">
    <p:spTree>
      <p:nvGrpSpPr>
        <p:cNvPr id="71" name="Shape 71"/>
        <p:cNvGrpSpPr/>
        <p:nvPr/>
      </p:nvGrpSpPr>
      <p:grpSpPr>
        <a:xfrm>
          <a:off x="0" y="0"/>
          <a:ext cx="0" cy="0"/>
          <a:chOff x="0" y="0"/>
          <a:chExt cx="0" cy="0"/>
        </a:xfrm>
      </p:grpSpPr>
      <p:sp>
        <p:nvSpPr>
          <p:cNvPr id="72" name="Google Shape;72;p13"/>
          <p:cNvSpPr txBox="1"/>
          <p:nvPr>
            <p:ph idx="1" type="subTitle"/>
          </p:nvPr>
        </p:nvSpPr>
        <p:spPr>
          <a:xfrm>
            <a:off x="2685215" y="2303055"/>
            <a:ext cx="2403300" cy="100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73" name="Google Shape;73;p13"/>
          <p:cNvSpPr txBox="1"/>
          <p:nvPr>
            <p:ph type="title"/>
          </p:nvPr>
        </p:nvSpPr>
        <p:spPr>
          <a:xfrm>
            <a:off x="2646062" y="1717760"/>
            <a:ext cx="2481300" cy="585300"/>
          </a:xfrm>
          <a:prstGeom prst="rect">
            <a:avLst/>
          </a:prstGeom>
          <a:solidFill>
            <a:schemeClr val="dk2"/>
          </a:solidFill>
        </p:spPr>
        <p:txBody>
          <a:bodyPr anchorCtr="0" anchor="b" bIns="91425" lIns="91425" spcFirstLastPara="1" rIns="91425" wrap="square" tIns="91425">
            <a:noAutofit/>
          </a:bodyPr>
          <a:lstStyle>
            <a:lvl1pPr lvl="0" rtl="0">
              <a:spcBef>
                <a:spcPts val="0"/>
              </a:spcBef>
              <a:spcAft>
                <a:spcPts val="0"/>
              </a:spcAft>
              <a:buClr>
                <a:schemeClr val="lt1"/>
              </a:buClr>
              <a:buSzPts val="2500"/>
              <a:buFont typeface="Barlow"/>
              <a:buNone/>
              <a:defRPr b="1" sz="2500">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74" name="Google Shape;74;p13"/>
          <p:cNvSpPr txBox="1"/>
          <p:nvPr>
            <p:ph idx="2" type="subTitle"/>
          </p:nvPr>
        </p:nvSpPr>
        <p:spPr>
          <a:xfrm>
            <a:off x="5981799" y="2303052"/>
            <a:ext cx="2403300" cy="100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75" name="Google Shape;75;p13"/>
          <p:cNvSpPr txBox="1"/>
          <p:nvPr>
            <p:ph idx="3" type="title"/>
          </p:nvPr>
        </p:nvSpPr>
        <p:spPr>
          <a:xfrm>
            <a:off x="5942646" y="1717756"/>
            <a:ext cx="2481300" cy="585300"/>
          </a:xfrm>
          <a:prstGeom prst="rect">
            <a:avLst/>
          </a:prstGeom>
          <a:solidFill>
            <a:schemeClr val="dk2"/>
          </a:solidFill>
        </p:spPr>
        <p:txBody>
          <a:bodyPr anchorCtr="0" anchor="b" bIns="91425" lIns="91425" spcFirstLastPara="1" rIns="91425" wrap="square" tIns="91425">
            <a:noAutofit/>
          </a:bodyPr>
          <a:lstStyle>
            <a:lvl1pPr lvl="0" rtl="0">
              <a:spcBef>
                <a:spcPts val="0"/>
              </a:spcBef>
              <a:spcAft>
                <a:spcPts val="0"/>
              </a:spcAft>
              <a:buClr>
                <a:schemeClr val="lt1"/>
              </a:buClr>
              <a:buSzPts val="2500"/>
              <a:buFont typeface="Barlow"/>
              <a:buNone/>
              <a:defRPr b="1" sz="2500">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76" name="Google Shape;76;p13"/>
          <p:cNvSpPr txBox="1"/>
          <p:nvPr>
            <p:ph idx="4" type="title"/>
          </p:nvPr>
        </p:nvSpPr>
        <p:spPr>
          <a:xfrm>
            <a:off x="2646000" y="381600"/>
            <a:ext cx="5778000" cy="8349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1pPr>
            <a:lvl2pPr lvl="1"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2pPr>
            <a:lvl3pPr lvl="2"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3pPr>
            <a:lvl4pPr lvl="3"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4pPr>
            <a:lvl5pPr lvl="4"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5pPr>
            <a:lvl6pPr lvl="5"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6pPr>
            <a:lvl7pPr lvl="6"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7pPr>
            <a:lvl8pPr lvl="7"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8pPr>
            <a:lvl9pPr lvl="8"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9pPr>
          </a:lstStyle>
          <a:p/>
        </p:txBody>
      </p:sp>
      <p:sp>
        <p:nvSpPr>
          <p:cNvPr id="77" name="Google Shape;77;p13"/>
          <p:cNvSpPr txBox="1"/>
          <p:nvPr>
            <p:ph idx="5" type="subTitle"/>
          </p:nvPr>
        </p:nvSpPr>
        <p:spPr>
          <a:xfrm>
            <a:off x="2685215" y="3852880"/>
            <a:ext cx="2403300" cy="100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78" name="Google Shape;78;p13"/>
          <p:cNvSpPr txBox="1"/>
          <p:nvPr>
            <p:ph idx="6" type="title"/>
          </p:nvPr>
        </p:nvSpPr>
        <p:spPr>
          <a:xfrm>
            <a:off x="2646062" y="3267585"/>
            <a:ext cx="2481300" cy="585300"/>
          </a:xfrm>
          <a:prstGeom prst="rect">
            <a:avLst/>
          </a:prstGeom>
          <a:solidFill>
            <a:schemeClr val="dk2"/>
          </a:solidFill>
        </p:spPr>
        <p:txBody>
          <a:bodyPr anchorCtr="0" anchor="b" bIns="91425" lIns="91425" spcFirstLastPara="1" rIns="91425" wrap="square" tIns="91425">
            <a:noAutofit/>
          </a:bodyPr>
          <a:lstStyle>
            <a:lvl1pPr lvl="0" rtl="0">
              <a:spcBef>
                <a:spcPts val="0"/>
              </a:spcBef>
              <a:spcAft>
                <a:spcPts val="0"/>
              </a:spcAft>
              <a:buClr>
                <a:schemeClr val="lt1"/>
              </a:buClr>
              <a:buSzPts val="2500"/>
              <a:buFont typeface="Barlow"/>
              <a:buNone/>
              <a:defRPr b="1" sz="2500">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79" name="Google Shape;79;p13"/>
          <p:cNvSpPr txBox="1"/>
          <p:nvPr>
            <p:ph idx="7" type="subTitle"/>
          </p:nvPr>
        </p:nvSpPr>
        <p:spPr>
          <a:xfrm>
            <a:off x="5981799" y="3852877"/>
            <a:ext cx="2403300" cy="100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80" name="Google Shape;80;p13"/>
          <p:cNvSpPr txBox="1"/>
          <p:nvPr>
            <p:ph idx="8" type="title"/>
          </p:nvPr>
        </p:nvSpPr>
        <p:spPr>
          <a:xfrm>
            <a:off x="5942646" y="3267581"/>
            <a:ext cx="2481300" cy="585300"/>
          </a:xfrm>
          <a:prstGeom prst="rect">
            <a:avLst/>
          </a:prstGeom>
          <a:solidFill>
            <a:schemeClr val="dk2"/>
          </a:solidFill>
        </p:spPr>
        <p:txBody>
          <a:bodyPr anchorCtr="0" anchor="b" bIns="91425" lIns="91425" spcFirstLastPara="1" rIns="91425" wrap="square" tIns="91425">
            <a:noAutofit/>
          </a:bodyPr>
          <a:lstStyle>
            <a:lvl1pPr lvl="0" rtl="0">
              <a:spcBef>
                <a:spcPts val="0"/>
              </a:spcBef>
              <a:spcAft>
                <a:spcPts val="0"/>
              </a:spcAft>
              <a:buClr>
                <a:schemeClr val="lt1"/>
              </a:buClr>
              <a:buSzPts val="2500"/>
              <a:buFont typeface="Barlow"/>
              <a:buNone/>
              <a:defRPr b="1" sz="2500">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81" name="Google Shape;81;p13"/>
          <p:cNvSpPr/>
          <p:nvPr/>
        </p:nvSpPr>
        <p:spPr>
          <a:xfrm>
            <a:off x="8657583" y="1715300"/>
            <a:ext cx="5876445" cy="393580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TWO_COLUMNS_2">
    <p:spTree>
      <p:nvGrpSpPr>
        <p:cNvPr id="82" name="Shape 82"/>
        <p:cNvGrpSpPr/>
        <p:nvPr/>
      </p:nvGrpSpPr>
      <p:grpSpPr>
        <a:xfrm>
          <a:off x="0" y="0"/>
          <a:ext cx="0" cy="0"/>
          <a:chOff x="0" y="0"/>
          <a:chExt cx="0" cy="0"/>
        </a:xfrm>
      </p:grpSpPr>
      <p:sp>
        <p:nvSpPr>
          <p:cNvPr id="83" name="Google Shape;83;p14"/>
          <p:cNvSpPr txBox="1"/>
          <p:nvPr>
            <p:ph idx="1" type="subTitle"/>
          </p:nvPr>
        </p:nvSpPr>
        <p:spPr>
          <a:xfrm>
            <a:off x="1287600" y="2292897"/>
            <a:ext cx="2808000" cy="65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Barlow Medium"/>
              <a:buNone/>
              <a:defRPr>
                <a:latin typeface="Barlow Medium"/>
                <a:ea typeface="Barlow Medium"/>
                <a:cs typeface="Barlow Medium"/>
                <a:sym typeface="Barlow Medium"/>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84" name="Google Shape;84;p14"/>
          <p:cNvSpPr txBox="1"/>
          <p:nvPr>
            <p:ph type="title"/>
          </p:nvPr>
        </p:nvSpPr>
        <p:spPr>
          <a:xfrm>
            <a:off x="1196250" y="1707606"/>
            <a:ext cx="2899500" cy="585300"/>
          </a:xfrm>
          <a:prstGeom prst="rect">
            <a:avLst/>
          </a:prstGeom>
          <a:solidFill>
            <a:schemeClr val="lt2"/>
          </a:solidFill>
        </p:spPr>
        <p:txBody>
          <a:bodyPr anchorCtr="0" anchor="b" bIns="91425" lIns="91425" spcFirstLastPara="1" rIns="91425" wrap="square" tIns="91425">
            <a:noAutofit/>
          </a:bodyPr>
          <a:lstStyle>
            <a:lvl1pPr lvl="0" rtl="0">
              <a:spcBef>
                <a:spcPts val="0"/>
              </a:spcBef>
              <a:spcAft>
                <a:spcPts val="0"/>
              </a:spcAft>
              <a:buClr>
                <a:schemeClr val="lt1"/>
              </a:buClr>
              <a:buSzPts val="2500"/>
              <a:buFont typeface="Barlow"/>
              <a:buNone/>
              <a:defRPr b="1" sz="2500">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85" name="Google Shape;85;p14"/>
          <p:cNvSpPr txBox="1"/>
          <p:nvPr>
            <p:ph idx="2" type="subTitle"/>
          </p:nvPr>
        </p:nvSpPr>
        <p:spPr>
          <a:xfrm>
            <a:off x="5139600" y="2292896"/>
            <a:ext cx="2808000" cy="65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Barlow Medium"/>
              <a:buNone/>
              <a:defRPr>
                <a:latin typeface="Barlow Medium"/>
                <a:ea typeface="Barlow Medium"/>
                <a:cs typeface="Barlow Medium"/>
                <a:sym typeface="Barlow Medium"/>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86" name="Google Shape;86;p14"/>
          <p:cNvSpPr txBox="1"/>
          <p:nvPr>
            <p:ph idx="3" type="title"/>
          </p:nvPr>
        </p:nvSpPr>
        <p:spPr>
          <a:xfrm>
            <a:off x="5048250" y="1707602"/>
            <a:ext cx="2899500" cy="585300"/>
          </a:xfrm>
          <a:prstGeom prst="rect">
            <a:avLst/>
          </a:prstGeom>
          <a:solidFill>
            <a:schemeClr val="lt2"/>
          </a:solidFill>
        </p:spPr>
        <p:txBody>
          <a:bodyPr anchorCtr="0" anchor="b" bIns="91425" lIns="91425" spcFirstLastPara="1" rIns="91425" wrap="square" tIns="91425">
            <a:noAutofit/>
          </a:bodyPr>
          <a:lstStyle>
            <a:lvl1pPr lvl="0" rtl="0">
              <a:spcBef>
                <a:spcPts val="0"/>
              </a:spcBef>
              <a:spcAft>
                <a:spcPts val="0"/>
              </a:spcAft>
              <a:buClr>
                <a:schemeClr val="lt1"/>
              </a:buClr>
              <a:buSzPts val="2500"/>
              <a:buFont typeface="Barlow"/>
              <a:buNone/>
              <a:defRPr b="1" sz="2500">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87" name="Google Shape;87;p14"/>
          <p:cNvSpPr/>
          <p:nvPr/>
        </p:nvSpPr>
        <p:spPr>
          <a:xfrm>
            <a:off x="8625700" y="3256507"/>
            <a:ext cx="2341484" cy="2173503"/>
          </a:xfrm>
          <a:custGeom>
            <a:rect b="b" l="l" r="r" t="t"/>
            <a:pathLst>
              <a:path extrusionOk="0" h="40913" w="44075">
                <a:moveTo>
                  <a:pt x="18967" y="0"/>
                </a:moveTo>
                <a:lnTo>
                  <a:pt x="1" y="18967"/>
                </a:lnTo>
                <a:lnTo>
                  <a:pt x="1" y="40913"/>
                </a:lnTo>
                <a:lnTo>
                  <a:pt x="28360" y="40913"/>
                </a:lnTo>
                <a:lnTo>
                  <a:pt x="44074" y="25138"/>
                </a:lnTo>
                <a:lnTo>
                  <a:pt x="26992" y="8055"/>
                </a:lnTo>
                <a:lnTo>
                  <a:pt x="18967"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txBox="1"/>
          <p:nvPr>
            <p:ph idx="4" type="subTitle"/>
          </p:nvPr>
        </p:nvSpPr>
        <p:spPr>
          <a:xfrm>
            <a:off x="1287600" y="3841797"/>
            <a:ext cx="2808000" cy="65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Barlow Medium"/>
              <a:buNone/>
              <a:defRPr>
                <a:latin typeface="Barlow Medium"/>
                <a:ea typeface="Barlow Medium"/>
                <a:cs typeface="Barlow Medium"/>
                <a:sym typeface="Barlow Medium"/>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89" name="Google Shape;89;p14"/>
          <p:cNvSpPr txBox="1"/>
          <p:nvPr>
            <p:ph idx="5" type="title"/>
          </p:nvPr>
        </p:nvSpPr>
        <p:spPr>
          <a:xfrm>
            <a:off x="1196250" y="3256506"/>
            <a:ext cx="2899500" cy="585300"/>
          </a:xfrm>
          <a:prstGeom prst="rect">
            <a:avLst/>
          </a:prstGeom>
          <a:solidFill>
            <a:schemeClr val="lt2"/>
          </a:solidFill>
        </p:spPr>
        <p:txBody>
          <a:bodyPr anchorCtr="0" anchor="b" bIns="91425" lIns="91425" spcFirstLastPara="1" rIns="91425" wrap="square" tIns="91425">
            <a:noAutofit/>
          </a:bodyPr>
          <a:lstStyle>
            <a:lvl1pPr lvl="0" rtl="0">
              <a:spcBef>
                <a:spcPts val="0"/>
              </a:spcBef>
              <a:spcAft>
                <a:spcPts val="0"/>
              </a:spcAft>
              <a:buClr>
                <a:schemeClr val="lt1"/>
              </a:buClr>
              <a:buSzPts val="2500"/>
              <a:buFont typeface="Barlow"/>
              <a:buNone/>
              <a:defRPr b="1" sz="2500">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0" name="Google Shape;90;p14"/>
          <p:cNvSpPr txBox="1"/>
          <p:nvPr>
            <p:ph idx="6" type="subTitle"/>
          </p:nvPr>
        </p:nvSpPr>
        <p:spPr>
          <a:xfrm>
            <a:off x="5139600" y="3841796"/>
            <a:ext cx="2808000" cy="65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Barlow Medium"/>
              <a:buNone/>
              <a:defRPr>
                <a:latin typeface="Barlow Medium"/>
                <a:ea typeface="Barlow Medium"/>
                <a:cs typeface="Barlow Medium"/>
                <a:sym typeface="Barlow Medium"/>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91" name="Google Shape;91;p14"/>
          <p:cNvSpPr txBox="1"/>
          <p:nvPr>
            <p:ph idx="7" type="title"/>
          </p:nvPr>
        </p:nvSpPr>
        <p:spPr>
          <a:xfrm>
            <a:off x="5048250" y="3256502"/>
            <a:ext cx="2899500" cy="585300"/>
          </a:xfrm>
          <a:prstGeom prst="rect">
            <a:avLst/>
          </a:prstGeom>
          <a:solidFill>
            <a:schemeClr val="lt2"/>
          </a:solidFill>
        </p:spPr>
        <p:txBody>
          <a:bodyPr anchorCtr="0" anchor="b" bIns="91425" lIns="91425" spcFirstLastPara="1" rIns="91425" wrap="square" tIns="91425">
            <a:noAutofit/>
          </a:bodyPr>
          <a:lstStyle>
            <a:lvl1pPr lvl="0" rtl="0">
              <a:spcBef>
                <a:spcPts val="0"/>
              </a:spcBef>
              <a:spcAft>
                <a:spcPts val="0"/>
              </a:spcAft>
              <a:buClr>
                <a:schemeClr val="lt1"/>
              </a:buClr>
              <a:buSzPts val="2500"/>
              <a:buFont typeface="Barlow"/>
              <a:buNone/>
              <a:defRPr b="1" sz="2500">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2" name="Google Shape;92;p14"/>
          <p:cNvSpPr/>
          <p:nvPr/>
        </p:nvSpPr>
        <p:spPr>
          <a:xfrm flipH="1">
            <a:off x="-3236690" y="-1352675"/>
            <a:ext cx="3956677" cy="264994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txBox="1"/>
          <p:nvPr>
            <p:ph idx="8" type="title"/>
          </p:nvPr>
        </p:nvSpPr>
        <p:spPr>
          <a:xfrm>
            <a:off x="2646000" y="381600"/>
            <a:ext cx="5778000" cy="8349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1pPr>
            <a:lvl2pPr lvl="1"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2pPr>
            <a:lvl3pPr lvl="2"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3pPr>
            <a:lvl4pPr lvl="3"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4pPr>
            <a:lvl5pPr lvl="4"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5pPr>
            <a:lvl6pPr lvl="5"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6pPr>
            <a:lvl7pPr lvl="6"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7pPr>
            <a:lvl8pPr lvl="7"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8pPr>
            <a:lvl9pPr lvl="8"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94" name="Shape 94"/>
        <p:cNvGrpSpPr/>
        <p:nvPr/>
      </p:nvGrpSpPr>
      <p:grpSpPr>
        <a:xfrm>
          <a:off x="0" y="0"/>
          <a:ext cx="0" cy="0"/>
          <a:chOff x="0" y="0"/>
          <a:chExt cx="0" cy="0"/>
        </a:xfrm>
      </p:grpSpPr>
      <p:sp>
        <p:nvSpPr>
          <p:cNvPr id="95" name="Google Shape;95;p15"/>
          <p:cNvSpPr txBox="1"/>
          <p:nvPr>
            <p:ph idx="1" type="subTitle"/>
          </p:nvPr>
        </p:nvSpPr>
        <p:spPr>
          <a:xfrm>
            <a:off x="6447507" y="3121275"/>
            <a:ext cx="1895700" cy="100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6" name="Google Shape;96;p15"/>
          <p:cNvSpPr txBox="1"/>
          <p:nvPr>
            <p:ph type="title"/>
          </p:nvPr>
        </p:nvSpPr>
        <p:spPr>
          <a:xfrm>
            <a:off x="6385839" y="2535975"/>
            <a:ext cx="1957500" cy="585300"/>
          </a:xfrm>
          <a:prstGeom prst="rect">
            <a:avLst/>
          </a:prstGeom>
          <a:solidFill>
            <a:schemeClr val="dk2"/>
          </a:solidFill>
        </p:spPr>
        <p:txBody>
          <a:bodyPr anchorCtr="0" anchor="b" bIns="91425" lIns="91425" spcFirstLastPara="1" rIns="91425" wrap="square" tIns="91425">
            <a:noAutofit/>
          </a:bodyPr>
          <a:lstStyle>
            <a:lvl1pPr lvl="0" rtl="0">
              <a:spcBef>
                <a:spcPts val="0"/>
              </a:spcBef>
              <a:spcAft>
                <a:spcPts val="0"/>
              </a:spcAft>
              <a:buClr>
                <a:schemeClr val="lt1"/>
              </a:buClr>
              <a:buSzPts val="2500"/>
              <a:buFont typeface="Barlow"/>
              <a:buNone/>
              <a:defRPr b="1" sz="2500">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7" name="Google Shape;97;p15"/>
          <p:cNvSpPr/>
          <p:nvPr/>
        </p:nvSpPr>
        <p:spPr>
          <a:xfrm flipH="1" rot="10800000">
            <a:off x="6325960" y="4604400"/>
            <a:ext cx="3956677" cy="264994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txBox="1"/>
          <p:nvPr>
            <p:ph idx="2" type="subTitle"/>
          </p:nvPr>
        </p:nvSpPr>
        <p:spPr>
          <a:xfrm>
            <a:off x="2100718" y="3121275"/>
            <a:ext cx="1895700" cy="100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9" name="Google Shape;99;p15"/>
          <p:cNvSpPr txBox="1"/>
          <p:nvPr>
            <p:ph idx="3" type="title"/>
          </p:nvPr>
        </p:nvSpPr>
        <p:spPr>
          <a:xfrm>
            <a:off x="2039049" y="2535975"/>
            <a:ext cx="1957500" cy="585300"/>
          </a:xfrm>
          <a:prstGeom prst="rect">
            <a:avLst/>
          </a:prstGeom>
          <a:solidFill>
            <a:schemeClr val="dk2"/>
          </a:solidFill>
        </p:spPr>
        <p:txBody>
          <a:bodyPr anchorCtr="0" anchor="b" bIns="91425" lIns="91425" spcFirstLastPara="1" rIns="91425" wrap="square" tIns="91425">
            <a:noAutofit/>
          </a:bodyPr>
          <a:lstStyle>
            <a:lvl1pPr lvl="0" rtl="0">
              <a:spcBef>
                <a:spcPts val="0"/>
              </a:spcBef>
              <a:spcAft>
                <a:spcPts val="0"/>
              </a:spcAft>
              <a:buClr>
                <a:schemeClr val="lt1"/>
              </a:buClr>
              <a:buSzPts val="2500"/>
              <a:buFont typeface="Barlow"/>
              <a:buNone/>
              <a:defRPr b="1" sz="2500">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00" name="Google Shape;100;p15"/>
          <p:cNvSpPr txBox="1"/>
          <p:nvPr>
            <p:ph idx="4" type="subTitle"/>
          </p:nvPr>
        </p:nvSpPr>
        <p:spPr>
          <a:xfrm>
            <a:off x="4274102" y="3121275"/>
            <a:ext cx="1895700" cy="100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01" name="Google Shape;101;p15"/>
          <p:cNvSpPr txBox="1"/>
          <p:nvPr>
            <p:ph idx="5" type="title"/>
          </p:nvPr>
        </p:nvSpPr>
        <p:spPr>
          <a:xfrm>
            <a:off x="4212434" y="2535975"/>
            <a:ext cx="1957500" cy="585300"/>
          </a:xfrm>
          <a:prstGeom prst="rect">
            <a:avLst/>
          </a:prstGeom>
          <a:solidFill>
            <a:schemeClr val="dk2"/>
          </a:solidFill>
        </p:spPr>
        <p:txBody>
          <a:bodyPr anchorCtr="0" anchor="b" bIns="91425" lIns="91425" spcFirstLastPara="1" rIns="91425" wrap="square" tIns="91425">
            <a:noAutofit/>
          </a:bodyPr>
          <a:lstStyle>
            <a:lvl1pPr lvl="0" rtl="0">
              <a:spcBef>
                <a:spcPts val="0"/>
              </a:spcBef>
              <a:spcAft>
                <a:spcPts val="0"/>
              </a:spcAft>
              <a:buClr>
                <a:schemeClr val="lt1"/>
              </a:buClr>
              <a:buSzPts val="2500"/>
              <a:buFont typeface="Barlow"/>
              <a:buNone/>
              <a:defRPr b="1" sz="2500">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02" name="Google Shape;102;p15"/>
          <p:cNvSpPr txBox="1"/>
          <p:nvPr>
            <p:ph idx="6" type="title"/>
          </p:nvPr>
        </p:nvSpPr>
        <p:spPr>
          <a:xfrm>
            <a:off x="2646000" y="381600"/>
            <a:ext cx="5778000" cy="8349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1pPr>
            <a:lvl2pPr lvl="1"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2pPr>
            <a:lvl3pPr lvl="2"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3pPr>
            <a:lvl4pPr lvl="3"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4pPr>
            <a:lvl5pPr lvl="4"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5pPr>
            <a:lvl6pPr lvl="5"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6pPr>
            <a:lvl7pPr lvl="6"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7pPr>
            <a:lvl8pPr lvl="7"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8pPr>
            <a:lvl9pPr lvl="8"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TWO_COLUMNS_1_1">
    <p:spTree>
      <p:nvGrpSpPr>
        <p:cNvPr id="103" name="Shape 103"/>
        <p:cNvGrpSpPr/>
        <p:nvPr/>
      </p:nvGrpSpPr>
      <p:grpSpPr>
        <a:xfrm>
          <a:off x="0" y="0"/>
          <a:ext cx="0" cy="0"/>
          <a:chOff x="0" y="0"/>
          <a:chExt cx="0" cy="0"/>
        </a:xfrm>
      </p:grpSpPr>
      <p:sp>
        <p:nvSpPr>
          <p:cNvPr id="104" name="Google Shape;104;p16"/>
          <p:cNvSpPr txBox="1"/>
          <p:nvPr>
            <p:ph idx="1" type="subTitle"/>
          </p:nvPr>
        </p:nvSpPr>
        <p:spPr>
          <a:xfrm>
            <a:off x="6447504" y="2435525"/>
            <a:ext cx="1895700" cy="66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05" name="Google Shape;105;p16"/>
          <p:cNvSpPr txBox="1"/>
          <p:nvPr>
            <p:ph type="title"/>
          </p:nvPr>
        </p:nvSpPr>
        <p:spPr>
          <a:xfrm>
            <a:off x="6385849" y="1905725"/>
            <a:ext cx="1957500" cy="529800"/>
          </a:xfrm>
          <a:prstGeom prst="rect">
            <a:avLst/>
          </a:prstGeom>
          <a:solidFill>
            <a:schemeClr val="dk2"/>
          </a:solidFill>
        </p:spPr>
        <p:txBody>
          <a:bodyPr anchorCtr="0" anchor="b" bIns="91425" lIns="91425" spcFirstLastPara="1" rIns="91425" wrap="square" tIns="91425">
            <a:noAutofit/>
          </a:bodyPr>
          <a:lstStyle>
            <a:lvl1pPr lvl="0" rtl="0">
              <a:spcBef>
                <a:spcPts val="0"/>
              </a:spcBef>
              <a:spcAft>
                <a:spcPts val="0"/>
              </a:spcAft>
              <a:buClr>
                <a:schemeClr val="lt1"/>
              </a:buClr>
              <a:buSzPts val="2500"/>
              <a:buFont typeface="Barlow"/>
              <a:buNone/>
              <a:defRPr b="1" sz="2500">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06" name="Google Shape;106;p16"/>
          <p:cNvSpPr txBox="1"/>
          <p:nvPr>
            <p:ph idx="2" type="subTitle"/>
          </p:nvPr>
        </p:nvSpPr>
        <p:spPr>
          <a:xfrm>
            <a:off x="866018" y="2435525"/>
            <a:ext cx="1895700" cy="66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07" name="Google Shape;107;p16"/>
          <p:cNvSpPr txBox="1"/>
          <p:nvPr>
            <p:ph idx="3" type="title"/>
          </p:nvPr>
        </p:nvSpPr>
        <p:spPr>
          <a:xfrm>
            <a:off x="804350" y="1905725"/>
            <a:ext cx="1957500" cy="529800"/>
          </a:xfrm>
          <a:prstGeom prst="rect">
            <a:avLst/>
          </a:prstGeom>
          <a:solidFill>
            <a:schemeClr val="dk2"/>
          </a:solidFill>
        </p:spPr>
        <p:txBody>
          <a:bodyPr anchorCtr="0" anchor="b" bIns="91425" lIns="91425" spcFirstLastPara="1" rIns="91425" wrap="square" tIns="91425">
            <a:noAutofit/>
          </a:bodyPr>
          <a:lstStyle>
            <a:lvl1pPr lvl="0" rtl="0">
              <a:spcBef>
                <a:spcPts val="0"/>
              </a:spcBef>
              <a:spcAft>
                <a:spcPts val="0"/>
              </a:spcAft>
              <a:buClr>
                <a:schemeClr val="lt1"/>
              </a:buClr>
              <a:buSzPts val="2500"/>
              <a:buFont typeface="Barlow"/>
              <a:buNone/>
              <a:defRPr b="1" sz="2500">
                <a:solidFill>
                  <a:schemeClr val="lt1"/>
                </a:solidFill>
                <a:latin typeface="Barlow"/>
                <a:ea typeface="Barlow"/>
                <a:cs typeface="Barlow"/>
                <a:sym typeface="Barlow"/>
              </a:defRPr>
            </a:lvl1pPr>
            <a:lvl2pPr lvl="1" rtl="0" algn="r">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lgn="r">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lgn="r">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lgn="r">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lgn="r">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lgn="r">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lgn="r">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lgn="r">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08" name="Google Shape;108;p16"/>
          <p:cNvSpPr txBox="1"/>
          <p:nvPr>
            <p:ph idx="4" type="subTitle"/>
          </p:nvPr>
        </p:nvSpPr>
        <p:spPr>
          <a:xfrm>
            <a:off x="3654933" y="2435525"/>
            <a:ext cx="1895700" cy="66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09" name="Google Shape;109;p16"/>
          <p:cNvSpPr txBox="1"/>
          <p:nvPr>
            <p:ph idx="5" type="title"/>
          </p:nvPr>
        </p:nvSpPr>
        <p:spPr>
          <a:xfrm>
            <a:off x="3593271" y="1905725"/>
            <a:ext cx="1957500" cy="529800"/>
          </a:xfrm>
          <a:prstGeom prst="rect">
            <a:avLst/>
          </a:prstGeom>
          <a:solidFill>
            <a:schemeClr val="dk2"/>
          </a:solidFill>
        </p:spPr>
        <p:txBody>
          <a:bodyPr anchorCtr="0" anchor="b" bIns="91425" lIns="91425" spcFirstLastPara="1" rIns="91425" wrap="square" tIns="91425">
            <a:noAutofit/>
          </a:bodyPr>
          <a:lstStyle>
            <a:lvl1pPr lvl="0" rtl="0">
              <a:spcBef>
                <a:spcPts val="0"/>
              </a:spcBef>
              <a:spcAft>
                <a:spcPts val="0"/>
              </a:spcAft>
              <a:buClr>
                <a:schemeClr val="lt1"/>
              </a:buClr>
              <a:buSzPts val="2500"/>
              <a:buFont typeface="Barlow"/>
              <a:buNone/>
              <a:defRPr b="1" sz="2500">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10" name="Google Shape;110;p16"/>
          <p:cNvSpPr txBox="1"/>
          <p:nvPr>
            <p:ph idx="6" type="subTitle"/>
          </p:nvPr>
        </p:nvSpPr>
        <p:spPr>
          <a:xfrm>
            <a:off x="6447479" y="3902625"/>
            <a:ext cx="1895700" cy="66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11" name="Google Shape;111;p16"/>
          <p:cNvSpPr txBox="1"/>
          <p:nvPr>
            <p:ph idx="7" type="title"/>
          </p:nvPr>
        </p:nvSpPr>
        <p:spPr>
          <a:xfrm>
            <a:off x="6385824" y="3372825"/>
            <a:ext cx="1957500" cy="529800"/>
          </a:xfrm>
          <a:prstGeom prst="rect">
            <a:avLst/>
          </a:prstGeom>
          <a:solidFill>
            <a:schemeClr val="dk2"/>
          </a:solidFill>
        </p:spPr>
        <p:txBody>
          <a:bodyPr anchorCtr="0" anchor="b" bIns="91425" lIns="91425" spcFirstLastPara="1" rIns="91425" wrap="square" tIns="91425">
            <a:noAutofit/>
          </a:bodyPr>
          <a:lstStyle>
            <a:lvl1pPr lvl="0" rtl="0">
              <a:spcBef>
                <a:spcPts val="0"/>
              </a:spcBef>
              <a:spcAft>
                <a:spcPts val="0"/>
              </a:spcAft>
              <a:buClr>
                <a:schemeClr val="lt1"/>
              </a:buClr>
              <a:buSzPts val="2500"/>
              <a:buFont typeface="Barlow"/>
              <a:buNone/>
              <a:defRPr b="1" sz="2500">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12" name="Google Shape;112;p16"/>
          <p:cNvSpPr txBox="1"/>
          <p:nvPr>
            <p:ph idx="8" type="subTitle"/>
          </p:nvPr>
        </p:nvSpPr>
        <p:spPr>
          <a:xfrm>
            <a:off x="865993" y="3902625"/>
            <a:ext cx="1895700" cy="66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13" name="Google Shape;113;p16"/>
          <p:cNvSpPr txBox="1"/>
          <p:nvPr>
            <p:ph idx="9" type="title"/>
          </p:nvPr>
        </p:nvSpPr>
        <p:spPr>
          <a:xfrm>
            <a:off x="804325" y="3372825"/>
            <a:ext cx="1957500" cy="529800"/>
          </a:xfrm>
          <a:prstGeom prst="rect">
            <a:avLst/>
          </a:prstGeom>
          <a:solidFill>
            <a:schemeClr val="dk2"/>
          </a:solidFill>
        </p:spPr>
        <p:txBody>
          <a:bodyPr anchorCtr="0" anchor="b" bIns="91425" lIns="91425" spcFirstLastPara="1" rIns="91425" wrap="square" tIns="91425">
            <a:noAutofit/>
          </a:bodyPr>
          <a:lstStyle>
            <a:lvl1pPr lvl="0" rtl="0">
              <a:spcBef>
                <a:spcPts val="0"/>
              </a:spcBef>
              <a:spcAft>
                <a:spcPts val="0"/>
              </a:spcAft>
              <a:buClr>
                <a:schemeClr val="lt1"/>
              </a:buClr>
              <a:buSzPts val="2500"/>
              <a:buFont typeface="Barlow"/>
              <a:buNone/>
              <a:defRPr b="1" sz="2500">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14" name="Google Shape;114;p16"/>
          <p:cNvSpPr txBox="1"/>
          <p:nvPr>
            <p:ph idx="13" type="subTitle"/>
          </p:nvPr>
        </p:nvSpPr>
        <p:spPr>
          <a:xfrm>
            <a:off x="3654908" y="3902625"/>
            <a:ext cx="1895700" cy="66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15" name="Google Shape;115;p16"/>
          <p:cNvSpPr txBox="1"/>
          <p:nvPr>
            <p:ph idx="14" type="title"/>
          </p:nvPr>
        </p:nvSpPr>
        <p:spPr>
          <a:xfrm>
            <a:off x="3593246" y="3372825"/>
            <a:ext cx="1957500" cy="529800"/>
          </a:xfrm>
          <a:prstGeom prst="rect">
            <a:avLst/>
          </a:prstGeom>
          <a:solidFill>
            <a:schemeClr val="dk2"/>
          </a:solidFill>
        </p:spPr>
        <p:txBody>
          <a:bodyPr anchorCtr="0" anchor="b" bIns="91425" lIns="91425" spcFirstLastPara="1" rIns="91425" wrap="square" tIns="91425">
            <a:noAutofit/>
          </a:bodyPr>
          <a:lstStyle>
            <a:lvl1pPr lvl="0" rtl="0">
              <a:spcBef>
                <a:spcPts val="0"/>
              </a:spcBef>
              <a:spcAft>
                <a:spcPts val="0"/>
              </a:spcAft>
              <a:buClr>
                <a:schemeClr val="lt1"/>
              </a:buClr>
              <a:buSzPts val="2500"/>
              <a:buFont typeface="Barlow"/>
              <a:buNone/>
              <a:defRPr b="1" sz="2500">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16" name="Google Shape;116;p16"/>
          <p:cNvSpPr txBox="1"/>
          <p:nvPr>
            <p:ph idx="15" type="title"/>
          </p:nvPr>
        </p:nvSpPr>
        <p:spPr>
          <a:xfrm>
            <a:off x="2646000" y="381600"/>
            <a:ext cx="5778000" cy="8349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1pPr>
            <a:lvl2pPr lvl="1"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2pPr>
            <a:lvl3pPr lvl="2"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3pPr>
            <a:lvl4pPr lvl="3"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4pPr>
            <a:lvl5pPr lvl="4"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5pPr>
            <a:lvl6pPr lvl="5"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6pPr>
            <a:lvl7pPr lvl="6"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7pPr>
            <a:lvl8pPr lvl="7"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8pPr>
            <a:lvl9pPr lvl="8"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9pPr>
          </a:lstStyle>
          <a:p/>
        </p:txBody>
      </p:sp>
      <p:sp>
        <p:nvSpPr>
          <p:cNvPr id="117" name="Google Shape;117;p16"/>
          <p:cNvSpPr/>
          <p:nvPr/>
        </p:nvSpPr>
        <p:spPr>
          <a:xfrm>
            <a:off x="-323015" y="-2109950"/>
            <a:ext cx="3956677" cy="264994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TITLE_AND_TWO_COLUMNS_1_1_1">
    <p:spTree>
      <p:nvGrpSpPr>
        <p:cNvPr id="118" name="Shape 118"/>
        <p:cNvGrpSpPr/>
        <p:nvPr/>
      </p:nvGrpSpPr>
      <p:grpSpPr>
        <a:xfrm>
          <a:off x="0" y="0"/>
          <a:ext cx="0" cy="0"/>
          <a:chOff x="0" y="0"/>
          <a:chExt cx="0" cy="0"/>
        </a:xfrm>
      </p:grpSpPr>
      <p:sp>
        <p:nvSpPr>
          <p:cNvPr id="119" name="Google Shape;119;p17"/>
          <p:cNvSpPr txBox="1"/>
          <p:nvPr>
            <p:ph idx="1" type="subTitle"/>
          </p:nvPr>
        </p:nvSpPr>
        <p:spPr>
          <a:xfrm>
            <a:off x="2557925" y="2247150"/>
            <a:ext cx="5722200" cy="217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20" name="Google Shape;120;p17"/>
          <p:cNvSpPr txBox="1"/>
          <p:nvPr>
            <p:ph type="title"/>
          </p:nvPr>
        </p:nvSpPr>
        <p:spPr>
          <a:xfrm>
            <a:off x="2646000" y="381600"/>
            <a:ext cx="5778000" cy="8349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1pPr>
            <a:lvl2pPr lvl="1"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2pPr>
            <a:lvl3pPr lvl="2"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3pPr>
            <a:lvl4pPr lvl="3"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4pPr>
            <a:lvl5pPr lvl="4"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5pPr>
            <a:lvl6pPr lvl="5"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6pPr>
            <a:lvl7pPr lvl="6"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7pPr>
            <a:lvl8pPr lvl="7"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8pPr>
            <a:lvl9pPr lvl="8"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9pPr>
          </a:lstStyle>
          <a:p/>
        </p:txBody>
      </p:sp>
      <p:sp>
        <p:nvSpPr>
          <p:cNvPr id="121" name="Google Shape;121;p17"/>
          <p:cNvSpPr/>
          <p:nvPr/>
        </p:nvSpPr>
        <p:spPr>
          <a:xfrm flipH="1" rot="10800000">
            <a:off x="6325960" y="4604400"/>
            <a:ext cx="3956677" cy="264994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sp>
        <p:nvSpPr>
          <p:cNvPr id="123" name="Google Shape;123;p18"/>
          <p:cNvSpPr/>
          <p:nvPr/>
        </p:nvSpPr>
        <p:spPr>
          <a:xfrm rot="10800000">
            <a:off x="2541310" y="4604400"/>
            <a:ext cx="3956677" cy="264994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flipH="1">
            <a:off x="-2951342" y="-3395800"/>
            <a:ext cx="5876445" cy="393580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txBox="1"/>
          <p:nvPr>
            <p:ph type="title"/>
          </p:nvPr>
        </p:nvSpPr>
        <p:spPr>
          <a:xfrm>
            <a:off x="2646000" y="381600"/>
            <a:ext cx="5778000" cy="8349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1pPr>
            <a:lvl2pPr lvl="1"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2pPr>
            <a:lvl3pPr lvl="2"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3pPr>
            <a:lvl4pPr lvl="3"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4pPr>
            <a:lvl5pPr lvl="4"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5pPr>
            <a:lvl6pPr lvl="5"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6pPr>
            <a:lvl7pPr lvl="6"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7pPr>
            <a:lvl8pPr lvl="7"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8pPr>
            <a:lvl9pPr lvl="8"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2">
    <p:spTree>
      <p:nvGrpSpPr>
        <p:cNvPr id="126" name="Shape 126"/>
        <p:cNvGrpSpPr/>
        <p:nvPr/>
      </p:nvGrpSpPr>
      <p:grpSpPr>
        <a:xfrm>
          <a:off x="0" y="0"/>
          <a:ext cx="0" cy="0"/>
          <a:chOff x="0" y="0"/>
          <a:chExt cx="0" cy="0"/>
        </a:xfrm>
      </p:grpSpPr>
      <p:sp>
        <p:nvSpPr>
          <p:cNvPr id="127" name="Google Shape;127;p19"/>
          <p:cNvSpPr/>
          <p:nvPr/>
        </p:nvSpPr>
        <p:spPr>
          <a:xfrm rot="10800000">
            <a:off x="-1310690" y="4604400"/>
            <a:ext cx="3956677" cy="264994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txBox="1"/>
          <p:nvPr>
            <p:ph type="title"/>
          </p:nvPr>
        </p:nvSpPr>
        <p:spPr>
          <a:xfrm>
            <a:off x="2646000" y="381600"/>
            <a:ext cx="5778000" cy="8349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1pPr>
            <a:lvl2pPr lvl="1"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2pPr>
            <a:lvl3pPr lvl="2"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3pPr>
            <a:lvl4pPr lvl="3"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4pPr>
            <a:lvl5pPr lvl="4"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5pPr>
            <a:lvl6pPr lvl="5"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6pPr>
            <a:lvl7pPr lvl="6"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7pPr>
            <a:lvl8pPr lvl="7"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8pPr>
            <a:lvl9pPr lvl="8"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9pPr>
          </a:lstStyle>
          <a:p/>
        </p:txBody>
      </p:sp>
      <p:sp>
        <p:nvSpPr>
          <p:cNvPr id="129" name="Google Shape;129;p19"/>
          <p:cNvSpPr/>
          <p:nvPr/>
        </p:nvSpPr>
        <p:spPr>
          <a:xfrm flipH="1">
            <a:off x="-5389967" y="-2136525"/>
            <a:ext cx="5876445" cy="393580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spTree>
      <p:nvGrpSpPr>
        <p:cNvPr id="130" name="Shape 130"/>
        <p:cNvGrpSpPr/>
        <p:nvPr/>
      </p:nvGrpSpPr>
      <p:grpSpPr>
        <a:xfrm>
          <a:off x="0" y="0"/>
          <a:ext cx="0" cy="0"/>
          <a:chOff x="0" y="0"/>
          <a:chExt cx="0" cy="0"/>
        </a:xfrm>
      </p:grpSpPr>
      <p:sp>
        <p:nvSpPr>
          <p:cNvPr id="131" name="Google Shape;131;p20"/>
          <p:cNvSpPr/>
          <p:nvPr/>
        </p:nvSpPr>
        <p:spPr>
          <a:xfrm rot="10800000">
            <a:off x="4467310" y="4837925"/>
            <a:ext cx="3956677" cy="264994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txBox="1"/>
          <p:nvPr>
            <p:ph type="title"/>
          </p:nvPr>
        </p:nvSpPr>
        <p:spPr>
          <a:xfrm>
            <a:off x="2646000" y="381600"/>
            <a:ext cx="5778000" cy="8349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1pPr>
            <a:lvl2pPr lvl="1"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2pPr>
            <a:lvl3pPr lvl="2"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3pPr>
            <a:lvl4pPr lvl="3"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4pPr>
            <a:lvl5pPr lvl="4"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5pPr>
            <a:lvl6pPr lvl="5"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6pPr>
            <a:lvl7pPr lvl="6"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7pPr>
            <a:lvl8pPr lvl="7"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8pPr>
            <a:lvl9pPr lvl="8"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9pPr>
          </a:lstStyle>
          <a:p/>
        </p:txBody>
      </p:sp>
      <p:sp>
        <p:nvSpPr>
          <p:cNvPr id="133" name="Google Shape;133;p20"/>
          <p:cNvSpPr/>
          <p:nvPr/>
        </p:nvSpPr>
        <p:spPr>
          <a:xfrm flipH="1">
            <a:off x="-1651126" y="-1739725"/>
            <a:ext cx="3956677" cy="264994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2">
    <p:spTree>
      <p:nvGrpSpPr>
        <p:cNvPr id="14" name="Shape 14"/>
        <p:cNvGrpSpPr/>
        <p:nvPr/>
      </p:nvGrpSpPr>
      <p:grpSpPr>
        <a:xfrm>
          <a:off x="0" y="0"/>
          <a:ext cx="0" cy="0"/>
          <a:chOff x="0" y="0"/>
          <a:chExt cx="0" cy="0"/>
        </a:xfrm>
      </p:grpSpPr>
      <p:sp>
        <p:nvSpPr>
          <p:cNvPr id="15" name="Google Shape;15;p3"/>
          <p:cNvSpPr/>
          <p:nvPr/>
        </p:nvSpPr>
        <p:spPr>
          <a:xfrm>
            <a:off x="-78725" y="1478575"/>
            <a:ext cx="5440200" cy="2298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1527036" y="2215104"/>
            <a:ext cx="3237000" cy="10059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6000"/>
              <a:buFont typeface="Barlow"/>
              <a:buNone/>
              <a:defRPr b="1" sz="6000">
                <a:solidFill>
                  <a:schemeClr val="lt1"/>
                </a:solidFill>
                <a:latin typeface="Barlow"/>
                <a:ea typeface="Barlow"/>
                <a:cs typeface="Barlow"/>
                <a:sym typeface="Barlow"/>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 name="Google Shape;17;p3"/>
          <p:cNvSpPr txBox="1"/>
          <p:nvPr>
            <p:ph idx="1" type="subTitle"/>
          </p:nvPr>
        </p:nvSpPr>
        <p:spPr>
          <a:xfrm>
            <a:off x="5648262" y="1779378"/>
            <a:ext cx="2840100" cy="134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18" name="Google Shape;18;p3"/>
          <p:cNvSpPr txBox="1"/>
          <p:nvPr/>
        </p:nvSpPr>
        <p:spPr>
          <a:xfrm>
            <a:off x="720000" y="3909238"/>
            <a:ext cx="4937400" cy="562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Medium"/>
                <a:ea typeface="Barlow Medium"/>
                <a:cs typeface="Barlow Medium"/>
                <a:sym typeface="Barlow Medium"/>
              </a:rPr>
              <a:t>CREDITS: This presentation template was created by </a:t>
            </a:r>
            <a:r>
              <a:rPr b="1" lang="en" sz="1200">
                <a:solidFill>
                  <a:schemeClr val="dk1"/>
                </a:solidFill>
                <a:uFill>
                  <a:noFill/>
                </a:uFill>
                <a:latin typeface="Barlow"/>
                <a:ea typeface="Barlow"/>
                <a:cs typeface="Barlow"/>
                <a:sym typeface="Barlow"/>
                <a:hlinkClick r:id="rId2">
                  <a:extLst>
                    <a:ext uri="{A12FA001-AC4F-418D-AE19-62706E023703}">
                      <ahyp:hlinkClr val="tx"/>
                    </a:ext>
                  </a:extLst>
                </a:hlinkClick>
              </a:rPr>
              <a:t>Slidesgo</a:t>
            </a:r>
            <a:r>
              <a:rPr lang="en" sz="1200">
                <a:solidFill>
                  <a:schemeClr val="dk1"/>
                </a:solidFill>
                <a:latin typeface="Barlow Medium"/>
                <a:ea typeface="Barlow Medium"/>
                <a:cs typeface="Barlow Medium"/>
                <a:sym typeface="Barlow Medium"/>
              </a:rPr>
              <a:t>, including icons by </a:t>
            </a:r>
            <a:r>
              <a:rPr b="1" lang="en" sz="1200">
                <a:solidFill>
                  <a:schemeClr val="dk1"/>
                </a:solidFill>
                <a:uFill>
                  <a:noFill/>
                </a:uFill>
                <a:latin typeface="Barlow"/>
                <a:ea typeface="Barlow"/>
                <a:cs typeface="Barlow"/>
                <a:sym typeface="Barlow"/>
                <a:hlinkClick r:id="rId3">
                  <a:extLst>
                    <a:ext uri="{A12FA001-AC4F-418D-AE19-62706E023703}">
                      <ahyp:hlinkClr val="tx"/>
                    </a:ext>
                  </a:extLst>
                </a:hlinkClick>
              </a:rPr>
              <a:t>Flaticon</a:t>
            </a:r>
            <a:r>
              <a:rPr lang="en" sz="1200">
                <a:solidFill>
                  <a:schemeClr val="dk1"/>
                </a:solidFill>
                <a:latin typeface="Barlow Medium"/>
                <a:ea typeface="Barlow Medium"/>
                <a:cs typeface="Barlow Medium"/>
                <a:sym typeface="Barlow Medium"/>
              </a:rPr>
              <a:t> and</a:t>
            </a:r>
            <a:r>
              <a:rPr lang="en" sz="1200">
                <a:solidFill>
                  <a:schemeClr val="dk1"/>
                </a:solidFill>
                <a:latin typeface="Barlow Medium"/>
                <a:ea typeface="Barlow Medium"/>
                <a:cs typeface="Barlow Medium"/>
                <a:sym typeface="Barlow Medium"/>
              </a:rPr>
              <a:t> infographics &amp; images by </a:t>
            </a:r>
            <a:r>
              <a:rPr b="1" lang="en" sz="1200">
                <a:solidFill>
                  <a:schemeClr val="dk1"/>
                </a:solidFill>
                <a:uFill>
                  <a:noFill/>
                </a:uFill>
                <a:latin typeface="Barlow"/>
                <a:ea typeface="Barlow"/>
                <a:cs typeface="Barlow"/>
                <a:sym typeface="Barlow"/>
                <a:hlinkClick r:id="rId4">
                  <a:extLst>
                    <a:ext uri="{A12FA001-AC4F-418D-AE19-62706E023703}">
                      <ahyp:hlinkClr val="tx"/>
                    </a:ext>
                  </a:extLst>
                </a:hlinkClick>
              </a:rPr>
              <a:t>Freepi</a:t>
            </a:r>
            <a:r>
              <a:rPr b="1" lang="en" sz="1200">
                <a:solidFill>
                  <a:schemeClr val="dk1"/>
                </a:solidFill>
                <a:latin typeface="Barlow"/>
                <a:ea typeface="Barlow"/>
                <a:cs typeface="Barlow"/>
                <a:sym typeface="Barlow"/>
              </a:rPr>
              <a:t>k</a:t>
            </a:r>
            <a:endParaRPr b="1" sz="1200">
              <a:solidFill>
                <a:schemeClr val="dk1"/>
              </a:solidFill>
              <a:latin typeface="Barlow"/>
              <a:ea typeface="Barlow"/>
              <a:cs typeface="Barlow"/>
              <a:sym typeface="Barlow"/>
            </a:endParaRPr>
          </a:p>
        </p:txBody>
      </p:sp>
      <p:sp>
        <p:nvSpPr>
          <p:cNvPr id="19" name="Google Shape;19;p3"/>
          <p:cNvSpPr/>
          <p:nvPr/>
        </p:nvSpPr>
        <p:spPr>
          <a:xfrm rot="10800000">
            <a:off x="4653635" y="4472050"/>
            <a:ext cx="3956677" cy="264994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flipH="1">
            <a:off x="-2391740" y="-1750426"/>
            <a:ext cx="3956677" cy="264994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ONLY_1_2">
    <p:spTree>
      <p:nvGrpSpPr>
        <p:cNvPr id="134" name="Shape 134"/>
        <p:cNvGrpSpPr/>
        <p:nvPr/>
      </p:nvGrpSpPr>
      <p:grpSpPr>
        <a:xfrm>
          <a:off x="0" y="0"/>
          <a:ext cx="0" cy="0"/>
          <a:chOff x="0" y="0"/>
          <a:chExt cx="0" cy="0"/>
        </a:xfrm>
      </p:grpSpPr>
      <p:sp>
        <p:nvSpPr>
          <p:cNvPr id="135" name="Google Shape;135;p21"/>
          <p:cNvSpPr/>
          <p:nvPr/>
        </p:nvSpPr>
        <p:spPr>
          <a:xfrm rot="10800000">
            <a:off x="4467310" y="4837925"/>
            <a:ext cx="3956677" cy="264994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p:nvPr/>
        </p:nvSpPr>
        <p:spPr>
          <a:xfrm flipH="1">
            <a:off x="-1651126" y="-1739725"/>
            <a:ext cx="3956677" cy="264994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
    <p:spTree>
      <p:nvGrpSpPr>
        <p:cNvPr id="137" name="Shape 137"/>
        <p:cNvGrpSpPr/>
        <p:nvPr/>
      </p:nvGrpSpPr>
      <p:grpSpPr>
        <a:xfrm>
          <a:off x="0" y="0"/>
          <a:ext cx="0" cy="0"/>
          <a:chOff x="0" y="0"/>
          <a:chExt cx="0" cy="0"/>
        </a:xfrm>
      </p:grpSpPr>
      <p:sp>
        <p:nvSpPr>
          <p:cNvPr id="138" name="Google Shape;138;p22"/>
          <p:cNvSpPr/>
          <p:nvPr/>
        </p:nvSpPr>
        <p:spPr>
          <a:xfrm rot="10800000">
            <a:off x="4467135" y="4604400"/>
            <a:ext cx="3956677" cy="264994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txBox="1"/>
          <p:nvPr>
            <p:ph type="title"/>
          </p:nvPr>
        </p:nvSpPr>
        <p:spPr>
          <a:xfrm>
            <a:off x="2646000" y="381600"/>
            <a:ext cx="5778000" cy="8349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1pPr>
            <a:lvl2pPr lvl="1"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2pPr>
            <a:lvl3pPr lvl="2"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3pPr>
            <a:lvl4pPr lvl="3"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4pPr>
            <a:lvl5pPr lvl="4"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5pPr>
            <a:lvl6pPr lvl="5"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6pPr>
            <a:lvl7pPr lvl="6"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7pPr>
            <a:lvl8pPr lvl="7"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8pPr>
            <a:lvl9pPr lvl="8"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1_1">
    <p:spTree>
      <p:nvGrpSpPr>
        <p:cNvPr id="140" name="Shape 140"/>
        <p:cNvGrpSpPr/>
        <p:nvPr/>
      </p:nvGrpSpPr>
      <p:grpSpPr>
        <a:xfrm>
          <a:off x="0" y="0"/>
          <a:ext cx="0" cy="0"/>
          <a:chOff x="0" y="0"/>
          <a:chExt cx="0" cy="0"/>
        </a:xfrm>
      </p:grpSpPr>
      <p:sp>
        <p:nvSpPr>
          <p:cNvPr id="141" name="Google Shape;141;p23"/>
          <p:cNvSpPr/>
          <p:nvPr/>
        </p:nvSpPr>
        <p:spPr>
          <a:xfrm rot="10800000">
            <a:off x="-2722715" y="165225"/>
            <a:ext cx="3956677" cy="264994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txBox="1"/>
          <p:nvPr>
            <p:ph type="title"/>
          </p:nvPr>
        </p:nvSpPr>
        <p:spPr>
          <a:xfrm>
            <a:off x="2646000" y="381600"/>
            <a:ext cx="5778000" cy="8349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1pPr>
            <a:lvl2pPr lvl="1"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2pPr>
            <a:lvl3pPr lvl="2"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3pPr>
            <a:lvl4pPr lvl="3"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4pPr>
            <a:lvl5pPr lvl="4"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5pPr>
            <a:lvl6pPr lvl="5"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6pPr>
            <a:lvl7pPr lvl="6"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7pPr>
            <a:lvl8pPr lvl="7"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8pPr>
            <a:lvl9pPr lvl="8"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3" name="Shape 143"/>
        <p:cNvGrpSpPr/>
        <p:nvPr/>
      </p:nvGrpSpPr>
      <p:grpSpPr>
        <a:xfrm>
          <a:off x="0" y="0"/>
          <a:ext cx="0" cy="0"/>
          <a:chOff x="0" y="0"/>
          <a:chExt cx="0" cy="0"/>
        </a:xfrm>
      </p:grpSpPr>
      <p:sp>
        <p:nvSpPr>
          <p:cNvPr id="144" name="Google Shape;144;p24"/>
          <p:cNvSpPr txBox="1"/>
          <p:nvPr>
            <p:ph type="title"/>
          </p:nvPr>
        </p:nvSpPr>
        <p:spPr>
          <a:xfrm>
            <a:off x="5774400" y="2316395"/>
            <a:ext cx="2779200" cy="10020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lt2"/>
              </a:buClr>
              <a:buSzPts val="6000"/>
              <a:buFont typeface="Barlow"/>
              <a:buNone/>
              <a:defRPr b="1" sz="6000">
                <a:solidFill>
                  <a:schemeClr val="lt2"/>
                </a:solidFill>
                <a:latin typeface="Barlow"/>
                <a:ea typeface="Barlow"/>
                <a:cs typeface="Barlow"/>
                <a:sym typeface="Barlow"/>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45" name="Google Shape;145;p24"/>
          <p:cNvSpPr/>
          <p:nvPr/>
        </p:nvSpPr>
        <p:spPr>
          <a:xfrm rot="10800000">
            <a:off x="1283674" y="4604408"/>
            <a:ext cx="3288326" cy="3052417"/>
          </a:xfrm>
          <a:custGeom>
            <a:rect b="b" l="l" r="r" t="t"/>
            <a:pathLst>
              <a:path extrusionOk="0" h="40913" w="44075">
                <a:moveTo>
                  <a:pt x="18967" y="0"/>
                </a:moveTo>
                <a:lnTo>
                  <a:pt x="1" y="18967"/>
                </a:lnTo>
                <a:lnTo>
                  <a:pt x="1" y="40913"/>
                </a:lnTo>
                <a:lnTo>
                  <a:pt x="28360" y="40913"/>
                </a:lnTo>
                <a:lnTo>
                  <a:pt x="44074" y="25138"/>
                </a:lnTo>
                <a:lnTo>
                  <a:pt x="26992" y="8055"/>
                </a:lnTo>
                <a:lnTo>
                  <a:pt x="18967"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txBox="1"/>
          <p:nvPr>
            <p:ph idx="1" type="subTitle"/>
          </p:nvPr>
        </p:nvSpPr>
        <p:spPr>
          <a:xfrm>
            <a:off x="5652400" y="3110850"/>
            <a:ext cx="2840100" cy="1347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4">
  <p:cSld name="ONE_COLUMN_TEXT_2">
    <p:spTree>
      <p:nvGrpSpPr>
        <p:cNvPr id="147" name="Shape 147"/>
        <p:cNvGrpSpPr/>
        <p:nvPr/>
      </p:nvGrpSpPr>
      <p:grpSpPr>
        <a:xfrm>
          <a:off x="0" y="0"/>
          <a:ext cx="0" cy="0"/>
          <a:chOff x="0" y="0"/>
          <a:chExt cx="0" cy="0"/>
        </a:xfrm>
      </p:grpSpPr>
      <p:sp>
        <p:nvSpPr>
          <p:cNvPr id="148" name="Google Shape;148;p25"/>
          <p:cNvSpPr txBox="1"/>
          <p:nvPr>
            <p:ph type="title"/>
          </p:nvPr>
        </p:nvSpPr>
        <p:spPr>
          <a:xfrm>
            <a:off x="5694775" y="1518855"/>
            <a:ext cx="2779200" cy="10020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2"/>
              </a:buClr>
              <a:buSzPts val="6000"/>
              <a:buFont typeface="Barlow"/>
              <a:buNone/>
              <a:defRPr b="1" sz="6000">
                <a:latin typeface="Barlow"/>
                <a:ea typeface="Barlow"/>
                <a:cs typeface="Barlow"/>
                <a:sym typeface="Barlow"/>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9" name="Google Shape;149;p25"/>
          <p:cNvSpPr/>
          <p:nvPr/>
        </p:nvSpPr>
        <p:spPr>
          <a:xfrm rot="10800000">
            <a:off x="-642326" y="4604408"/>
            <a:ext cx="3288326" cy="3052417"/>
          </a:xfrm>
          <a:custGeom>
            <a:rect b="b" l="l" r="r" t="t"/>
            <a:pathLst>
              <a:path extrusionOk="0" h="40913" w="44075">
                <a:moveTo>
                  <a:pt x="18967" y="0"/>
                </a:moveTo>
                <a:lnTo>
                  <a:pt x="1" y="18967"/>
                </a:lnTo>
                <a:lnTo>
                  <a:pt x="1" y="40913"/>
                </a:lnTo>
                <a:lnTo>
                  <a:pt x="28360" y="40913"/>
                </a:lnTo>
                <a:lnTo>
                  <a:pt x="44074" y="25138"/>
                </a:lnTo>
                <a:lnTo>
                  <a:pt x="26992" y="8055"/>
                </a:lnTo>
                <a:lnTo>
                  <a:pt x="18967"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txBox="1"/>
          <p:nvPr>
            <p:ph idx="1" type="subTitle"/>
          </p:nvPr>
        </p:nvSpPr>
        <p:spPr>
          <a:xfrm>
            <a:off x="5633875" y="2252320"/>
            <a:ext cx="2840100" cy="1347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151" name="Google Shape;151;p25"/>
          <p:cNvSpPr/>
          <p:nvPr/>
        </p:nvSpPr>
        <p:spPr>
          <a:xfrm>
            <a:off x="7020025" y="-976316"/>
            <a:ext cx="2807931" cy="188058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2">
  <p:cSld name="ONE_COLUMN_TEXT_1">
    <p:spTree>
      <p:nvGrpSpPr>
        <p:cNvPr id="152" name="Shape 152"/>
        <p:cNvGrpSpPr/>
        <p:nvPr/>
      </p:nvGrpSpPr>
      <p:grpSpPr>
        <a:xfrm>
          <a:off x="0" y="0"/>
          <a:ext cx="0" cy="0"/>
          <a:chOff x="0" y="0"/>
          <a:chExt cx="0" cy="0"/>
        </a:xfrm>
      </p:grpSpPr>
      <p:sp>
        <p:nvSpPr>
          <p:cNvPr id="153" name="Google Shape;153;p26"/>
          <p:cNvSpPr txBox="1"/>
          <p:nvPr>
            <p:ph type="title"/>
          </p:nvPr>
        </p:nvSpPr>
        <p:spPr>
          <a:xfrm>
            <a:off x="5391500" y="2311350"/>
            <a:ext cx="3128400" cy="10020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2"/>
              </a:buClr>
              <a:buSzPts val="3500"/>
              <a:buFont typeface="Barlow"/>
              <a:buNone/>
              <a:defRPr b="1" sz="3500">
                <a:solidFill>
                  <a:schemeClr val="lt2"/>
                </a:solidFill>
                <a:latin typeface="Barlow"/>
                <a:ea typeface="Barlow"/>
                <a:cs typeface="Barlow"/>
                <a:sym typeface="Barlow"/>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4" name="Google Shape;154;p26"/>
          <p:cNvSpPr txBox="1"/>
          <p:nvPr>
            <p:ph idx="1" type="subTitle"/>
          </p:nvPr>
        </p:nvSpPr>
        <p:spPr>
          <a:xfrm>
            <a:off x="5679800" y="3110850"/>
            <a:ext cx="2840100" cy="1347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155" name="Google Shape;155;p26"/>
          <p:cNvSpPr/>
          <p:nvPr/>
        </p:nvSpPr>
        <p:spPr>
          <a:xfrm flipH="1" rot="10800000">
            <a:off x="3639587" y="4604408"/>
            <a:ext cx="3288326" cy="3052417"/>
          </a:xfrm>
          <a:custGeom>
            <a:rect b="b" l="l" r="r" t="t"/>
            <a:pathLst>
              <a:path extrusionOk="0" h="40913" w="44075">
                <a:moveTo>
                  <a:pt x="18967" y="0"/>
                </a:moveTo>
                <a:lnTo>
                  <a:pt x="1" y="18967"/>
                </a:lnTo>
                <a:lnTo>
                  <a:pt x="1" y="40913"/>
                </a:lnTo>
                <a:lnTo>
                  <a:pt x="28360" y="40913"/>
                </a:lnTo>
                <a:lnTo>
                  <a:pt x="44074" y="25138"/>
                </a:lnTo>
                <a:lnTo>
                  <a:pt x="26992" y="8055"/>
                </a:lnTo>
                <a:lnTo>
                  <a:pt x="18967"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6"/>
          <p:cNvSpPr/>
          <p:nvPr/>
        </p:nvSpPr>
        <p:spPr>
          <a:xfrm flipH="1">
            <a:off x="-2469315" y="-1752250"/>
            <a:ext cx="3956677" cy="264994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3">
  <p:cSld name="ONE_COLUMN_TEXT_1_1">
    <p:spTree>
      <p:nvGrpSpPr>
        <p:cNvPr id="157" name="Shape 157"/>
        <p:cNvGrpSpPr/>
        <p:nvPr/>
      </p:nvGrpSpPr>
      <p:grpSpPr>
        <a:xfrm>
          <a:off x="0" y="0"/>
          <a:ext cx="0" cy="0"/>
          <a:chOff x="0" y="0"/>
          <a:chExt cx="0" cy="0"/>
        </a:xfrm>
      </p:grpSpPr>
      <p:sp>
        <p:nvSpPr>
          <p:cNvPr id="158" name="Google Shape;158;p27"/>
          <p:cNvSpPr txBox="1"/>
          <p:nvPr>
            <p:ph type="title"/>
          </p:nvPr>
        </p:nvSpPr>
        <p:spPr>
          <a:xfrm>
            <a:off x="5094000" y="1320942"/>
            <a:ext cx="3459600" cy="10020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2"/>
              </a:buClr>
              <a:buSzPts val="3500"/>
              <a:buFont typeface="Barlow"/>
              <a:buNone/>
              <a:defRPr b="1" sz="3500">
                <a:solidFill>
                  <a:schemeClr val="lt2"/>
                </a:solidFill>
                <a:latin typeface="Barlow"/>
                <a:ea typeface="Barlow"/>
                <a:cs typeface="Barlow"/>
                <a:sym typeface="Barlow"/>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 name="Google Shape;159;p27"/>
          <p:cNvSpPr txBox="1"/>
          <p:nvPr>
            <p:ph idx="1" type="subTitle"/>
          </p:nvPr>
        </p:nvSpPr>
        <p:spPr>
          <a:xfrm>
            <a:off x="5204150" y="2117706"/>
            <a:ext cx="3288300" cy="1347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160" name="Google Shape;160;p27"/>
          <p:cNvSpPr/>
          <p:nvPr/>
        </p:nvSpPr>
        <p:spPr>
          <a:xfrm rot="-5400000">
            <a:off x="-1104073" y="-1847449"/>
            <a:ext cx="3231681" cy="2164500"/>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7"/>
          <p:cNvSpPr/>
          <p:nvPr/>
        </p:nvSpPr>
        <p:spPr>
          <a:xfrm flipH="1" rot="10800000">
            <a:off x="3525513" y="4134659"/>
            <a:ext cx="2807931" cy="188058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7">
  <p:cSld name="ONE_COLUMN_TEXT_1_1_2">
    <p:spTree>
      <p:nvGrpSpPr>
        <p:cNvPr id="162" name="Shape 162"/>
        <p:cNvGrpSpPr/>
        <p:nvPr/>
      </p:nvGrpSpPr>
      <p:grpSpPr>
        <a:xfrm>
          <a:off x="0" y="0"/>
          <a:ext cx="0" cy="0"/>
          <a:chOff x="0" y="0"/>
          <a:chExt cx="0" cy="0"/>
        </a:xfrm>
      </p:grpSpPr>
      <p:sp>
        <p:nvSpPr>
          <p:cNvPr id="163" name="Google Shape;163;p28"/>
          <p:cNvSpPr txBox="1"/>
          <p:nvPr>
            <p:ph type="title"/>
          </p:nvPr>
        </p:nvSpPr>
        <p:spPr>
          <a:xfrm>
            <a:off x="720000" y="1549350"/>
            <a:ext cx="3459600" cy="10020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2"/>
              </a:buClr>
              <a:buSzPts val="3500"/>
              <a:buFont typeface="Barlow"/>
              <a:buNone/>
              <a:defRPr b="1" sz="3500">
                <a:solidFill>
                  <a:schemeClr val="lt2"/>
                </a:solidFill>
                <a:latin typeface="Barlow"/>
                <a:ea typeface="Barlow"/>
                <a:cs typeface="Barlow"/>
                <a:sym typeface="Barlow"/>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4" name="Google Shape;164;p28"/>
          <p:cNvSpPr txBox="1"/>
          <p:nvPr>
            <p:ph idx="1" type="subTitle"/>
          </p:nvPr>
        </p:nvSpPr>
        <p:spPr>
          <a:xfrm>
            <a:off x="891300" y="2348850"/>
            <a:ext cx="3288300" cy="1347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165" name="Google Shape;165;p28"/>
          <p:cNvSpPr/>
          <p:nvPr/>
        </p:nvSpPr>
        <p:spPr>
          <a:xfrm>
            <a:off x="8664502" y="-1105374"/>
            <a:ext cx="3231681" cy="2164500"/>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8"/>
          <p:cNvSpPr/>
          <p:nvPr/>
        </p:nvSpPr>
        <p:spPr>
          <a:xfrm flipH="1" rot="10800000">
            <a:off x="4738563" y="4329859"/>
            <a:ext cx="2807931" cy="188058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6">
  <p:cSld name="ONE_COLUMN_TEXT_1_1_1">
    <p:spTree>
      <p:nvGrpSpPr>
        <p:cNvPr id="167" name="Shape 167"/>
        <p:cNvGrpSpPr/>
        <p:nvPr/>
      </p:nvGrpSpPr>
      <p:grpSpPr>
        <a:xfrm>
          <a:off x="0" y="0"/>
          <a:ext cx="0" cy="0"/>
          <a:chOff x="0" y="0"/>
          <a:chExt cx="0" cy="0"/>
        </a:xfrm>
      </p:grpSpPr>
      <p:sp>
        <p:nvSpPr>
          <p:cNvPr id="168" name="Google Shape;168;p29"/>
          <p:cNvSpPr txBox="1"/>
          <p:nvPr>
            <p:ph type="title"/>
          </p:nvPr>
        </p:nvSpPr>
        <p:spPr>
          <a:xfrm>
            <a:off x="5094000" y="1320750"/>
            <a:ext cx="3459600" cy="10020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2"/>
              </a:buClr>
              <a:buSzPts val="3500"/>
              <a:buFont typeface="Barlow"/>
              <a:buNone/>
              <a:defRPr b="1" sz="3500">
                <a:solidFill>
                  <a:schemeClr val="lt2"/>
                </a:solidFill>
                <a:latin typeface="Barlow"/>
                <a:ea typeface="Barlow"/>
                <a:cs typeface="Barlow"/>
                <a:sym typeface="Barlow"/>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9" name="Google Shape;169;p29"/>
          <p:cNvSpPr txBox="1"/>
          <p:nvPr>
            <p:ph idx="1" type="subTitle"/>
          </p:nvPr>
        </p:nvSpPr>
        <p:spPr>
          <a:xfrm>
            <a:off x="5204150" y="2120250"/>
            <a:ext cx="3288300" cy="1347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170" name="Google Shape;170;p29"/>
          <p:cNvSpPr/>
          <p:nvPr/>
        </p:nvSpPr>
        <p:spPr>
          <a:xfrm>
            <a:off x="8664502" y="-1105374"/>
            <a:ext cx="3231681" cy="2164500"/>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9"/>
          <p:cNvSpPr/>
          <p:nvPr/>
        </p:nvSpPr>
        <p:spPr>
          <a:xfrm flipH="1">
            <a:off x="-1807712" y="2723809"/>
            <a:ext cx="2807931" cy="188058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2" name="Shape 172"/>
        <p:cNvGrpSpPr/>
        <p:nvPr/>
      </p:nvGrpSpPr>
      <p:grpSpPr>
        <a:xfrm>
          <a:off x="0" y="0"/>
          <a:ext cx="0" cy="0"/>
          <a:chOff x="0" y="0"/>
          <a:chExt cx="0" cy="0"/>
        </a:xfrm>
      </p:grpSpPr>
      <p:sp>
        <p:nvSpPr>
          <p:cNvPr id="173" name="Google Shape;173;p30"/>
          <p:cNvSpPr/>
          <p:nvPr/>
        </p:nvSpPr>
        <p:spPr>
          <a:xfrm>
            <a:off x="-107575" y="1338150"/>
            <a:ext cx="8318100" cy="2467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0"/>
          <p:cNvSpPr txBox="1"/>
          <p:nvPr>
            <p:ph type="title"/>
          </p:nvPr>
        </p:nvSpPr>
        <p:spPr>
          <a:xfrm>
            <a:off x="1070700" y="1157800"/>
            <a:ext cx="7002600" cy="2467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500"/>
              <a:buFont typeface="Barlow"/>
              <a:buNone/>
              <a:defRPr b="1" sz="3500">
                <a:solidFill>
                  <a:schemeClr val="lt1"/>
                </a:solidFill>
                <a:latin typeface="Barlow"/>
                <a:ea typeface="Barlow"/>
                <a:cs typeface="Barlow"/>
                <a:sym typeface="Barlow"/>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75" name="Google Shape;175;p30"/>
          <p:cNvSpPr txBox="1"/>
          <p:nvPr>
            <p:ph idx="1" type="subTitle"/>
          </p:nvPr>
        </p:nvSpPr>
        <p:spPr>
          <a:xfrm>
            <a:off x="3168000" y="3185050"/>
            <a:ext cx="2808000" cy="47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Barlow Medium"/>
              <a:buNone/>
              <a:defRPr>
                <a:solidFill>
                  <a:schemeClr val="lt1"/>
                </a:solidFill>
                <a:latin typeface="Barlow Medium"/>
                <a:ea typeface="Barlow Medium"/>
                <a:cs typeface="Barlow Medium"/>
                <a:sym typeface="Barlow Medium"/>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76" name="Google Shape;176;p30"/>
          <p:cNvSpPr/>
          <p:nvPr/>
        </p:nvSpPr>
        <p:spPr>
          <a:xfrm>
            <a:off x="4572005" y="-3395800"/>
            <a:ext cx="5876445" cy="393580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0"/>
          <p:cNvSpPr/>
          <p:nvPr/>
        </p:nvSpPr>
        <p:spPr>
          <a:xfrm>
            <a:off x="-177192" y="3489464"/>
            <a:ext cx="2608482" cy="2062072"/>
          </a:xfrm>
          <a:custGeom>
            <a:rect b="b" l="l" r="r" t="t"/>
            <a:pathLst>
              <a:path extrusionOk="0" h="38999" w="49333">
                <a:moveTo>
                  <a:pt x="0" y="1"/>
                </a:moveTo>
                <a:lnTo>
                  <a:pt x="0" y="38999"/>
                </a:lnTo>
                <a:lnTo>
                  <a:pt x="49333" y="38999"/>
                </a:lnTo>
                <a:lnTo>
                  <a:pt x="10304" y="1"/>
                </a:lnTo>
                <a:close/>
              </a:path>
            </a:pathLst>
          </a:cu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TITLE_1">
    <p:spTree>
      <p:nvGrpSpPr>
        <p:cNvPr id="21" name="Shape 21"/>
        <p:cNvGrpSpPr/>
        <p:nvPr/>
      </p:nvGrpSpPr>
      <p:grpSpPr>
        <a:xfrm>
          <a:off x="0" y="0"/>
          <a:ext cx="0" cy="0"/>
          <a:chOff x="0" y="0"/>
          <a:chExt cx="0" cy="0"/>
        </a:xfrm>
      </p:grpSpPr>
      <p:sp>
        <p:nvSpPr>
          <p:cNvPr id="22" name="Google Shape;22;p4"/>
          <p:cNvSpPr/>
          <p:nvPr/>
        </p:nvSpPr>
        <p:spPr>
          <a:xfrm>
            <a:off x="-78725" y="986250"/>
            <a:ext cx="6414000" cy="317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type="ctrTitle"/>
          </p:nvPr>
        </p:nvSpPr>
        <p:spPr>
          <a:xfrm>
            <a:off x="747450" y="1189950"/>
            <a:ext cx="5966100" cy="2763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8300"/>
              <a:buFont typeface="Barlow"/>
              <a:buNone/>
              <a:defRPr b="1" sz="8300">
                <a:solidFill>
                  <a:schemeClr val="lt1"/>
                </a:solidFill>
                <a:latin typeface="Barlow"/>
                <a:ea typeface="Barlow"/>
                <a:cs typeface="Barlow"/>
                <a:sym typeface="Barlow"/>
              </a:defRPr>
            </a:lvl1pPr>
            <a:lvl2pPr lvl="1" rtl="0" algn="ctr">
              <a:spcBef>
                <a:spcPts val="0"/>
              </a:spcBef>
              <a:spcAft>
                <a:spcPts val="0"/>
              </a:spcAft>
              <a:buClr>
                <a:schemeClr val="lt1"/>
              </a:buClr>
              <a:buSzPts val="5200"/>
              <a:buNone/>
              <a:defRPr sz="5200">
                <a:solidFill>
                  <a:schemeClr val="lt1"/>
                </a:solidFill>
              </a:defRPr>
            </a:lvl2pPr>
            <a:lvl3pPr lvl="2" rtl="0" algn="ctr">
              <a:spcBef>
                <a:spcPts val="0"/>
              </a:spcBef>
              <a:spcAft>
                <a:spcPts val="0"/>
              </a:spcAft>
              <a:buClr>
                <a:schemeClr val="lt1"/>
              </a:buClr>
              <a:buSzPts val="5200"/>
              <a:buNone/>
              <a:defRPr sz="5200">
                <a:solidFill>
                  <a:schemeClr val="lt1"/>
                </a:solidFill>
              </a:defRPr>
            </a:lvl3pPr>
            <a:lvl4pPr lvl="3" rtl="0" algn="ctr">
              <a:spcBef>
                <a:spcPts val="0"/>
              </a:spcBef>
              <a:spcAft>
                <a:spcPts val="0"/>
              </a:spcAft>
              <a:buClr>
                <a:schemeClr val="lt1"/>
              </a:buClr>
              <a:buSzPts val="5200"/>
              <a:buNone/>
              <a:defRPr sz="5200">
                <a:solidFill>
                  <a:schemeClr val="lt1"/>
                </a:solidFill>
              </a:defRPr>
            </a:lvl4pPr>
            <a:lvl5pPr lvl="4" rtl="0" algn="ctr">
              <a:spcBef>
                <a:spcPts val="0"/>
              </a:spcBef>
              <a:spcAft>
                <a:spcPts val="0"/>
              </a:spcAft>
              <a:buClr>
                <a:schemeClr val="lt1"/>
              </a:buClr>
              <a:buSzPts val="5200"/>
              <a:buNone/>
              <a:defRPr sz="5200">
                <a:solidFill>
                  <a:schemeClr val="lt1"/>
                </a:solidFill>
              </a:defRPr>
            </a:lvl5pPr>
            <a:lvl6pPr lvl="5" rtl="0" algn="ctr">
              <a:spcBef>
                <a:spcPts val="0"/>
              </a:spcBef>
              <a:spcAft>
                <a:spcPts val="0"/>
              </a:spcAft>
              <a:buClr>
                <a:schemeClr val="lt1"/>
              </a:buClr>
              <a:buSzPts val="5200"/>
              <a:buNone/>
              <a:defRPr sz="5200">
                <a:solidFill>
                  <a:schemeClr val="lt1"/>
                </a:solidFill>
              </a:defRPr>
            </a:lvl6pPr>
            <a:lvl7pPr lvl="6" rtl="0" algn="ctr">
              <a:spcBef>
                <a:spcPts val="0"/>
              </a:spcBef>
              <a:spcAft>
                <a:spcPts val="0"/>
              </a:spcAft>
              <a:buClr>
                <a:schemeClr val="lt1"/>
              </a:buClr>
              <a:buSzPts val="5200"/>
              <a:buNone/>
              <a:defRPr sz="5200">
                <a:solidFill>
                  <a:schemeClr val="lt1"/>
                </a:solidFill>
              </a:defRPr>
            </a:lvl7pPr>
            <a:lvl8pPr lvl="7" rtl="0" algn="ctr">
              <a:spcBef>
                <a:spcPts val="0"/>
              </a:spcBef>
              <a:spcAft>
                <a:spcPts val="0"/>
              </a:spcAft>
              <a:buClr>
                <a:schemeClr val="lt1"/>
              </a:buClr>
              <a:buSzPts val="5200"/>
              <a:buNone/>
              <a:defRPr sz="5200">
                <a:solidFill>
                  <a:schemeClr val="lt1"/>
                </a:solidFill>
              </a:defRPr>
            </a:lvl8pPr>
            <a:lvl9pPr lvl="8" rtl="0" algn="ctr">
              <a:spcBef>
                <a:spcPts val="0"/>
              </a:spcBef>
              <a:spcAft>
                <a:spcPts val="0"/>
              </a:spcAft>
              <a:buClr>
                <a:schemeClr val="lt1"/>
              </a:buClr>
              <a:buSzPts val="5200"/>
              <a:buNone/>
              <a:defRPr sz="5200">
                <a:solidFill>
                  <a:schemeClr val="lt1"/>
                </a:solidFill>
              </a:defRPr>
            </a:lvl9pPr>
          </a:lstStyle>
          <a:p/>
        </p:txBody>
      </p:sp>
      <p:sp>
        <p:nvSpPr>
          <p:cNvPr id="24" name="Google Shape;24;p4"/>
          <p:cNvSpPr/>
          <p:nvPr/>
        </p:nvSpPr>
        <p:spPr>
          <a:xfrm flipH="1">
            <a:off x="-1304442" y="-3395800"/>
            <a:ext cx="5876445" cy="393580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MAIN_POINT_1">
    <p:spTree>
      <p:nvGrpSpPr>
        <p:cNvPr id="178" name="Shape 178"/>
        <p:cNvGrpSpPr/>
        <p:nvPr/>
      </p:nvGrpSpPr>
      <p:grpSpPr>
        <a:xfrm>
          <a:off x="0" y="0"/>
          <a:ext cx="0" cy="0"/>
          <a:chOff x="0" y="0"/>
          <a:chExt cx="0" cy="0"/>
        </a:xfrm>
      </p:grpSpPr>
      <p:sp>
        <p:nvSpPr>
          <p:cNvPr id="179" name="Google Shape;179;p31"/>
          <p:cNvSpPr txBox="1"/>
          <p:nvPr>
            <p:ph type="title"/>
          </p:nvPr>
        </p:nvSpPr>
        <p:spPr>
          <a:xfrm>
            <a:off x="6051352" y="1257015"/>
            <a:ext cx="1505100" cy="518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2500"/>
              <a:buFont typeface="Barlow"/>
              <a:buNone/>
              <a:defRPr b="1" sz="2500">
                <a:solidFill>
                  <a:schemeClr val="dk2"/>
                </a:solidFill>
                <a:latin typeface="Barlow"/>
                <a:ea typeface="Barlow"/>
                <a:cs typeface="Barlow"/>
                <a:sym typeface="Barlow"/>
              </a:defRPr>
            </a:lvl1pPr>
            <a:lvl2pPr lvl="1"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9pPr>
          </a:lstStyle>
          <a:p/>
        </p:txBody>
      </p:sp>
      <p:sp>
        <p:nvSpPr>
          <p:cNvPr id="180" name="Google Shape;180;p31"/>
          <p:cNvSpPr txBox="1"/>
          <p:nvPr>
            <p:ph hasCustomPrompt="1" idx="2" type="title"/>
          </p:nvPr>
        </p:nvSpPr>
        <p:spPr>
          <a:xfrm>
            <a:off x="5669058" y="1287758"/>
            <a:ext cx="3822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500"/>
              <a:buFont typeface="Barlow"/>
              <a:buNone/>
              <a:defRPr b="1" sz="2500">
                <a:solidFill>
                  <a:schemeClr val="lt1"/>
                </a:solidFill>
                <a:latin typeface="Barlow"/>
                <a:ea typeface="Barlow"/>
                <a:cs typeface="Barlow"/>
                <a:sym typeface="Barlow"/>
              </a:defRPr>
            </a:lvl1pPr>
            <a:lvl2pPr lvl="1"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2pPr>
            <a:lvl3pPr lvl="2"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3pPr>
            <a:lvl4pPr lvl="3"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4pPr>
            <a:lvl5pPr lvl="4"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5pPr>
            <a:lvl6pPr lvl="5"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6pPr>
            <a:lvl7pPr lvl="6"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7pPr>
            <a:lvl8pPr lvl="7"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8pPr>
            <a:lvl9pPr lvl="8"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9pPr>
          </a:lstStyle>
          <a:p>
            <a:r>
              <a:t>xx%</a:t>
            </a:r>
          </a:p>
        </p:txBody>
      </p:sp>
      <p:sp>
        <p:nvSpPr>
          <p:cNvPr id="181" name="Google Shape;181;p31"/>
          <p:cNvSpPr txBox="1"/>
          <p:nvPr>
            <p:ph hasCustomPrompt="1" idx="3" type="title"/>
          </p:nvPr>
        </p:nvSpPr>
        <p:spPr>
          <a:xfrm>
            <a:off x="2951900" y="1287758"/>
            <a:ext cx="3822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500"/>
              <a:buFont typeface="Barlow"/>
              <a:buNone/>
              <a:defRPr b="1" sz="2500">
                <a:solidFill>
                  <a:schemeClr val="lt1"/>
                </a:solidFill>
                <a:latin typeface="Barlow"/>
                <a:ea typeface="Barlow"/>
                <a:cs typeface="Barlow"/>
                <a:sym typeface="Barlow"/>
              </a:defRPr>
            </a:lvl1pPr>
            <a:lvl2pPr lvl="1"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2pPr>
            <a:lvl3pPr lvl="2"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3pPr>
            <a:lvl4pPr lvl="3"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4pPr>
            <a:lvl5pPr lvl="4"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5pPr>
            <a:lvl6pPr lvl="5"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6pPr>
            <a:lvl7pPr lvl="6"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7pPr>
            <a:lvl8pPr lvl="7"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8pPr>
            <a:lvl9pPr lvl="8"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9pPr>
          </a:lstStyle>
          <a:p>
            <a:r>
              <a:t>xx%</a:t>
            </a:r>
          </a:p>
        </p:txBody>
      </p:sp>
      <p:sp>
        <p:nvSpPr>
          <p:cNvPr id="182" name="Google Shape;182;p31"/>
          <p:cNvSpPr txBox="1"/>
          <p:nvPr>
            <p:ph idx="1" type="subTitle"/>
          </p:nvPr>
        </p:nvSpPr>
        <p:spPr>
          <a:xfrm>
            <a:off x="3334182" y="3374616"/>
            <a:ext cx="1998300" cy="68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364951"/>
              </a:buClr>
              <a:buSzPts val="1800"/>
              <a:buFont typeface="Barlow Medium"/>
              <a:buNone/>
              <a:defRPr>
                <a:solidFill>
                  <a:srgbClr val="364951"/>
                </a:solidFill>
                <a:latin typeface="Barlow Medium"/>
                <a:ea typeface="Barlow Medium"/>
                <a:cs typeface="Barlow Medium"/>
                <a:sym typeface="Barlow Medium"/>
              </a:defRPr>
            </a:lvl1pPr>
            <a:lvl2pPr lvl="1"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2pPr>
            <a:lvl3pPr lvl="2"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3pPr>
            <a:lvl4pPr lvl="3"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4pPr>
            <a:lvl5pPr lvl="4"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5pPr>
            <a:lvl6pPr lvl="5"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6pPr>
            <a:lvl7pPr lvl="6"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7pPr>
            <a:lvl8pPr lvl="7"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8pPr>
            <a:lvl9pPr lvl="8"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9pPr>
          </a:lstStyle>
          <a:p/>
        </p:txBody>
      </p:sp>
      <p:sp>
        <p:nvSpPr>
          <p:cNvPr id="183" name="Google Shape;183;p31"/>
          <p:cNvSpPr txBox="1"/>
          <p:nvPr>
            <p:ph hasCustomPrompt="1" idx="4" type="title"/>
          </p:nvPr>
        </p:nvSpPr>
        <p:spPr>
          <a:xfrm>
            <a:off x="2951888" y="2976967"/>
            <a:ext cx="3822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500"/>
              <a:buFont typeface="Barlow"/>
              <a:buNone/>
              <a:defRPr b="1" sz="2500">
                <a:solidFill>
                  <a:schemeClr val="lt1"/>
                </a:solidFill>
                <a:latin typeface="Barlow"/>
                <a:ea typeface="Barlow"/>
                <a:cs typeface="Barlow"/>
                <a:sym typeface="Barlow"/>
              </a:defRPr>
            </a:lvl1pPr>
            <a:lvl2pPr lvl="1"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2pPr>
            <a:lvl3pPr lvl="2"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3pPr>
            <a:lvl4pPr lvl="3"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4pPr>
            <a:lvl5pPr lvl="4"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5pPr>
            <a:lvl6pPr lvl="5"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6pPr>
            <a:lvl7pPr lvl="6"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7pPr>
            <a:lvl8pPr lvl="7"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8pPr>
            <a:lvl9pPr lvl="8"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9pPr>
          </a:lstStyle>
          <a:p>
            <a:r>
              <a:t>xx%</a:t>
            </a:r>
          </a:p>
        </p:txBody>
      </p:sp>
      <p:sp>
        <p:nvSpPr>
          <p:cNvPr id="184" name="Google Shape;184;p31"/>
          <p:cNvSpPr txBox="1"/>
          <p:nvPr>
            <p:ph idx="5" type="title"/>
          </p:nvPr>
        </p:nvSpPr>
        <p:spPr>
          <a:xfrm>
            <a:off x="6051340" y="2946225"/>
            <a:ext cx="1505100" cy="518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2500"/>
              <a:buFont typeface="Barlow"/>
              <a:buNone/>
              <a:defRPr b="1" sz="2500">
                <a:solidFill>
                  <a:schemeClr val="dk2"/>
                </a:solidFill>
                <a:latin typeface="Barlow"/>
                <a:ea typeface="Barlow"/>
                <a:cs typeface="Barlow"/>
                <a:sym typeface="Barlow"/>
              </a:defRPr>
            </a:lvl1pPr>
            <a:lvl2pPr lvl="1"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9pPr>
          </a:lstStyle>
          <a:p/>
        </p:txBody>
      </p:sp>
      <p:sp>
        <p:nvSpPr>
          <p:cNvPr id="185" name="Google Shape;185;p31"/>
          <p:cNvSpPr txBox="1"/>
          <p:nvPr>
            <p:ph hasCustomPrompt="1" idx="6" type="title"/>
          </p:nvPr>
        </p:nvSpPr>
        <p:spPr>
          <a:xfrm>
            <a:off x="5669045" y="2976967"/>
            <a:ext cx="3822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500"/>
              <a:buFont typeface="Barlow"/>
              <a:buNone/>
              <a:defRPr b="1" sz="2500">
                <a:solidFill>
                  <a:schemeClr val="lt1"/>
                </a:solidFill>
                <a:latin typeface="Barlow"/>
                <a:ea typeface="Barlow"/>
                <a:cs typeface="Barlow"/>
                <a:sym typeface="Barlow"/>
              </a:defRPr>
            </a:lvl1pPr>
            <a:lvl2pPr lvl="1"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2pPr>
            <a:lvl3pPr lvl="2"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3pPr>
            <a:lvl4pPr lvl="3"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4pPr>
            <a:lvl5pPr lvl="4"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5pPr>
            <a:lvl6pPr lvl="5"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6pPr>
            <a:lvl7pPr lvl="6"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7pPr>
            <a:lvl8pPr lvl="7"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8pPr>
            <a:lvl9pPr lvl="8" rtl="0" algn="ctr">
              <a:spcBef>
                <a:spcPts val="0"/>
              </a:spcBef>
              <a:spcAft>
                <a:spcPts val="0"/>
              </a:spcAft>
              <a:buClr>
                <a:schemeClr val="dk2"/>
              </a:buClr>
              <a:buSzPts val="1600"/>
              <a:buFont typeface="Barlow"/>
              <a:buNone/>
              <a:defRPr b="1" sz="1600">
                <a:solidFill>
                  <a:schemeClr val="dk2"/>
                </a:solidFill>
                <a:latin typeface="Barlow"/>
                <a:ea typeface="Barlow"/>
                <a:cs typeface="Barlow"/>
                <a:sym typeface="Barlow"/>
              </a:defRPr>
            </a:lvl9pPr>
          </a:lstStyle>
          <a:p>
            <a:r>
              <a:t>xx%</a:t>
            </a:r>
          </a:p>
        </p:txBody>
      </p:sp>
      <p:sp>
        <p:nvSpPr>
          <p:cNvPr id="186" name="Google Shape;186;p31"/>
          <p:cNvSpPr txBox="1"/>
          <p:nvPr>
            <p:ph idx="7" type="subTitle"/>
          </p:nvPr>
        </p:nvSpPr>
        <p:spPr>
          <a:xfrm>
            <a:off x="3334194" y="1685407"/>
            <a:ext cx="1998300" cy="68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364951"/>
              </a:buClr>
              <a:buSzPts val="1800"/>
              <a:buFont typeface="Barlow Medium"/>
              <a:buNone/>
              <a:defRPr>
                <a:solidFill>
                  <a:srgbClr val="364951"/>
                </a:solidFill>
                <a:latin typeface="Barlow Medium"/>
                <a:ea typeface="Barlow Medium"/>
                <a:cs typeface="Barlow Medium"/>
                <a:sym typeface="Barlow Medium"/>
              </a:defRPr>
            </a:lvl1pPr>
            <a:lvl2pPr lvl="1"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2pPr>
            <a:lvl3pPr lvl="2"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3pPr>
            <a:lvl4pPr lvl="3"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4pPr>
            <a:lvl5pPr lvl="4"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5pPr>
            <a:lvl6pPr lvl="5"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6pPr>
            <a:lvl7pPr lvl="6"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7pPr>
            <a:lvl8pPr lvl="7"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8pPr>
            <a:lvl9pPr lvl="8"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9pPr>
          </a:lstStyle>
          <a:p/>
        </p:txBody>
      </p:sp>
      <p:sp>
        <p:nvSpPr>
          <p:cNvPr id="187" name="Google Shape;187;p31"/>
          <p:cNvSpPr txBox="1"/>
          <p:nvPr>
            <p:ph idx="8" type="title"/>
          </p:nvPr>
        </p:nvSpPr>
        <p:spPr>
          <a:xfrm>
            <a:off x="3334194" y="1257015"/>
            <a:ext cx="1505100" cy="518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2500"/>
              <a:buFont typeface="Barlow"/>
              <a:buNone/>
              <a:defRPr b="1" sz="2500">
                <a:solidFill>
                  <a:schemeClr val="dk2"/>
                </a:solidFill>
                <a:latin typeface="Barlow"/>
                <a:ea typeface="Barlow"/>
                <a:cs typeface="Barlow"/>
                <a:sym typeface="Barlow"/>
              </a:defRPr>
            </a:lvl1pPr>
            <a:lvl2pPr lvl="1"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9pPr>
          </a:lstStyle>
          <a:p/>
        </p:txBody>
      </p:sp>
      <p:sp>
        <p:nvSpPr>
          <p:cNvPr id="188" name="Google Shape;188;p31"/>
          <p:cNvSpPr txBox="1"/>
          <p:nvPr>
            <p:ph idx="9" type="subTitle"/>
          </p:nvPr>
        </p:nvSpPr>
        <p:spPr>
          <a:xfrm>
            <a:off x="6051352" y="1685407"/>
            <a:ext cx="1998300" cy="68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364951"/>
              </a:buClr>
              <a:buSzPts val="1800"/>
              <a:buFont typeface="Barlow Medium"/>
              <a:buNone/>
              <a:defRPr>
                <a:solidFill>
                  <a:srgbClr val="364951"/>
                </a:solidFill>
                <a:latin typeface="Barlow Medium"/>
                <a:ea typeface="Barlow Medium"/>
                <a:cs typeface="Barlow Medium"/>
                <a:sym typeface="Barlow Medium"/>
              </a:defRPr>
            </a:lvl1pPr>
            <a:lvl2pPr lvl="1"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2pPr>
            <a:lvl3pPr lvl="2"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3pPr>
            <a:lvl4pPr lvl="3"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4pPr>
            <a:lvl5pPr lvl="4"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5pPr>
            <a:lvl6pPr lvl="5"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6pPr>
            <a:lvl7pPr lvl="6"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7pPr>
            <a:lvl8pPr lvl="7"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8pPr>
            <a:lvl9pPr lvl="8"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9pPr>
          </a:lstStyle>
          <a:p/>
        </p:txBody>
      </p:sp>
      <p:sp>
        <p:nvSpPr>
          <p:cNvPr id="189" name="Google Shape;189;p31"/>
          <p:cNvSpPr txBox="1"/>
          <p:nvPr>
            <p:ph idx="13" type="title"/>
          </p:nvPr>
        </p:nvSpPr>
        <p:spPr>
          <a:xfrm>
            <a:off x="3334182" y="2946225"/>
            <a:ext cx="1505100" cy="518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2500"/>
              <a:buFont typeface="Barlow"/>
              <a:buNone/>
              <a:defRPr b="1" sz="2500">
                <a:solidFill>
                  <a:schemeClr val="dk2"/>
                </a:solidFill>
                <a:latin typeface="Barlow"/>
                <a:ea typeface="Barlow"/>
                <a:cs typeface="Barlow"/>
                <a:sym typeface="Barlow"/>
              </a:defRPr>
            </a:lvl1pPr>
            <a:lvl2pPr lvl="1"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9pPr>
          </a:lstStyle>
          <a:p/>
        </p:txBody>
      </p:sp>
      <p:sp>
        <p:nvSpPr>
          <p:cNvPr id="190" name="Google Shape;190;p31"/>
          <p:cNvSpPr txBox="1"/>
          <p:nvPr>
            <p:ph idx="14" type="subTitle"/>
          </p:nvPr>
        </p:nvSpPr>
        <p:spPr>
          <a:xfrm>
            <a:off x="6051340" y="3374616"/>
            <a:ext cx="1998300" cy="68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364951"/>
              </a:buClr>
              <a:buSzPts val="1800"/>
              <a:buFont typeface="Barlow Medium"/>
              <a:buNone/>
              <a:defRPr>
                <a:solidFill>
                  <a:srgbClr val="364951"/>
                </a:solidFill>
                <a:latin typeface="Barlow Medium"/>
                <a:ea typeface="Barlow Medium"/>
                <a:cs typeface="Barlow Medium"/>
                <a:sym typeface="Barlow Medium"/>
              </a:defRPr>
            </a:lvl1pPr>
            <a:lvl2pPr lvl="1"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2pPr>
            <a:lvl3pPr lvl="2"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3pPr>
            <a:lvl4pPr lvl="3"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4pPr>
            <a:lvl5pPr lvl="4"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5pPr>
            <a:lvl6pPr lvl="5"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6pPr>
            <a:lvl7pPr lvl="6"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7pPr>
            <a:lvl8pPr lvl="7"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8pPr>
            <a:lvl9pPr lvl="8"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9pPr>
          </a:lstStyle>
          <a:p/>
        </p:txBody>
      </p:sp>
      <p:sp>
        <p:nvSpPr>
          <p:cNvPr id="191" name="Google Shape;191;p31"/>
          <p:cNvSpPr/>
          <p:nvPr/>
        </p:nvSpPr>
        <p:spPr>
          <a:xfrm rot="10800000">
            <a:off x="5837928" y="4604395"/>
            <a:ext cx="3948372" cy="2644380"/>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1"/>
          <p:cNvSpPr txBox="1"/>
          <p:nvPr>
            <p:ph idx="15" type="title"/>
          </p:nvPr>
        </p:nvSpPr>
        <p:spPr>
          <a:xfrm>
            <a:off x="2646000" y="381600"/>
            <a:ext cx="5778000" cy="8349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1pPr>
            <a:lvl2pPr lvl="1"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2pPr>
            <a:lvl3pPr lvl="2"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3pPr>
            <a:lvl4pPr lvl="3"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4pPr>
            <a:lvl5pPr lvl="4"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5pPr>
            <a:lvl6pPr lvl="5"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6pPr>
            <a:lvl7pPr lvl="6"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7pPr>
            <a:lvl8pPr lvl="7"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8pPr>
            <a:lvl9pPr lvl="8"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3" name="Shape 193"/>
        <p:cNvGrpSpPr/>
        <p:nvPr/>
      </p:nvGrpSpPr>
      <p:grpSpPr>
        <a:xfrm>
          <a:off x="0" y="0"/>
          <a:ext cx="0" cy="0"/>
          <a:chOff x="0" y="0"/>
          <a:chExt cx="0" cy="0"/>
        </a:xfrm>
      </p:grpSpPr>
      <p:sp>
        <p:nvSpPr>
          <p:cNvPr id="194" name="Google Shape;194;p32"/>
          <p:cNvSpPr txBox="1"/>
          <p:nvPr>
            <p:ph idx="1" type="subTitle"/>
          </p:nvPr>
        </p:nvSpPr>
        <p:spPr>
          <a:xfrm>
            <a:off x="2317550" y="1989494"/>
            <a:ext cx="5790900" cy="232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95" name="Google Shape;195;p32"/>
          <p:cNvSpPr txBox="1"/>
          <p:nvPr>
            <p:ph type="title"/>
          </p:nvPr>
        </p:nvSpPr>
        <p:spPr>
          <a:xfrm>
            <a:off x="2646000" y="381600"/>
            <a:ext cx="5778000" cy="8349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1pPr>
            <a:lvl2pPr lvl="1"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2pPr>
            <a:lvl3pPr lvl="2"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3pPr>
            <a:lvl4pPr lvl="3"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4pPr>
            <a:lvl5pPr lvl="4"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5pPr>
            <a:lvl6pPr lvl="5"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6pPr>
            <a:lvl7pPr lvl="6"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7pPr>
            <a:lvl8pPr lvl="7"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8pPr>
            <a:lvl9pPr lvl="8"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9pPr>
          </a:lstStyle>
          <a:p/>
        </p:txBody>
      </p:sp>
      <p:sp>
        <p:nvSpPr>
          <p:cNvPr id="196" name="Google Shape;196;p32"/>
          <p:cNvSpPr/>
          <p:nvPr/>
        </p:nvSpPr>
        <p:spPr>
          <a:xfrm rot="10800000">
            <a:off x="4467260" y="4604400"/>
            <a:ext cx="3956677" cy="264994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7" name="Shape 197"/>
        <p:cNvGrpSpPr/>
        <p:nvPr/>
      </p:nvGrpSpPr>
      <p:grpSpPr>
        <a:xfrm>
          <a:off x="0" y="0"/>
          <a:ext cx="0" cy="0"/>
          <a:chOff x="0" y="0"/>
          <a:chExt cx="0" cy="0"/>
        </a:xfrm>
      </p:grpSpPr>
      <p:sp>
        <p:nvSpPr>
          <p:cNvPr id="198" name="Google Shape;198;p33"/>
          <p:cNvSpPr txBox="1"/>
          <p:nvPr>
            <p:ph type="title"/>
          </p:nvPr>
        </p:nvSpPr>
        <p:spPr>
          <a:xfrm>
            <a:off x="4831250" y="1253975"/>
            <a:ext cx="3333300" cy="246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3500"/>
              <a:buFont typeface="Barlow"/>
              <a:buNone/>
              <a:defRPr b="1" sz="3500">
                <a:solidFill>
                  <a:schemeClr val="lt1"/>
                </a:solidFill>
                <a:latin typeface="Barlow"/>
                <a:ea typeface="Barlow"/>
                <a:cs typeface="Barlow"/>
                <a:sym typeface="Barlow"/>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99" name="Google Shape;199;p33"/>
          <p:cNvSpPr/>
          <p:nvPr/>
        </p:nvSpPr>
        <p:spPr>
          <a:xfrm flipH="1">
            <a:off x="2547558" y="-3395800"/>
            <a:ext cx="5876445" cy="393580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3"/>
          <p:cNvSpPr/>
          <p:nvPr/>
        </p:nvSpPr>
        <p:spPr>
          <a:xfrm flipH="1">
            <a:off x="6701768" y="3489464"/>
            <a:ext cx="2608482" cy="2062072"/>
          </a:xfrm>
          <a:custGeom>
            <a:rect b="b" l="l" r="r" t="t"/>
            <a:pathLst>
              <a:path extrusionOk="0" h="38999" w="49333">
                <a:moveTo>
                  <a:pt x="0" y="1"/>
                </a:moveTo>
                <a:lnTo>
                  <a:pt x="0" y="38999"/>
                </a:lnTo>
                <a:lnTo>
                  <a:pt x="49333" y="38999"/>
                </a:lnTo>
                <a:lnTo>
                  <a:pt x="10304" y="1"/>
                </a:lnTo>
                <a:close/>
              </a:path>
            </a:pathLst>
          </a:cu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1" name="Shape 201"/>
        <p:cNvGrpSpPr/>
        <p:nvPr/>
      </p:nvGrpSpPr>
      <p:grpSpPr>
        <a:xfrm>
          <a:off x="0" y="0"/>
          <a:ext cx="0" cy="0"/>
          <a:chOff x="0" y="0"/>
          <a:chExt cx="0" cy="0"/>
        </a:xfrm>
      </p:grpSpPr>
      <p:sp>
        <p:nvSpPr>
          <p:cNvPr id="202" name="Google Shape;202;p34"/>
          <p:cNvSpPr/>
          <p:nvPr/>
        </p:nvSpPr>
        <p:spPr>
          <a:xfrm>
            <a:off x="-78725" y="1478575"/>
            <a:ext cx="7346700" cy="2298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4"/>
          <p:cNvSpPr txBox="1"/>
          <p:nvPr>
            <p:ph hasCustomPrompt="1" type="title"/>
          </p:nvPr>
        </p:nvSpPr>
        <p:spPr>
          <a:xfrm>
            <a:off x="618300" y="1776300"/>
            <a:ext cx="6551400" cy="1299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8300"/>
              <a:buFont typeface="Barlow"/>
              <a:buNone/>
              <a:defRPr b="1" sz="8300">
                <a:solidFill>
                  <a:schemeClr val="lt1"/>
                </a:solidFill>
                <a:latin typeface="Barlow"/>
                <a:ea typeface="Barlow"/>
                <a:cs typeface="Barlow"/>
                <a:sym typeface="Barlow"/>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4" name="Google Shape;204;p34"/>
          <p:cNvSpPr txBox="1"/>
          <p:nvPr>
            <p:ph idx="1" type="subTitle"/>
          </p:nvPr>
        </p:nvSpPr>
        <p:spPr>
          <a:xfrm>
            <a:off x="618300" y="2968525"/>
            <a:ext cx="5711100" cy="73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Font typeface="Barlow Medium"/>
              <a:buNone/>
              <a:defRPr>
                <a:solidFill>
                  <a:schemeClr val="lt1"/>
                </a:solidFill>
                <a:latin typeface="Barlow Medium"/>
                <a:ea typeface="Barlow Medium"/>
                <a:cs typeface="Barlow Medium"/>
                <a:sym typeface="Barlow Medium"/>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205" name="Google Shape;205;p34"/>
          <p:cNvSpPr/>
          <p:nvPr/>
        </p:nvSpPr>
        <p:spPr>
          <a:xfrm flipH="1">
            <a:off x="-1304442" y="-3395800"/>
            <a:ext cx="5876445" cy="393580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4"/>
          <p:cNvSpPr/>
          <p:nvPr/>
        </p:nvSpPr>
        <p:spPr>
          <a:xfrm>
            <a:off x="-193107" y="4366189"/>
            <a:ext cx="2608482" cy="2062072"/>
          </a:xfrm>
          <a:custGeom>
            <a:rect b="b" l="l" r="r" t="t"/>
            <a:pathLst>
              <a:path extrusionOk="0" h="38999" w="49333">
                <a:moveTo>
                  <a:pt x="0" y="1"/>
                </a:moveTo>
                <a:lnTo>
                  <a:pt x="0" y="38999"/>
                </a:lnTo>
                <a:lnTo>
                  <a:pt x="49333" y="38999"/>
                </a:lnTo>
                <a:lnTo>
                  <a:pt x="10304" y="1"/>
                </a:lnTo>
                <a:close/>
              </a:path>
            </a:pathLst>
          </a:cu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BIG_NUMBER_1">
    <p:spTree>
      <p:nvGrpSpPr>
        <p:cNvPr id="207" name="Shape 207"/>
        <p:cNvGrpSpPr/>
        <p:nvPr/>
      </p:nvGrpSpPr>
      <p:grpSpPr>
        <a:xfrm>
          <a:off x="0" y="0"/>
          <a:ext cx="0" cy="0"/>
          <a:chOff x="0" y="0"/>
          <a:chExt cx="0" cy="0"/>
        </a:xfrm>
      </p:grpSpPr>
      <p:sp>
        <p:nvSpPr>
          <p:cNvPr id="208" name="Google Shape;208;p35"/>
          <p:cNvSpPr txBox="1"/>
          <p:nvPr>
            <p:ph idx="1" type="subTitle"/>
          </p:nvPr>
        </p:nvSpPr>
        <p:spPr>
          <a:xfrm>
            <a:off x="618300" y="1473000"/>
            <a:ext cx="53223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209" name="Google Shape;209;p35"/>
          <p:cNvSpPr txBox="1"/>
          <p:nvPr>
            <p:ph hasCustomPrompt="1" type="title"/>
          </p:nvPr>
        </p:nvSpPr>
        <p:spPr>
          <a:xfrm>
            <a:off x="720000" y="1010888"/>
            <a:ext cx="19260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500"/>
              <a:buFont typeface="Barlow"/>
              <a:buNone/>
              <a:defRPr b="1" sz="2500">
                <a:solidFill>
                  <a:schemeClr val="lt1"/>
                </a:solidFill>
                <a:latin typeface="Barlow"/>
                <a:ea typeface="Barlow"/>
                <a:cs typeface="Barlow"/>
                <a:sym typeface="Barlow"/>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210" name="Google Shape;210;p35"/>
          <p:cNvSpPr txBox="1"/>
          <p:nvPr>
            <p:ph idx="2" type="subTitle"/>
          </p:nvPr>
        </p:nvSpPr>
        <p:spPr>
          <a:xfrm>
            <a:off x="618300" y="2574212"/>
            <a:ext cx="53223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211" name="Google Shape;211;p35"/>
          <p:cNvSpPr txBox="1"/>
          <p:nvPr>
            <p:ph hasCustomPrompt="1" idx="3" type="title"/>
          </p:nvPr>
        </p:nvSpPr>
        <p:spPr>
          <a:xfrm>
            <a:off x="720000" y="2112098"/>
            <a:ext cx="19260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500"/>
              <a:buFont typeface="Barlow"/>
              <a:buNone/>
              <a:defRPr b="1" sz="2500">
                <a:solidFill>
                  <a:schemeClr val="lt1"/>
                </a:solidFill>
                <a:latin typeface="Barlow"/>
                <a:ea typeface="Barlow"/>
                <a:cs typeface="Barlow"/>
                <a:sym typeface="Barlow"/>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212" name="Google Shape;212;p35"/>
          <p:cNvSpPr txBox="1"/>
          <p:nvPr>
            <p:ph idx="4" type="subTitle"/>
          </p:nvPr>
        </p:nvSpPr>
        <p:spPr>
          <a:xfrm>
            <a:off x="618300" y="3675424"/>
            <a:ext cx="53223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213" name="Google Shape;213;p35"/>
          <p:cNvSpPr txBox="1"/>
          <p:nvPr>
            <p:ph hasCustomPrompt="1" idx="5" type="title"/>
          </p:nvPr>
        </p:nvSpPr>
        <p:spPr>
          <a:xfrm>
            <a:off x="720000" y="3213307"/>
            <a:ext cx="19260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500"/>
              <a:buFont typeface="Barlow"/>
              <a:buNone/>
              <a:defRPr b="1" sz="2500">
                <a:solidFill>
                  <a:schemeClr val="lt1"/>
                </a:solidFill>
                <a:latin typeface="Barlow"/>
                <a:ea typeface="Barlow"/>
                <a:cs typeface="Barlow"/>
                <a:sym typeface="Barlow"/>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214" name="Google Shape;214;p35"/>
          <p:cNvSpPr/>
          <p:nvPr/>
        </p:nvSpPr>
        <p:spPr>
          <a:xfrm rot="10800000">
            <a:off x="1800260" y="4604400"/>
            <a:ext cx="3956677" cy="264994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5" name="Shape 215"/>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3">
    <p:bg>
      <p:bgPr>
        <a:noFill/>
      </p:bgPr>
    </p:bg>
    <p:spTree>
      <p:nvGrpSpPr>
        <p:cNvPr id="216" name="Shape 216"/>
        <p:cNvGrpSpPr/>
        <p:nvPr/>
      </p:nvGrpSpPr>
      <p:grpSpPr>
        <a:xfrm>
          <a:off x="0" y="0"/>
          <a:ext cx="0" cy="0"/>
          <a:chOff x="0" y="0"/>
          <a:chExt cx="0" cy="0"/>
        </a:xfrm>
      </p:grpSpPr>
      <p:sp>
        <p:nvSpPr>
          <p:cNvPr id="217" name="Google Shape;217;p37"/>
          <p:cNvSpPr txBox="1"/>
          <p:nvPr>
            <p:ph type="title"/>
          </p:nvPr>
        </p:nvSpPr>
        <p:spPr>
          <a:xfrm>
            <a:off x="2646000" y="381600"/>
            <a:ext cx="5778000" cy="8349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1pPr>
            <a:lvl2pPr lvl="1"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2pPr>
            <a:lvl3pPr lvl="2"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3pPr>
            <a:lvl4pPr lvl="3"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4pPr>
            <a:lvl5pPr lvl="4"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5pPr>
            <a:lvl6pPr lvl="5"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6pPr>
            <a:lvl7pPr lvl="6"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7pPr>
            <a:lvl8pPr lvl="7"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8pPr>
            <a:lvl9pPr lvl="8"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9pPr>
          </a:lstStyle>
          <a:p/>
        </p:txBody>
      </p:sp>
      <p:sp>
        <p:nvSpPr>
          <p:cNvPr id="218" name="Google Shape;218;p37"/>
          <p:cNvSpPr/>
          <p:nvPr/>
        </p:nvSpPr>
        <p:spPr>
          <a:xfrm flipH="1">
            <a:off x="-1651126" y="-1739725"/>
            <a:ext cx="3956677" cy="264994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_ONLY_4">
    <p:bg>
      <p:bgPr>
        <a:noFill/>
      </p:bgPr>
    </p:bg>
    <p:spTree>
      <p:nvGrpSpPr>
        <p:cNvPr id="219" name="Shape 219"/>
        <p:cNvGrpSpPr/>
        <p:nvPr/>
      </p:nvGrpSpPr>
      <p:grpSpPr>
        <a:xfrm>
          <a:off x="0" y="0"/>
          <a:ext cx="0" cy="0"/>
          <a:chOff x="0" y="0"/>
          <a:chExt cx="0" cy="0"/>
        </a:xfrm>
      </p:grpSpPr>
      <p:sp>
        <p:nvSpPr>
          <p:cNvPr id="220" name="Google Shape;220;p38"/>
          <p:cNvSpPr txBox="1"/>
          <p:nvPr>
            <p:ph type="title"/>
          </p:nvPr>
        </p:nvSpPr>
        <p:spPr>
          <a:xfrm>
            <a:off x="2646000" y="381600"/>
            <a:ext cx="5778000" cy="8349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1pPr>
            <a:lvl2pPr lvl="1"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2pPr>
            <a:lvl3pPr lvl="2"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3pPr>
            <a:lvl4pPr lvl="3"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4pPr>
            <a:lvl5pPr lvl="4"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5pPr>
            <a:lvl6pPr lvl="5"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6pPr>
            <a:lvl7pPr lvl="6"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7pPr>
            <a:lvl8pPr lvl="7"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8pPr>
            <a:lvl9pPr lvl="8"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9pPr>
          </a:lstStyle>
          <a:p/>
        </p:txBody>
      </p:sp>
      <p:sp>
        <p:nvSpPr>
          <p:cNvPr id="221" name="Google Shape;221;p38"/>
          <p:cNvSpPr txBox="1"/>
          <p:nvPr>
            <p:ph idx="1" type="subTitle"/>
          </p:nvPr>
        </p:nvSpPr>
        <p:spPr>
          <a:xfrm>
            <a:off x="4484875" y="2207145"/>
            <a:ext cx="3877500" cy="4572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222" name="Google Shape;222;p38"/>
          <p:cNvSpPr txBox="1"/>
          <p:nvPr>
            <p:ph idx="2" type="subTitle"/>
          </p:nvPr>
        </p:nvSpPr>
        <p:spPr>
          <a:xfrm>
            <a:off x="4484875" y="3358347"/>
            <a:ext cx="3877500" cy="4572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223" name="Google Shape;223;p38"/>
          <p:cNvSpPr txBox="1"/>
          <p:nvPr>
            <p:ph idx="3" type="subTitle"/>
          </p:nvPr>
        </p:nvSpPr>
        <p:spPr>
          <a:xfrm>
            <a:off x="4484875" y="2782746"/>
            <a:ext cx="3877500" cy="4572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224" name="Google Shape;224;p38"/>
          <p:cNvSpPr/>
          <p:nvPr/>
        </p:nvSpPr>
        <p:spPr>
          <a:xfrm>
            <a:off x="8424004" y="3579107"/>
            <a:ext cx="2341484" cy="2173503"/>
          </a:xfrm>
          <a:custGeom>
            <a:rect b="b" l="l" r="r" t="t"/>
            <a:pathLst>
              <a:path extrusionOk="0" h="40913" w="44075">
                <a:moveTo>
                  <a:pt x="18967" y="0"/>
                </a:moveTo>
                <a:lnTo>
                  <a:pt x="1" y="18967"/>
                </a:lnTo>
                <a:lnTo>
                  <a:pt x="1" y="40913"/>
                </a:lnTo>
                <a:lnTo>
                  <a:pt x="28360" y="40913"/>
                </a:lnTo>
                <a:lnTo>
                  <a:pt x="44074" y="25138"/>
                </a:lnTo>
                <a:lnTo>
                  <a:pt x="26992" y="8055"/>
                </a:lnTo>
                <a:lnTo>
                  <a:pt x="18967"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8"/>
          <p:cNvSpPr/>
          <p:nvPr/>
        </p:nvSpPr>
        <p:spPr>
          <a:xfrm flipH="1">
            <a:off x="-5156442" y="-2210250"/>
            <a:ext cx="5876445" cy="393580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5"/>
          <p:cNvSpPr/>
          <p:nvPr/>
        </p:nvSpPr>
        <p:spPr>
          <a:xfrm>
            <a:off x="-78725" y="1478575"/>
            <a:ext cx="6408000" cy="2298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ctrTitle"/>
          </p:nvPr>
        </p:nvSpPr>
        <p:spPr>
          <a:xfrm>
            <a:off x="618300" y="1921950"/>
            <a:ext cx="5711100" cy="1299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8300"/>
              <a:buFont typeface="Barlow"/>
              <a:buNone/>
              <a:defRPr b="1" sz="8300">
                <a:solidFill>
                  <a:schemeClr val="lt1"/>
                </a:solidFill>
                <a:latin typeface="Barlow"/>
                <a:ea typeface="Barlow"/>
                <a:cs typeface="Barlow"/>
                <a:sym typeface="Barlow"/>
              </a:defRPr>
            </a:lvl1pPr>
            <a:lvl2pPr lvl="1" rtl="0" algn="ctr">
              <a:spcBef>
                <a:spcPts val="0"/>
              </a:spcBef>
              <a:spcAft>
                <a:spcPts val="0"/>
              </a:spcAft>
              <a:buClr>
                <a:schemeClr val="lt1"/>
              </a:buClr>
              <a:buSzPts val="5200"/>
              <a:buNone/>
              <a:defRPr sz="5200">
                <a:solidFill>
                  <a:schemeClr val="lt1"/>
                </a:solidFill>
              </a:defRPr>
            </a:lvl2pPr>
            <a:lvl3pPr lvl="2" rtl="0" algn="ctr">
              <a:spcBef>
                <a:spcPts val="0"/>
              </a:spcBef>
              <a:spcAft>
                <a:spcPts val="0"/>
              </a:spcAft>
              <a:buClr>
                <a:schemeClr val="lt1"/>
              </a:buClr>
              <a:buSzPts val="5200"/>
              <a:buNone/>
              <a:defRPr sz="5200">
                <a:solidFill>
                  <a:schemeClr val="lt1"/>
                </a:solidFill>
              </a:defRPr>
            </a:lvl3pPr>
            <a:lvl4pPr lvl="3" rtl="0" algn="ctr">
              <a:spcBef>
                <a:spcPts val="0"/>
              </a:spcBef>
              <a:spcAft>
                <a:spcPts val="0"/>
              </a:spcAft>
              <a:buClr>
                <a:schemeClr val="lt1"/>
              </a:buClr>
              <a:buSzPts val="5200"/>
              <a:buNone/>
              <a:defRPr sz="5200">
                <a:solidFill>
                  <a:schemeClr val="lt1"/>
                </a:solidFill>
              </a:defRPr>
            </a:lvl4pPr>
            <a:lvl5pPr lvl="4" rtl="0" algn="ctr">
              <a:spcBef>
                <a:spcPts val="0"/>
              </a:spcBef>
              <a:spcAft>
                <a:spcPts val="0"/>
              </a:spcAft>
              <a:buClr>
                <a:schemeClr val="lt1"/>
              </a:buClr>
              <a:buSzPts val="5200"/>
              <a:buNone/>
              <a:defRPr sz="5200">
                <a:solidFill>
                  <a:schemeClr val="lt1"/>
                </a:solidFill>
              </a:defRPr>
            </a:lvl5pPr>
            <a:lvl6pPr lvl="5" rtl="0" algn="ctr">
              <a:spcBef>
                <a:spcPts val="0"/>
              </a:spcBef>
              <a:spcAft>
                <a:spcPts val="0"/>
              </a:spcAft>
              <a:buClr>
                <a:schemeClr val="lt1"/>
              </a:buClr>
              <a:buSzPts val="5200"/>
              <a:buNone/>
              <a:defRPr sz="5200">
                <a:solidFill>
                  <a:schemeClr val="lt1"/>
                </a:solidFill>
              </a:defRPr>
            </a:lvl6pPr>
            <a:lvl7pPr lvl="6" rtl="0" algn="ctr">
              <a:spcBef>
                <a:spcPts val="0"/>
              </a:spcBef>
              <a:spcAft>
                <a:spcPts val="0"/>
              </a:spcAft>
              <a:buClr>
                <a:schemeClr val="lt1"/>
              </a:buClr>
              <a:buSzPts val="5200"/>
              <a:buNone/>
              <a:defRPr sz="5200">
                <a:solidFill>
                  <a:schemeClr val="lt1"/>
                </a:solidFill>
              </a:defRPr>
            </a:lvl7pPr>
            <a:lvl8pPr lvl="7" rtl="0" algn="ctr">
              <a:spcBef>
                <a:spcPts val="0"/>
              </a:spcBef>
              <a:spcAft>
                <a:spcPts val="0"/>
              </a:spcAft>
              <a:buClr>
                <a:schemeClr val="lt1"/>
              </a:buClr>
              <a:buSzPts val="5200"/>
              <a:buNone/>
              <a:defRPr sz="5200">
                <a:solidFill>
                  <a:schemeClr val="lt1"/>
                </a:solidFill>
              </a:defRPr>
            </a:lvl8pPr>
            <a:lvl9pPr lvl="8" rtl="0" algn="ctr">
              <a:spcBef>
                <a:spcPts val="0"/>
              </a:spcBef>
              <a:spcAft>
                <a:spcPts val="0"/>
              </a:spcAft>
              <a:buClr>
                <a:schemeClr val="lt1"/>
              </a:buClr>
              <a:buSzPts val="5200"/>
              <a:buNone/>
              <a:defRPr sz="5200">
                <a:solidFill>
                  <a:schemeClr val="lt1"/>
                </a:solidFill>
              </a:defRPr>
            </a:lvl9pPr>
          </a:lstStyle>
          <a:p/>
        </p:txBody>
      </p:sp>
      <p:sp>
        <p:nvSpPr>
          <p:cNvPr id="28" name="Google Shape;28;p5"/>
          <p:cNvSpPr txBox="1"/>
          <p:nvPr>
            <p:ph idx="1" type="subTitle"/>
          </p:nvPr>
        </p:nvSpPr>
        <p:spPr>
          <a:xfrm>
            <a:off x="618300" y="2968525"/>
            <a:ext cx="5711100" cy="73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Font typeface="Barlow Medium"/>
              <a:buNone/>
              <a:defRPr>
                <a:solidFill>
                  <a:schemeClr val="lt1"/>
                </a:solidFill>
                <a:latin typeface="Barlow Medium"/>
                <a:ea typeface="Barlow Medium"/>
                <a:cs typeface="Barlow Medium"/>
                <a:sym typeface="Barlow Medium"/>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29" name="Google Shape;29;p5"/>
          <p:cNvSpPr txBox="1"/>
          <p:nvPr>
            <p:ph hasCustomPrompt="1" idx="2" type="title"/>
          </p:nvPr>
        </p:nvSpPr>
        <p:spPr>
          <a:xfrm>
            <a:off x="7608100" y="540000"/>
            <a:ext cx="816000" cy="9387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4000"/>
              <a:buFont typeface="Barlow"/>
              <a:buNone/>
              <a:defRPr b="1" sz="4000">
                <a:solidFill>
                  <a:schemeClr val="lt1"/>
                </a:solidFill>
                <a:latin typeface="Barlow"/>
                <a:ea typeface="Barlow"/>
                <a:cs typeface="Barlow"/>
                <a:sym typeface="Barlow"/>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0" name="Google Shape;30;p5"/>
          <p:cNvSpPr/>
          <p:nvPr/>
        </p:nvSpPr>
        <p:spPr>
          <a:xfrm rot="10800000">
            <a:off x="5837928" y="4604395"/>
            <a:ext cx="3948372" cy="2644380"/>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flipH="1">
            <a:off x="-1304442" y="-3395800"/>
            <a:ext cx="5876445" cy="393580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6"/>
          <p:cNvSpPr txBox="1"/>
          <p:nvPr>
            <p:ph idx="1" type="subTitle"/>
          </p:nvPr>
        </p:nvSpPr>
        <p:spPr>
          <a:xfrm>
            <a:off x="720025" y="1270800"/>
            <a:ext cx="7704000" cy="333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364951"/>
              </a:buClr>
              <a:buSzPts val="1200"/>
              <a:buFont typeface="Barlow Medium"/>
              <a:buNone/>
              <a:defRPr sz="1200">
                <a:solidFill>
                  <a:srgbClr val="364951"/>
                </a:solidFill>
                <a:latin typeface="Barlow Medium"/>
                <a:ea typeface="Barlow Medium"/>
                <a:cs typeface="Barlow Medium"/>
                <a:sym typeface="Barlow Medium"/>
              </a:defRPr>
            </a:lvl1pPr>
            <a:lvl2pPr lvl="1"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2pPr>
            <a:lvl3pPr lvl="2"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3pPr>
            <a:lvl4pPr lvl="3"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4pPr>
            <a:lvl5pPr lvl="4"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5pPr>
            <a:lvl6pPr lvl="5"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6pPr>
            <a:lvl7pPr lvl="6"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7pPr>
            <a:lvl8pPr lvl="7"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8pPr>
            <a:lvl9pPr lvl="8"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9pPr>
          </a:lstStyle>
          <a:p/>
        </p:txBody>
      </p:sp>
      <p:sp>
        <p:nvSpPr>
          <p:cNvPr id="34" name="Google Shape;34;p6"/>
          <p:cNvSpPr/>
          <p:nvPr/>
        </p:nvSpPr>
        <p:spPr>
          <a:xfrm>
            <a:off x="8657583" y="1715300"/>
            <a:ext cx="5876445" cy="393580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p:nvPr/>
        </p:nvSpPr>
        <p:spPr>
          <a:xfrm flipH="1">
            <a:off x="-5389967" y="-2136525"/>
            <a:ext cx="5876445" cy="393580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type="title"/>
          </p:nvPr>
        </p:nvSpPr>
        <p:spPr>
          <a:xfrm>
            <a:off x="2646000" y="381600"/>
            <a:ext cx="5778000" cy="8349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1pPr>
            <a:lvl2pPr lvl="1"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2pPr>
            <a:lvl3pPr lvl="2"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3pPr>
            <a:lvl4pPr lvl="3"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4pPr>
            <a:lvl5pPr lvl="4"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5pPr>
            <a:lvl6pPr lvl="5"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6pPr>
            <a:lvl7pPr lvl="6"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7pPr>
            <a:lvl8pPr lvl="7"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8pPr>
            <a:lvl9pPr lvl="8"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TITLE_AND_BODY_2">
    <p:spTree>
      <p:nvGrpSpPr>
        <p:cNvPr id="37" name="Shape 37"/>
        <p:cNvGrpSpPr/>
        <p:nvPr/>
      </p:nvGrpSpPr>
      <p:grpSpPr>
        <a:xfrm>
          <a:off x="0" y="0"/>
          <a:ext cx="0" cy="0"/>
          <a:chOff x="0" y="0"/>
          <a:chExt cx="0" cy="0"/>
        </a:xfrm>
      </p:grpSpPr>
      <p:sp>
        <p:nvSpPr>
          <p:cNvPr id="38" name="Google Shape;38;p7"/>
          <p:cNvSpPr/>
          <p:nvPr/>
        </p:nvSpPr>
        <p:spPr>
          <a:xfrm>
            <a:off x="8657583" y="1715300"/>
            <a:ext cx="5876445" cy="393580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flipH="1">
            <a:off x="-5389967" y="-2136525"/>
            <a:ext cx="5876445" cy="393580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AND_BODY_1">
    <p:spTree>
      <p:nvGrpSpPr>
        <p:cNvPr id="40" name="Shape 40"/>
        <p:cNvGrpSpPr/>
        <p:nvPr/>
      </p:nvGrpSpPr>
      <p:grpSpPr>
        <a:xfrm>
          <a:off x="0" y="0"/>
          <a:ext cx="0" cy="0"/>
          <a:chOff x="0" y="0"/>
          <a:chExt cx="0" cy="0"/>
        </a:xfrm>
      </p:grpSpPr>
      <p:sp>
        <p:nvSpPr>
          <p:cNvPr id="41" name="Google Shape;41;p8"/>
          <p:cNvSpPr txBox="1"/>
          <p:nvPr>
            <p:ph idx="1" type="subTitle"/>
          </p:nvPr>
        </p:nvSpPr>
        <p:spPr>
          <a:xfrm>
            <a:off x="720025" y="1270800"/>
            <a:ext cx="3852000" cy="333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364951"/>
              </a:buClr>
              <a:buSzPts val="1200"/>
              <a:buFont typeface="Barlow Medium"/>
              <a:buNone/>
              <a:defRPr sz="1200">
                <a:solidFill>
                  <a:srgbClr val="364951"/>
                </a:solidFill>
                <a:latin typeface="Barlow Medium"/>
                <a:ea typeface="Barlow Medium"/>
                <a:cs typeface="Barlow Medium"/>
                <a:sym typeface="Barlow Medium"/>
              </a:defRPr>
            </a:lvl1pPr>
            <a:lvl2pPr lvl="1"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2pPr>
            <a:lvl3pPr lvl="2"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3pPr>
            <a:lvl4pPr lvl="3"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4pPr>
            <a:lvl5pPr lvl="4"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5pPr>
            <a:lvl6pPr lvl="5"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6pPr>
            <a:lvl7pPr lvl="6"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7pPr>
            <a:lvl8pPr lvl="7"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8pPr>
            <a:lvl9pPr lvl="8"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9pPr>
          </a:lstStyle>
          <a:p/>
        </p:txBody>
      </p:sp>
      <p:sp>
        <p:nvSpPr>
          <p:cNvPr id="42" name="Google Shape;42;p8"/>
          <p:cNvSpPr/>
          <p:nvPr/>
        </p:nvSpPr>
        <p:spPr>
          <a:xfrm flipH="1">
            <a:off x="-5389967" y="668600"/>
            <a:ext cx="5876445" cy="393580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txBox="1"/>
          <p:nvPr>
            <p:ph type="title"/>
          </p:nvPr>
        </p:nvSpPr>
        <p:spPr>
          <a:xfrm>
            <a:off x="2646000" y="381600"/>
            <a:ext cx="5778000" cy="8349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1pPr>
            <a:lvl2pPr lvl="1"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2pPr>
            <a:lvl3pPr lvl="2"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3pPr>
            <a:lvl4pPr lvl="3"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4pPr>
            <a:lvl5pPr lvl="4"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5pPr>
            <a:lvl6pPr lvl="5"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6pPr>
            <a:lvl7pPr lvl="6"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7pPr>
            <a:lvl8pPr lvl="7"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8pPr>
            <a:lvl9pPr lvl="8"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9pPr>
          </a:lstStyle>
          <a:p/>
        </p:txBody>
      </p:sp>
      <p:sp>
        <p:nvSpPr>
          <p:cNvPr id="44" name="Google Shape;44;p8"/>
          <p:cNvSpPr txBox="1"/>
          <p:nvPr>
            <p:ph idx="2" type="subTitle"/>
          </p:nvPr>
        </p:nvSpPr>
        <p:spPr>
          <a:xfrm>
            <a:off x="4572000" y="1270800"/>
            <a:ext cx="3852000" cy="333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364951"/>
              </a:buClr>
              <a:buSzPts val="1200"/>
              <a:buFont typeface="Barlow Medium"/>
              <a:buNone/>
              <a:defRPr sz="1200">
                <a:solidFill>
                  <a:srgbClr val="364951"/>
                </a:solidFill>
                <a:latin typeface="Barlow Medium"/>
                <a:ea typeface="Barlow Medium"/>
                <a:cs typeface="Barlow Medium"/>
                <a:sym typeface="Barlow Medium"/>
              </a:defRPr>
            </a:lvl1pPr>
            <a:lvl2pPr lvl="1"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2pPr>
            <a:lvl3pPr lvl="2"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3pPr>
            <a:lvl4pPr lvl="3"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4pPr>
            <a:lvl5pPr lvl="4"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5pPr>
            <a:lvl6pPr lvl="5"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6pPr>
            <a:lvl7pPr lvl="6"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7pPr>
            <a:lvl8pPr lvl="7"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8pPr>
            <a:lvl9pPr lvl="8"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5">
  <p:cSld name="TITLE_AND_BODY_1_1">
    <p:spTree>
      <p:nvGrpSpPr>
        <p:cNvPr id="45" name="Shape 45"/>
        <p:cNvGrpSpPr/>
        <p:nvPr/>
      </p:nvGrpSpPr>
      <p:grpSpPr>
        <a:xfrm>
          <a:off x="0" y="0"/>
          <a:ext cx="0" cy="0"/>
          <a:chOff x="0" y="0"/>
          <a:chExt cx="0" cy="0"/>
        </a:xfrm>
      </p:grpSpPr>
      <p:sp>
        <p:nvSpPr>
          <p:cNvPr id="46" name="Google Shape;46;p9"/>
          <p:cNvSpPr txBox="1"/>
          <p:nvPr>
            <p:ph idx="1" type="subTitle"/>
          </p:nvPr>
        </p:nvSpPr>
        <p:spPr>
          <a:xfrm>
            <a:off x="720025" y="1432700"/>
            <a:ext cx="3852000" cy="230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364951"/>
              </a:buClr>
              <a:buSzPts val="1200"/>
              <a:buFont typeface="Barlow Medium"/>
              <a:buNone/>
              <a:defRPr sz="1200">
                <a:solidFill>
                  <a:srgbClr val="364951"/>
                </a:solidFill>
                <a:latin typeface="Barlow Medium"/>
                <a:ea typeface="Barlow Medium"/>
                <a:cs typeface="Barlow Medium"/>
                <a:sym typeface="Barlow Medium"/>
              </a:defRPr>
            </a:lvl1pPr>
            <a:lvl2pPr lvl="1"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2pPr>
            <a:lvl3pPr lvl="2"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3pPr>
            <a:lvl4pPr lvl="3"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4pPr>
            <a:lvl5pPr lvl="4"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5pPr>
            <a:lvl6pPr lvl="5"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6pPr>
            <a:lvl7pPr lvl="6"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7pPr>
            <a:lvl8pPr lvl="7"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8pPr>
            <a:lvl9pPr lvl="8"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9pPr>
          </a:lstStyle>
          <a:p/>
        </p:txBody>
      </p:sp>
      <p:sp>
        <p:nvSpPr>
          <p:cNvPr id="47" name="Google Shape;47;p9"/>
          <p:cNvSpPr/>
          <p:nvPr/>
        </p:nvSpPr>
        <p:spPr>
          <a:xfrm flipH="1">
            <a:off x="-5389967" y="668600"/>
            <a:ext cx="5876445" cy="393580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46000" y="381600"/>
            <a:ext cx="5778000" cy="8349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1pPr>
            <a:lvl2pPr lvl="1"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2pPr>
            <a:lvl3pPr lvl="2"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3pPr>
            <a:lvl4pPr lvl="3"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4pPr>
            <a:lvl5pPr lvl="4"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5pPr>
            <a:lvl6pPr lvl="5"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6pPr>
            <a:lvl7pPr lvl="6"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7pPr>
            <a:lvl8pPr lvl="7"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8pPr>
            <a:lvl9pPr lvl="8"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9" name="Shape 49"/>
        <p:cNvGrpSpPr/>
        <p:nvPr/>
      </p:nvGrpSpPr>
      <p:grpSpPr>
        <a:xfrm>
          <a:off x="0" y="0"/>
          <a:ext cx="0" cy="0"/>
          <a:chOff x="0" y="0"/>
          <a:chExt cx="0" cy="0"/>
        </a:xfrm>
      </p:grpSpPr>
      <p:sp>
        <p:nvSpPr>
          <p:cNvPr id="50" name="Google Shape;50;p10"/>
          <p:cNvSpPr txBox="1"/>
          <p:nvPr>
            <p:ph idx="1" type="subTitle"/>
          </p:nvPr>
        </p:nvSpPr>
        <p:spPr>
          <a:xfrm>
            <a:off x="1242000" y="2816479"/>
            <a:ext cx="2808000" cy="100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Font typeface="Barlow Medium"/>
              <a:buNone/>
              <a:defRPr>
                <a:solidFill>
                  <a:schemeClr val="lt1"/>
                </a:solidFill>
                <a:latin typeface="Barlow Medium"/>
                <a:ea typeface="Barlow Medium"/>
                <a:cs typeface="Barlow Medium"/>
                <a:sym typeface="Barlow Medium"/>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
        <p:nvSpPr>
          <p:cNvPr id="51" name="Google Shape;51;p10"/>
          <p:cNvSpPr txBox="1"/>
          <p:nvPr>
            <p:ph type="title"/>
          </p:nvPr>
        </p:nvSpPr>
        <p:spPr>
          <a:xfrm>
            <a:off x="1196250" y="2231185"/>
            <a:ext cx="2899500" cy="585300"/>
          </a:xfrm>
          <a:prstGeom prst="rect">
            <a:avLst/>
          </a:prstGeom>
          <a:solidFill>
            <a:schemeClr val="accent3"/>
          </a:solidFill>
        </p:spPr>
        <p:txBody>
          <a:bodyPr anchorCtr="0" anchor="b" bIns="91425" lIns="91425" spcFirstLastPara="1" rIns="91425" wrap="square" tIns="91425">
            <a:noAutofit/>
          </a:bodyPr>
          <a:lstStyle>
            <a:lvl1pPr lvl="0" rtl="0">
              <a:spcBef>
                <a:spcPts val="0"/>
              </a:spcBef>
              <a:spcAft>
                <a:spcPts val="0"/>
              </a:spcAft>
              <a:buClr>
                <a:schemeClr val="dk2"/>
              </a:buClr>
              <a:buSzPts val="2500"/>
              <a:buFont typeface="Barlow"/>
              <a:buNone/>
              <a:defRPr b="1" sz="2500">
                <a:solidFill>
                  <a:schemeClr val="dk2"/>
                </a:solidFill>
                <a:latin typeface="Barlow"/>
                <a:ea typeface="Barlow"/>
                <a:cs typeface="Barlow"/>
                <a:sym typeface="Barlow"/>
              </a:defRPr>
            </a:lvl1pPr>
            <a:lvl2pPr lvl="1"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9pPr>
          </a:lstStyle>
          <a:p/>
        </p:txBody>
      </p:sp>
      <p:sp>
        <p:nvSpPr>
          <p:cNvPr id="52" name="Google Shape;52;p10"/>
          <p:cNvSpPr txBox="1"/>
          <p:nvPr>
            <p:ph idx="2" type="subTitle"/>
          </p:nvPr>
        </p:nvSpPr>
        <p:spPr>
          <a:xfrm>
            <a:off x="5094000" y="2816476"/>
            <a:ext cx="2808000" cy="100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Font typeface="Barlow Medium"/>
              <a:buNone/>
              <a:defRPr>
                <a:solidFill>
                  <a:schemeClr val="lt1"/>
                </a:solidFill>
                <a:latin typeface="Barlow Medium"/>
                <a:ea typeface="Barlow Medium"/>
                <a:cs typeface="Barlow Medium"/>
                <a:sym typeface="Barlow Medium"/>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
        <p:nvSpPr>
          <p:cNvPr id="53" name="Google Shape;53;p10"/>
          <p:cNvSpPr txBox="1"/>
          <p:nvPr>
            <p:ph idx="3" type="title"/>
          </p:nvPr>
        </p:nvSpPr>
        <p:spPr>
          <a:xfrm>
            <a:off x="5048250" y="2231181"/>
            <a:ext cx="2899500" cy="585300"/>
          </a:xfrm>
          <a:prstGeom prst="rect">
            <a:avLst/>
          </a:prstGeom>
          <a:solidFill>
            <a:schemeClr val="accent3"/>
          </a:solidFill>
        </p:spPr>
        <p:txBody>
          <a:bodyPr anchorCtr="0" anchor="b" bIns="91425" lIns="91425" spcFirstLastPara="1" rIns="91425" wrap="square" tIns="91425">
            <a:noAutofit/>
          </a:bodyPr>
          <a:lstStyle>
            <a:lvl1pPr lvl="0" rtl="0">
              <a:spcBef>
                <a:spcPts val="0"/>
              </a:spcBef>
              <a:spcAft>
                <a:spcPts val="0"/>
              </a:spcAft>
              <a:buClr>
                <a:schemeClr val="dk2"/>
              </a:buClr>
              <a:buSzPts val="2500"/>
              <a:buFont typeface="Barlow"/>
              <a:buNone/>
              <a:defRPr b="1" sz="2500">
                <a:solidFill>
                  <a:schemeClr val="dk2"/>
                </a:solidFill>
                <a:latin typeface="Barlow"/>
                <a:ea typeface="Barlow"/>
                <a:cs typeface="Barlow"/>
                <a:sym typeface="Barlow"/>
              </a:defRPr>
            </a:lvl1pPr>
            <a:lvl2pPr lvl="1"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9pPr>
          </a:lstStyle>
          <a:p/>
        </p:txBody>
      </p:sp>
      <p:sp>
        <p:nvSpPr>
          <p:cNvPr id="54" name="Google Shape;54;p10"/>
          <p:cNvSpPr/>
          <p:nvPr/>
        </p:nvSpPr>
        <p:spPr>
          <a:xfrm>
            <a:off x="8637954" y="3517657"/>
            <a:ext cx="2341484" cy="2173503"/>
          </a:xfrm>
          <a:custGeom>
            <a:rect b="b" l="l" r="r" t="t"/>
            <a:pathLst>
              <a:path extrusionOk="0" h="40913" w="44075">
                <a:moveTo>
                  <a:pt x="18967" y="0"/>
                </a:moveTo>
                <a:lnTo>
                  <a:pt x="1" y="18967"/>
                </a:lnTo>
                <a:lnTo>
                  <a:pt x="1" y="40913"/>
                </a:lnTo>
                <a:lnTo>
                  <a:pt x="28360" y="40913"/>
                </a:lnTo>
                <a:lnTo>
                  <a:pt x="44074" y="25138"/>
                </a:lnTo>
                <a:lnTo>
                  <a:pt x="26992" y="8055"/>
                </a:lnTo>
                <a:lnTo>
                  <a:pt x="18967" y="0"/>
                </a:lnTo>
                <a:close/>
              </a:path>
            </a:pathLst>
          </a:cu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4" type="title"/>
          </p:nvPr>
        </p:nvSpPr>
        <p:spPr>
          <a:xfrm>
            <a:off x="2646000" y="381600"/>
            <a:ext cx="5778000" cy="8349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1pPr>
            <a:lvl2pPr lvl="1"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2pPr>
            <a:lvl3pPr lvl="2"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3pPr>
            <a:lvl4pPr lvl="3"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4pPr>
            <a:lvl5pPr lvl="4"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5pPr>
            <a:lvl6pPr lvl="5"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6pPr>
            <a:lvl7pPr lvl="6"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7pPr>
            <a:lvl8pPr lvl="7"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8pPr>
            <a:lvl9pPr lvl="8" rtl="0" algn="r">
              <a:spcBef>
                <a:spcPts val="0"/>
              </a:spcBef>
              <a:spcAft>
                <a:spcPts val="0"/>
              </a:spcAft>
              <a:buClr>
                <a:schemeClr val="dk2"/>
              </a:buClr>
              <a:buSzPts val="3500"/>
              <a:buFont typeface="Barlow"/>
              <a:buNone/>
              <a:defRPr b="1" sz="3500">
                <a:solidFill>
                  <a:schemeClr val="dk2"/>
                </a:solidFill>
                <a:latin typeface="Barlow"/>
                <a:ea typeface="Barlow"/>
                <a:cs typeface="Barlow"/>
                <a:sym typeface="Barlow"/>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1.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Barlow"/>
              <a:buNone/>
              <a:defRPr b="1" sz="2800">
                <a:solidFill>
                  <a:schemeClr val="dk2"/>
                </a:solidFill>
                <a:latin typeface="Barlow"/>
                <a:ea typeface="Barlow"/>
                <a:cs typeface="Barlow"/>
                <a:sym typeface="Barlow"/>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Barlow Medium"/>
              <a:buChar char="●"/>
              <a:defRPr sz="1800">
                <a:solidFill>
                  <a:schemeClr val="dk1"/>
                </a:solidFill>
                <a:latin typeface="Barlow Medium"/>
                <a:ea typeface="Barlow Medium"/>
                <a:cs typeface="Barlow Medium"/>
                <a:sym typeface="Barlow Medium"/>
              </a:defRPr>
            </a:lvl1pPr>
            <a:lvl2pPr indent="-317500" lvl="1" marL="9144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2pPr>
            <a:lvl3pPr indent="-317500" lvl="2" marL="13716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3pPr>
            <a:lvl4pPr indent="-317500" lvl="3" marL="18288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4pPr>
            <a:lvl5pPr indent="-317500" lvl="4" marL="22860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5pPr>
            <a:lvl6pPr indent="-317500" lvl="5" marL="27432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6pPr>
            <a:lvl7pPr indent="-317500" lvl="6" marL="32004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7pPr>
            <a:lvl8pPr indent="-317500" lvl="7" marL="36576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8pPr>
            <a:lvl9pPr indent="-317500" lvl="8" marL="4114800">
              <a:lnSpc>
                <a:spcPct val="115000"/>
              </a:lnSpc>
              <a:spcBef>
                <a:spcPts val="1600"/>
              </a:spcBef>
              <a:spcAft>
                <a:spcPts val="1600"/>
              </a:spcAft>
              <a:buClr>
                <a:schemeClr val="dk1"/>
              </a:buClr>
              <a:buSzPts val="1400"/>
              <a:buFont typeface="Barlow Medium"/>
              <a:buChar char="■"/>
              <a:defRPr>
                <a:solidFill>
                  <a:schemeClr val="dk1"/>
                </a:solidFill>
                <a:latin typeface="Barlow Medium"/>
                <a:ea typeface="Barlow Medium"/>
                <a:cs typeface="Barlow Medium"/>
                <a:sym typeface="Barlow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1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1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image" Target="../media/image1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8.xml"/><Relationship Id="rId3"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p39"/>
          <p:cNvSpPr txBox="1"/>
          <p:nvPr>
            <p:ph type="ctrTitle"/>
          </p:nvPr>
        </p:nvSpPr>
        <p:spPr>
          <a:xfrm>
            <a:off x="116575" y="1044750"/>
            <a:ext cx="5349300" cy="21717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None/>
            </a:pPr>
            <a:r>
              <a:rPr lang="en" sz="6700"/>
              <a:t>REAL E</a:t>
            </a:r>
            <a:r>
              <a:rPr lang="en" sz="6700"/>
              <a:t>S</a:t>
            </a:r>
            <a:r>
              <a:rPr lang="en" sz="6700"/>
              <a:t>TATE</a:t>
            </a:r>
            <a:endParaRPr sz="6100"/>
          </a:p>
          <a:p>
            <a:pPr indent="0" lvl="0" marL="0" rtl="0" algn="l">
              <a:lnSpc>
                <a:spcPct val="85000"/>
              </a:lnSpc>
              <a:spcBef>
                <a:spcPts val="0"/>
              </a:spcBef>
              <a:spcAft>
                <a:spcPts val="0"/>
              </a:spcAft>
              <a:buNone/>
            </a:pPr>
            <a:r>
              <a:rPr lang="en" sz="6100"/>
              <a:t>CONSULTANT</a:t>
            </a:r>
            <a:endParaRPr sz="6100"/>
          </a:p>
        </p:txBody>
      </p:sp>
      <p:sp>
        <p:nvSpPr>
          <p:cNvPr id="231" name="Google Shape;231;p39"/>
          <p:cNvSpPr txBox="1"/>
          <p:nvPr>
            <p:ph idx="1" type="subTitle"/>
          </p:nvPr>
        </p:nvSpPr>
        <p:spPr>
          <a:xfrm>
            <a:off x="2500050" y="3654325"/>
            <a:ext cx="4230600" cy="7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Barlow"/>
                <a:ea typeface="Barlow"/>
                <a:cs typeface="Barlow"/>
                <a:sym typeface="Barlow"/>
              </a:rPr>
              <a:t>Autor</a:t>
            </a:r>
            <a:r>
              <a:rPr lang="en"/>
              <a:t>: Santiago Hourcade</a:t>
            </a:r>
            <a:endParaRPr sz="1800">
              <a:solidFill>
                <a:schemeClr val="lt1"/>
              </a:solidFill>
              <a:latin typeface="Barlow Medium"/>
              <a:ea typeface="Barlow Medium"/>
              <a:cs typeface="Barlow Medium"/>
              <a:sym typeface="Barlow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8"/>
          <p:cNvSpPr/>
          <p:nvPr/>
        </p:nvSpPr>
        <p:spPr>
          <a:xfrm flipH="1">
            <a:off x="-1651126" y="-1739725"/>
            <a:ext cx="3956677" cy="264994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8"/>
          <p:cNvSpPr txBox="1"/>
          <p:nvPr>
            <p:ph type="title"/>
          </p:nvPr>
        </p:nvSpPr>
        <p:spPr>
          <a:xfrm>
            <a:off x="1396750" y="381600"/>
            <a:ext cx="7027200" cy="1234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0" lang="en" sz="3000"/>
              <a:t>RESUMEN </a:t>
            </a:r>
            <a:r>
              <a:rPr lang="en" sz="3000"/>
              <a:t>METADATA</a:t>
            </a:r>
            <a:endParaRPr sz="3000"/>
          </a:p>
          <a:p>
            <a:pPr indent="0" lvl="0" marL="0" rtl="0" algn="r">
              <a:spcBef>
                <a:spcPts val="0"/>
              </a:spcBef>
              <a:spcAft>
                <a:spcPts val="0"/>
              </a:spcAft>
              <a:buNone/>
            </a:pPr>
            <a:r>
              <a:t/>
            </a:r>
            <a:endParaRPr sz="3000"/>
          </a:p>
        </p:txBody>
      </p:sp>
      <p:pic>
        <p:nvPicPr>
          <p:cNvPr id="311" name="Google Shape;311;p48"/>
          <p:cNvPicPr preferRelativeResize="0"/>
          <p:nvPr/>
        </p:nvPicPr>
        <p:blipFill>
          <a:blip r:embed="rId3">
            <a:alphaModFix/>
          </a:blip>
          <a:stretch>
            <a:fillRect/>
          </a:stretch>
        </p:blipFill>
        <p:spPr>
          <a:xfrm>
            <a:off x="579100" y="1104750"/>
            <a:ext cx="6643127" cy="3454625"/>
          </a:xfrm>
          <a:prstGeom prst="rect">
            <a:avLst/>
          </a:prstGeom>
          <a:noFill/>
          <a:ln>
            <a:noFill/>
          </a:ln>
        </p:spPr>
      </p:pic>
      <p:sp>
        <p:nvSpPr>
          <p:cNvPr id="312" name="Google Shape;312;p48"/>
          <p:cNvSpPr txBox="1"/>
          <p:nvPr/>
        </p:nvSpPr>
        <p:spPr>
          <a:xfrm>
            <a:off x="563875" y="4640600"/>
            <a:ext cx="6265800" cy="369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200">
                <a:solidFill>
                  <a:schemeClr val="dk2"/>
                </a:solidFill>
                <a:latin typeface="Barlow"/>
                <a:ea typeface="Barlow"/>
                <a:cs typeface="Barlow"/>
                <a:sym typeface="Barlow"/>
              </a:rPr>
              <a:t>Dataset</a:t>
            </a:r>
            <a:r>
              <a:rPr lang="en" sz="1200">
                <a:solidFill>
                  <a:schemeClr val="dk1"/>
                </a:solidFill>
                <a:latin typeface="Barlow Medium"/>
                <a:ea typeface="Barlow Medium"/>
                <a:cs typeface="Barlow Medium"/>
                <a:sym typeface="Barlow Medium"/>
              </a:rPr>
              <a:t>: https://www.kaggle.com/datasets/shree1992/housedata?resource=download</a:t>
            </a:r>
            <a:endParaRPr sz="1200">
              <a:solidFill>
                <a:schemeClr val="dk1"/>
              </a:solidFill>
              <a:latin typeface="Barlow Medium"/>
              <a:ea typeface="Barlow Medium"/>
              <a:cs typeface="Barlow Medium"/>
              <a:sym typeface="Barlow Medium"/>
            </a:endParaRPr>
          </a:p>
        </p:txBody>
      </p:sp>
      <p:sp>
        <p:nvSpPr>
          <p:cNvPr id="313" name="Google Shape;313;p48"/>
          <p:cNvSpPr txBox="1"/>
          <p:nvPr>
            <p:ph idx="4294967295" type="subTitle"/>
          </p:nvPr>
        </p:nvSpPr>
        <p:spPr>
          <a:xfrm>
            <a:off x="7391400" y="1227600"/>
            <a:ext cx="1752600" cy="28836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t>El </a:t>
            </a:r>
            <a:r>
              <a:rPr lang="en" sz="1200"/>
              <a:t>gráfico</a:t>
            </a:r>
            <a:r>
              <a:rPr lang="en" sz="1200"/>
              <a:t> de la derecha muestra la </a:t>
            </a:r>
            <a:r>
              <a:rPr b="1" lang="en" sz="1200">
                <a:solidFill>
                  <a:schemeClr val="dk2"/>
                </a:solidFill>
                <a:latin typeface="Barlow"/>
                <a:ea typeface="Barlow"/>
                <a:cs typeface="Barlow"/>
                <a:sym typeface="Barlow"/>
              </a:rPr>
              <a:t>d</a:t>
            </a:r>
            <a:r>
              <a:rPr b="1" lang="en" sz="1200">
                <a:solidFill>
                  <a:schemeClr val="dk2"/>
                </a:solidFill>
                <a:latin typeface="Barlow"/>
                <a:ea typeface="Barlow"/>
                <a:cs typeface="Barlow"/>
                <a:sym typeface="Barlow"/>
              </a:rPr>
              <a:t>istribución</a:t>
            </a:r>
            <a:r>
              <a:rPr b="1" lang="en" sz="1200">
                <a:solidFill>
                  <a:schemeClr val="dk2"/>
                </a:solidFill>
                <a:latin typeface="Barlow"/>
                <a:ea typeface="Barlow"/>
                <a:cs typeface="Barlow"/>
                <a:sym typeface="Barlow"/>
              </a:rPr>
              <a:t> de frecuencias</a:t>
            </a:r>
            <a:r>
              <a:rPr lang="en" sz="1200"/>
              <a:t> de las variables </a:t>
            </a:r>
            <a:r>
              <a:rPr lang="en" sz="1200"/>
              <a:t>cuantitativas</a:t>
            </a:r>
            <a:r>
              <a:rPr lang="en" sz="1200"/>
              <a:t> de nuestro dataset. </a:t>
            </a:r>
            <a:endParaRPr b="1" sz="1200">
              <a:solidFill>
                <a:schemeClr val="dk2"/>
              </a:solidFill>
              <a:latin typeface="Barlow"/>
              <a:ea typeface="Barlow"/>
              <a:cs typeface="Barlow"/>
              <a:sym typeface="Barlow"/>
            </a:endParaRPr>
          </a:p>
          <a:p>
            <a:pPr indent="0" lvl="0" marL="0" rtl="0" algn="l">
              <a:lnSpc>
                <a:spcPct val="135714"/>
              </a:lnSpc>
              <a:spcBef>
                <a:spcPts val="0"/>
              </a:spcBef>
              <a:spcAft>
                <a:spcPts val="0"/>
              </a:spcAft>
              <a:buNone/>
            </a:pPr>
            <a:r>
              <a:t/>
            </a:r>
            <a:endParaRPr sz="1200"/>
          </a:p>
          <a:p>
            <a:pPr indent="0" lvl="0" marL="0" rtl="0" algn="l">
              <a:lnSpc>
                <a:spcPct val="135714"/>
              </a:lnSpc>
              <a:spcBef>
                <a:spcPts val="0"/>
              </a:spcBef>
              <a:spcAft>
                <a:spcPts val="0"/>
              </a:spcAft>
              <a:buNone/>
            </a:pPr>
            <a:r>
              <a:t/>
            </a:r>
            <a:endParaRPr sz="1200"/>
          </a:p>
          <a:p>
            <a:pPr indent="0" lvl="0" marL="0" rtl="0" algn="l">
              <a:lnSpc>
                <a:spcPct val="135714"/>
              </a:lnSpc>
              <a:spcBef>
                <a:spcPts val="0"/>
              </a:spcBef>
              <a:spcAft>
                <a:spcPts val="0"/>
              </a:spcAft>
              <a:buNone/>
            </a:pPr>
            <a:r>
              <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9"/>
          <p:cNvSpPr txBox="1"/>
          <p:nvPr>
            <p:ph type="title"/>
          </p:nvPr>
        </p:nvSpPr>
        <p:spPr>
          <a:xfrm>
            <a:off x="3637025" y="381600"/>
            <a:ext cx="4787100" cy="1234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000"/>
              <a:t>CARACTERÍSTICAS: </a:t>
            </a:r>
            <a:endParaRPr sz="3000"/>
          </a:p>
          <a:p>
            <a:pPr indent="0" lvl="0" marL="0" rtl="0" algn="r">
              <a:spcBef>
                <a:spcPts val="0"/>
              </a:spcBef>
              <a:spcAft>
                <a:spcPts val="0"/>
              </a:spcAft>
              <a:buNone/>
            </a:pPr>
            <a:r>
              <a:rPr b="0" lang="en" sz="3000"/>
              <a:t>ANÁLISIS</a:t>
            </a:r>
            <a:r>
              <a:rPr b="0" lang="en" sz="3000"/>
              <a:t> UNIVARIADO</a:t>
            </a:r>
            <a:endParaRPr sz="3000"/>
          </a:p>
        </p:txBody>
      </p:sp>
      <p:sp>
        <p:nvSpPr>
          <p:cNvPr id="319" name="Google Shape;319;p49"/>
          <p:cNvSpPr txBox="1"/>
          <p:nvPr/>
        </p:nvSpPr>
        <p:spPr>
          <a:xfrm>
            <a:off x="720075" y="487150"/>
            <a:ext cx="30000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Barlow Medium"/>
                <a:ea typeface="Barlow Medium"/>
                <a:cs typeface="Barlow Medium"/>
                <a:sym typeface="Barlow Medium"/>
              </a:rPr>
              <a:t>¿Cuales son las </a:t>
            </a:r>
            <a:r>
              <a:rPr b="1" lang="en" sz="1700">
                <a:solidFill>
                  <a:schemeClr val="dk2"/>
                </a:solidFill>
                <a:latin typeface="Barlow"/>
                <a:ea typeface="Barlow"/>
                <a:cs typeface="Barlow"/>
                <a:sym typeface="Barlow"/>
              </a:rPr>
              <a:t>características principales</a:t>
            </a:r>
            <a:r>
              <a:rPr lang="en" sz="1700">
                <a:solidFill>
                  <a:schemeClr val="dk1"/>
                </a:solidFill>
                <a:latin typeface="Barlow Medium"/>
                <a:ea typeface="Barlow Medium"/>
                <a:cs typeface="Barlow Medium"/>
                <a:sym typeface="Barlow Medium"/>
              </a:rPr>
              <a:t> de las viviendas? </a:t>
            </a:r>
            <a:endParaRPr sz="1700"/>
          </a:p>
        </p:txBody>
      </p:sp>
      <p:pic>
        <p:nvPicPr>
          <p:cNvPr id="320" name="Google Shape;320;p49"/>
          <p:cNvPicPr preferRelativeResize="0"/>
          <p:nvPr/>
        </p:nvPicPr>
        <p:blipFill>
          <a:blip r:embed="rId3">
            <a:alphaModFix/>
          </a:blip>
          <a:stretch>
            <a:fillRect/>
          </a:stretch>
        </p:blipFill>
        <p:spPr>
          <a:xfrm>
            <a:off x="758000" y="1541638"/>
            <a:ext cx="7170799" cy="2060225"/>
          </a:xfrm>
          <a:prstGeom prst="rect">
            <a:avLst/>
          </a:prstGeom>
          <a:noFill/>
          <a:ln>
            <a:noFill/>
          </a:ln>
        </p:spPr>
      </p:pic>
      <p:sp>
        <p:nvSpPr>
          <p:cNvPr id="321" name="Google Shape;321;p49"/>
          <p:cNvSpPr txBox="1"/>
          <p:nvPr>
            <p:ph idx="4294967295" type="subTitle"/>
          </p:nvPr>
        </p:nvSpPr>
        <p:spPr>
          <a:xfrm>
            <a:off x="3629575" y="3144000"/>
            <a:ext cx="5219400" cy="17586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t>Del análisis de las frecuencias en términos relativos observamos que el </a:t>
            </a:r>
            <a:r>
              <a:rPr b="1" lang="en" sz="1200">
                <a:solidFill>
                  <a:schemeClr val="dk2"/>
                </a:solidFill>
                <a:latin typeface="Barlow"/>
                <a:ea typeface="Barlow"/>
                <a:cs typeface="Barlow"/>
                <a:sym typeface="Barlow"/>
              </a:rPr>
              <a:t>79%</a:t>
            </a:r>
            <a:r>
              <a:rPr lang="en" sz="1200"/>
              <a:t> de las viviendas que cuentan </a:t>
            </a:r>
            <a:r>
              <a:rPr b="1" lang="en" sz="1200">
                <a:solidFill>
                  <a:schemeClr val="dk2"/>
                </a:solidFill>
                <a:latin typeface="Barlow"/>
                <a:ea typeface="Barlow"/>
                <a:cs typeface="Barlow"/>
                <a:sym typeface="Barlow"/>
              </a:rPr>
              <a:t>entre 3 y 4 habitaciones</a:t>
            </a:r>
            <a:r>
              <a:rPr lang="en" sz="1200"/>
              <a:t>, por lo que existe una alta concentración. En segundo lugar podemos concluir que las viviendas con</a:t>
            </a:r>
            <a:r>
              <a:rPr b="1" lang="en" sz="1200">
                <a:solidFill>
                  <a:schemeClr val="dk2"/>
                </a:solidFill>
                <a:latin typeface="Barlow"/>
                <a:ea typeface="Barlow"/>
                <a:cs typeface="Barlow"/>
                <a:sym typeface="Barlow"/>
              </a:rPr>
              <a:t> un o dos baños representan el 90%</a:t>
            </a:r>
            <a:r>
              <a:rPr lang="en" sz="1200"/>
              <a:t>del total, existe aquí también una concentración muy significativa. Respecto la cantidad de pisos, el</a:t>
            </a:r>
            <a:r>
              <a:rPr b="1" lang="en" sz="1200">
                <a:solidFill>
                  <a:schemeClr val="dk2"/>
                </a:solidFill>
                <a:latin typeface="Barlow"/>
                <a:ea typeface="Barlow"/>
                <a:cs typeface="Barlow"/>
                <a:sym typeface="Barlow"/>
              </a:rPr>
              <a:t> 97%</a:t>
            </a:r>
            <a:r>
              <a:rPr lang="en" sz="1200"/>
              <a:t> de las propiedades cuentan con</a:t>
            </a:r>
            <a:r>
              <a:rPr b="1" lang="en" sz="1200">
                <a:solidFill>
                  <a:schemeClr val="dk2"/>
                </a:solidFill>
                <a:latin typeface="Barlow"/>
                <a:ea typeface="Barlow"/>
                <a:cs typeface="Barlow"/>
                <a:sym typeface="Barlow"/>
              </a:rPr>
              <a:t> una o dos plantas</a:t>
            </a:r>
            <a:r>
              <a:rPr lang="en" sz="1200"/>
              <a:t> siendo muy poco significativo la cantidad de vivienda con tres o más pisos.</a:t>
            </a:r>
            <a:endParaRPr sz="1200"/>
          </a:p>
          <a:p>
            <a:pPr indent="0" lvl="0" marL="0" rtl="0" algn="l">
              <a:lnSpc>
                <a:spcPct val="135714"/>
              </a:lnSpc>
              <a:spcBef>
                <a:spcPts val="0"/>
              </a:spcBef>
              <a:spcAft>
                <a:spcPts val="0"/>
              </a:spcAft>
              <a:buNone/>
            </a:pPr>
            <a:r>
              <a:t/>
            </a:r>
            <a:endParaRPr sz="1200"/>
          </a:p>
          <a:p>
            <a:pPr indent="0" lvl="0" marL="0" rtl="0" algn="l">
              <a:spcBef>
                <a:spcPts val="0"/>
              </a:spcBef>
              <a:spcAft>
                <a:spcPts val="1600"/>
              </a:spcAft>
              <a:buNone/>
            </a:pPr>
            <a:r>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0"/>
          <p:cNvSpPr/>
          <p:nvPr/>
        </p:nvSpPr>
        <p:spPr>
          <a:xfrm flipH="1">
            <a:off x="-1651126" y="-1739725"/>
            <a:ext cx="3956677" cy="264994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0"/>
          <p:cNvSpPr txBox="1"/>
          <p:nvPr>
            <p:ph type="title"/>
          </p:nvPr>
        </p:nvSpPr>
        <p:spPr>
          <a:xfrm>
            <a:off x="3637025" y="381600"/>
            <a:ext cx="4787100" cy="1234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000"/>
              <a:t>PRECIO</a:t>
            </a:r>
            <a:r>
              <a:rPr lang="en" sz="3000"/>
              <a:t>: </a:t>
            </a:r>
            <a:endParaRPr sz="3000"/>
          </a:p>
          <a:p>
            <a:pPr indent="0" lvl="0" marL="0" rtl="0" algn="r">
              <a:spcBef>
                <a:spcPts val="0"/>
              </a:spcBef>
              <a:spcAft>
                <a:spcPts val="0"/>
              </a:spcAft>
              <a:buNone/>
            </a:pPr>
            <a:r>
              <a:rPr b="0" lang="en" sz="3000"/>
              <a:t>ANÁLISIS </a:t>
            </a:r>
            <a:endParaRPr b="0" sz="3000"/>
          </a:p>
          <a:p>
            <a:pPr indent="0" lvl="0" marL="0" rtl="0" algn="r">
              <a:spcBef>
                <a:spcPts val="0"/>
              </a:spcBef>
              <a:spcAft>
                <a:spcPts val="0"/>
              </a:spcAft>
              <a:buNone/>
            </a:pPr>
            <a:r>
              <a:rPr b="0" lang="en" sz="3000"/>
              <a:t>UNIVARIADO</a:t>
            </a:r>
            <a:endParaRPr sz="3000"/>
          </a:p>
        </p:txBody>
      </p:sp>
      <p:sp>
        <p:nvSpPr>
          <p:cNvPr id="328" name="Google Shape;328;p50"/>
          <p:cNvSpPr txBox="1"/>
          <p:nvPr/>
        </p:nvSpPr>
        <p:spPr>
          <a:xfrm>
            <a:off x="2305550" y="334750"/>
            <a:ext cx="3000000" cy="969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700">
                <a:solidFill>
                  <a:schemeClr val="dk1"/>
                </a:solidFill>
                <a:latin typeface="Barlow Medium"/>
                <a:ea typeface="Barlow Medium"/>
                <a:cs typeface="Barlow Medium"/>
                <a:sym typeface="Barlow Medium"/>
              </a:rPr>
              <a:t>¿Cómo es la</a:t>
            </a:r>
            <a:r>
              <a:rPr b="1" lang="en" sz="1700">
                <a:solidFill>
                  <a:schemeClr val="dk2"/>
                </a:solidFill>
                <a:latin typeface="Barlow"/>
                <a:ea typeface="Barlow"/>
                <a:cs typeface="Barlow"/>
                <a:sym typeface="Barlow"/>
              </a:rPr>
              <a:t> distribución de precio</a:t>
            </a:r>
            <a:r>
              <a:rPr lang="en" sz="1700">
                <a:solidFill>
                  <a:schemeClr val="dk1"/>
                </a:solidFill>
                <a:latin typeface="Barlow Medium"/>
                <a:ea typeface="Barlow Medium"/>
                <a:cs typeface="Barlow Medium"/>
                <a:sym typeface="Barlow Medium"/>
              </a:rPr>
              <a:t>s de las viviendas?</a:t>
            </a:r>
            <a:endParaRPr sz="1700">
              <a:solidFill>
                <a:schemeClr val="dk1"/>
              </a:solidFill>
              <a:latin typeface="Barlow Medium"/>
              <a:ea typeface="Barlow Medium"/>
              <a:cs typeface="Barlow Medium"/>
              <a:sym typeface="Barlow Medium"/>
            </a:endParaRPr>
          </a:p>
        </p:txBody>
      </p:sp>
      <p:sp>
        <p:nvSpPr>
          <p:cNvPr id="329" name="Google Shape;329;p50"/>
          <p:cNvSpPr txBox="1"/>
          <p:nvPr>
            <p:ph idx="4294967295" type="subTitle"/>
          </p:nvPr>
        </p:nvSpPr>
        <p:spPr>
          <a:xfrm>
            <a:off x="4021825" y="2107800"/>
            <a:ext cx="4625400" cy="25023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t>El </a:t>
            </a:r>
            <a:r>
              <a:rPr lang="en" sz="1200"/>
              <a:t>gráfico</a:t>
            </a:r>
            <a:r>
              <a:rPr lang="en" sz="1200"/>
              <a:t> nos indica que</a:t>
            </a:r>
            <a:r>
              <a:rPr lang="en" sz="1200"/>
              <a:t> los precios de la viviendas muestran una distribución prácticamente normal aunque se observa una</a:t>
            </a:r>
            <a:r>
              <a:rPr lang="en" sz="1400">
                <a:solidFill>
                  <a:srgbClr val="000000"/>
                </a:solidFill>
                <a:latin typeface="DM Sans"/>
                <a:ea typeface="DM Sans"/>
                <a:cs typeface="DM Sans"/>
                <a:sym typeface="DM Sans"/>
              </a:rPr>
              <a:t> 	  </a:t>
            </a:r>
            <a:r>
              <a:rPr b="1" lang="en" sz="1200">
                <a:solidFill>
                  <a:schemeClr val="dk2"/>
                </a:solidFill>
                <a:latin typeface="Barlow"/>
                <a:ea typeface="Barlow"/>
                <a:cs typeface="Barlow"/>
                <a:sym typeface="Barlow"/>
              </a:rPr>
              <a:t>leve asimetría de derecha</a:t>
            </a:r>
            <a:r>
              <a:rPr lang="en" sz="1400">
                <a:solidFill>
                  <a:srgbClr val="000000"/>
                </a:solidFill>
                <a:latin typeface="DM Sans"/>
                <a:ea typeface="DM Sans"/>
                <a:cs typeface="DM Sans"/>
                <a:sym typeface="DM Sans"/>
              </a:rPr>
              <a:t> </a:t>
            </a:r>
            <a:r>
              <a:rPr lang="en" sz="1200"/>
              <a:t>en su distribución.</a:t>
            </a:r>
            <a:endParaRPr sz="1200"/>
          </a:p>
          <a:p>
            <a:pPr indent="0" lvl="0" marL="0" rtl="0" algn="l">
              <a:lnSpc>
                <a:spcPct val="135714"/>
              </a:lnSpc>
              <a:spcBef>
                <a:spcPts val="0"/>
              </a:spcBef>
              <a:spcAft>
                <a:spcPts val="0"/>
              </a:spcAft>
              <a:buNone/>
            </a:pPr>
            <a:r>
              <a:rPr lang="en" sz="1200"/>
              <a:t>Además podemos detectar que la mayor cantidad observaciones se encuentran</a:t>
            </a:r>
            <a:r>
              <a:rPr lang="en" sz="1400">
                <a:solidFill>
                  <a:srgbClr val="000000"/>
                </a:solidFill>
                <a:latin typeface="DM Sans"/>
                <a:ea typeface="DM Sans"/>
                <a:cs typeface="DM Sans"/>
                <a:sym typeface="DM Sans"/>
              </a:rPr>
              <a:t> </a:t>
            </a:r>
            <a:r>
              <a:rPr b="1" lang="en" sz="1200">
                <a:solidFill>
                  <a:schemeClr val="dk2"/>
                </a:solidFill>
                <a:latin typeface="Barlow"/>
                <a:ea typeface="Barlow"/>
                <a:cs typeface="Barlow"/>
                <a:sym typeface="Barlow"/>
              </a:rPr>
              <a:t>concentradas entre los $200.000 y los $600.000.</a:t>
            </a:r>
            <a:endParaRPr b="1" sz="1400">
              <a:solidFill>
                <a:srgbClr val="000000"/>
              </a:solidFill>
              <a:latin typeface="DM Sans"/>
              <a:ea typeface="DM Sans"/>
              <a:cs typeface="DM Sans"/>
              <a:sym typeface="DM Sans"/>
            </a:endParaRPr>
          </a:p>
          <a:p>
            <a:pPr indent="0" lvl="0" marL="0" rtl="0" algn="l">
              <a:lnSpc>
                <a:spcPct val="135714"/>
              </a:lnSpc>
              <a:spcBef>
                <a:spcPts val="0"/>
              </a:spcBef>
              <a:spcAft>
                <a:spcPts val="0"/>
              </a:spcAft>
              <a:buNone/>
            </a:pPr>
            <a:r>
              <a:rPr lang="en" sz="1200"/>
              <a:t>La</a:t>
            </a:r>
            <a:r>
              <a:rPr b="1" lang="en" sz="1200">
                <a:solidFill>
                  <a:schemeClr val="dk2"/>
                </a:solidFill>
                <a:latin typeface="Barlow"/>
                <a:ea typeface="Barlow"/>
                <a:cs typeface="Barlow"/>
                <a:sym typeface="Barlow"/>
              </a:rPr>
              <a:t> media es de $487.575</a:t>
            </a:r>
            <a:r>
              <a:rPr lang="en" sz="1200"/>
              <a:t> mientras que la</a:t>
            </a:r>
            <a:r>
              <a:rPr lang="en" sz="1400">
                <a:solidFill>
                  <a:srgbClr val="000000"/>
                </a:solidFill>
                <a:latin typeface="DM Sans"/>
                <a:ea typeface="DM Sans"/>
                <a:cs typeface="DM Sans"/>
                <a:sym typeface="DM Sans"/>
              </a:rPr>
              <a:t> </a:t>
            </a:r>
            <a:r>
              <a:rPr b="1" lang="en" sz="1200">
                <a:solidFill>
                  <a:schemeClr val="dk2"/>
                </a:solidFill>
                <a:latin typeface="Barlow"/>
                <a:ea typeface="Barlow"/>
                <a:cs typeface="Barlow"/>
                <a:sym typeface="Barlow"/>
              </a:rPr>
              <a:t>mediana es de $450.000</a:t>
            </a:r>
            <a:r>
              <a:rPr lang="en" sz="1400">
                <a:solidFill>
                  <a:srgbClr val="000000"/>
                </a:solidFill>
                <a:latin typeface="DM Sans"/>
                <a:ea typeface="DM Sans"/>
                <a:cs typeface="DM Sans"/>
                <a:sym typeface="DM Sans"/>
              </a:rPr>
              <a:t>,</a:t>
            </a:r>
            <a:r>
              <a:rPr lang="en" sz="1200"/>
              <a:t> levemente inferior.</a:t>
            </a:r>
            <a:endParaRPr sz="1400">
              <a:solidFill>
                <a:srgbClr val="000000"/>
              </a:solidFill>
              <a:latin typeface="DM Sans"/>
              <a:ea typeface="DM Sans"/>
              <a:cs typeface="DM Sans"/>
              <a:sym typeface="DM Sans"/>
            </a:endParaRPr>
          </a:p>
          <a:p>
            <a:pPr indent="0" lvl="0" marL="0" rtl="0" algn="l">
              <a:lnSpc>
                <a:spcPct val="100000"/>
              </a:lnSpc>
              <a:spcBef>
                <a:spcPts val="0"/>
              </a:spcBef>
              <a:spcAft>
                <a:spcPts val="0"/>
              </a:spcAft>
              <a:buClr>
                <a:srgbClr val="000000"/>
              </a:buClr>
              <a:buFont typeface="Arial"/>
              <a:buNone/>
            </a:pPr>
            <a:r>
              <a:t/>
            </a:r>
            <a:endParaRPr sz="1300">
              <a:solidFill>
                <a:srgbClr val="000000"/>
              </a:solidFill>
              <a:latin typeface="DM Sans"/>
              <a:ea typeface="DM Sans"/>
              <a:cs typeface="DM Sans"/>
              <a:sym typeface="DM Sans"/>
            </a:endParaRPr>
          </a:p>
          <a:p>
            <a:pPr indent="0" lvl="0" marL="0" rtl="0" algn="l">
              <a:lnSpc>
                <a:spcPct val="135714"/>
              </a:lnSpc>
              <a:spcBef>
                <a:spcPts val="0"/>
              </a:spcBef>
              <a:spcAft>
                <a:spcPts val="0"/>
              </a:spcAft>
              <a:buNone/>
            </a:pPr>
            <a:r>
              <a:t/>
            </a:r>
            <a:endParaRPr sz="1200"/>
          </a:p>
        </p:txBody>
      </p:sp>
      <p:pic>
        <p:nvPicPr>
          <p:cNvPr id="330" name="Google Shape;330;p50"/>
          <p:cNvPicPr preferRelativeResize="0"/>
          <p:nvPr/>
        </p:nvPicPr>
        <p:blipFill>
          <a:blip r:embed="rId3">
            <a:alphaModFix/>
          </a:blip>
          <a:stretch>
            <a:fillRect/>
          </a:stretch>
        </p:blipFill>
        <p:spPr>
          <a:xfrm>
            <a:off x="229425" y="1681475"/>
            <a:ext cx="3683074" cy="3129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1"/>
          <p:cNvSpPr/>
          <p:nvPr/>
        </p:nvSpPr>
        <p:spPr>
          <a:xfrm flipH="1">
            <a:off x="-1651126" y="-1739725"/>
            <a:ext cx="3956677" cy="264994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1"/>
          <p:cNvSpPr txBox="1"/>
          <p:nvPr>
            <p:ph type="title"/>
          </p:nvPr>
        </p:nvSpPr>
        <p:spPr>
          <a:xfrm>
            <a:off x="3637025" y="381600"/>
            <a:ext cx="4787100" cy="1234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000"/>
              <a:t>PRECIO: </a:t>
            </a:r>
            <a:endParaRPr sz="3000"/>
          </a:p>
          <a:p>
            <a:pPr indent="0" lvl="0" marL="0" rtl="0" algn="r">
              <a:spcBef>
                <a:spcPts val="0"/>
              </a:spcBef>
              <a:spcAft>
                <a:spcPts val="0"/>
              </a:spcAft>
              <a:buNone/>
            </a:pPr>
            <a:r>
              <a:rPr b="0" lang="en" sz="3000"/>
              <a:t>ANÁLISIS </a:t>
            </a:r>
            <a:endParaRPr b="0" sz="3000"/>
          </a:p>
          <a:p>
            <a:pPr indent="0" lvl="0" marL="0" rtl="0" algn="r">
              <a:spcBef>
                <a:spcPts val="0"/>
              </a:spcBef>
              <a:spcAft>
                <a:spcPts val="0"/>
              </a:spcAft>
              <a:buNone/>
            </a:pPr>
            <a:r>
              <a:rPr b="0" lang="en" sz="3000"/>
              <a:t>ESTADISTICO </a:t>
            </a:r>
            <a:endParaRPr sz="3000"/>
          </a:p>
        </p:txBody>
      </p:sp>
      <p:sp>
        <p:nvSpPr>
          <p:cNvPr id="337" name="Google Shape;337;p51"/>
          <p:cNvSpPr txBox="1"/>
          <p:nvPr/>
        </p:nvSpPr>
        <p:spPr>
          <a:xfrm>
            <a:off x="2754625" y="381600"/>
            <a:ext cx="3000000" cy="8127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Clr>
                <a:srgbClr val="000000"/>
              </a:buClr>
              <a:buSzPts val="2800"/>
              <a:buFont typeface="Arial"/>
              <a:buNone/>
            </a:pPr>
            <a:r>
              <a:rPr lang="en" sz="1700">
                <a:solidFill>
                  <a:schemeClr val="dk1"/>
                </a:solidFill>
                <a:latin typeface="Barlow Medium"/>
                <a:ea typeface="Barlow Medium"/>
                <a:cs typeface="Barlow Medium"/>
                <a:sym typeface="Barlow Medium"/>
              </a:rPr>
              <a:t>¿Existe un</a:t>
            </a:r>
            <a:r>
              <a:rPr b="1" lang="en" sz="1700">
                <a:solidFill>
                  <a:schemeClr val="dk2"/>
                </a:solidFill>
                <a:latin typeface="Barlow"/>
                <a:ea typeface="Barlow"/>
                <a:cs typeface="Barlow"/>
                <a:sym typeface="Barlow"/>
              </a:rPr>
              <a:t> cambio significativo del precio</a:t>
            </a:r>
            <a:r>
              <a:rPr lang="en" sz="1700">
                <a:solidFill>
                  <a:schemeClr val="dk1"/>
                </a:solidFill>
                <a:latin typeface="Barlow Medium"/>
                <a:ea typeface="Barlow Medium"/>
                <a:cs typeface="Barlow Medium"/>
                <a:sym typeface="Barlow Medium"/>
              </a:rPr>
              <a:t> de las viviendas en el tiempo??</a:t>
            </a:r>
            <a:endParaRPr sz="1700">
              <a:solidFill>
                <a:schemeClr val="dk1"/>
              </a:solidFill>
              <a:latin typeface="Barlow Medium"/>
              <a:ea typeface="Barlow Medium"/>
              <a:cs typeface="Barlow Medium"/>
              <a:sym typeface="Barlow Medium"/>
            </a:endParaRPr>
          </a:p>
        </p:txBody>
      </p:sp>
      <p:sp>
        <p:nvSpPr>
          <p:cNvPr id="338" name="Google Shape;338;p51"/>
          <p:cNvSpPr txBox="1"/>
          <p:nvPr>
            <p:ph idx="4294967295" type="subTitle"/>
          </p:nvPr>
        </p:nvSpPr>
        <p:spPr>
          <a:xfrm>
            <a:off x="4021825" y="1955400"/>
            <a:ext cx="5033100" cy="25023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t>Mientras nuestra muestra arroja un precio promedio de </a:t>
            </a:r>
            <a:r>
              <a:rPr b="1" lang="en" sz="1200">
                <a:latin typeface="Barlow"/>
                <a:ea typeface="Barlow"/>
                <a:cs typeface="Barlow"/>
                <a:sym typeface="Barlow"/>
              </a:rPr>
              <a:t>$487.475 </a:t>
            </a:r>
            <a:r>
              <a:rPr lang="en" sz="1200"/>
              <a:t>para el año 2014, según datos de la Asociación Nacional de Agentes Inmobiliarios de EEUU el precio medio de una vivienda en el cuarto trimestre de 2021 fue de aproximadamente </a:t>
            </a:r>
            <a:r>
              <a:rPr b="1" lang="en" sz="1200">
                <a:latin typeface="Barlow"/>
                <a:ea typeface="Barlow"/>
                <a:cs typeface="Barlow"/>
                <a:sym typeface="Barlow"/>
              </a:rPr>
              <a:t>$408.800. </a:t>
            </a:r>
            <a:endParaRPr b="1" sz="1200">
              <a:latin typeface="Barlow"/>
              <a:ea typeface="Barlow"/>
              <a:cs typeface="Barlow"/>
              <a:sym typeface="Barlow"/>
            </a:endParaRPr>
          </a:p>
          <a:p>
            <a:pPr indent="0" lvl="0" marL="0" rtl="0" algn="l">
              <a:lnSpc>
                <a:spcPct val="135714"/>
              </a:lnSpc>
              <a:spcBef>
                <a:spcPts val="0"/>
              </a:spcBef>
              <a:spcAft>
                <a:spcPts val="0"/>
              </a:spcAft>
              <a:buNone/>
            </a:pPr>
            <a:r>
              <a:rPr lang="en" sz="1200"/>
              <a:t>Nuestra Hipótesis Nula </a:t>
            </a:r>
            <a:r>
              <a:rPr b="1" lang="en" sz="1200">
                <a:solidFill>
                  <a:schemeClr val="dk2"/>
                </a:solidFill>
                <a:latin typeface="Barlow"/>
                <a:ea typeface="Barlow"/>
                <a:cs typeface="Barlow"/>
                <a:sym typeface="Barlow"/>
              </a:rPr>
              <a:t>(H0) implica que no existe un cambio</a:t>
            </a:r>
            <a:r>
              <a:rPr lang="en" sz="1200"/>
              <a:t> significativo en el precio promedio de las viviendas. </a:t>
            </a:r>
            <a:r>
              <a:rPr b="1" lang="en" sz="1200">
                <a:solidFill>
                  <a:schemeClr val="dk2"/>
                </a:solidFill>
                <a:latin typeface="Barlow"/>
                <a:ea typeface="Barlow"/>
                <a:cs typeface="Barlow"/>
                <a:sym typeface="Barlow"/>
              </a:rPr>
              <a:t>Al aplicar T test</a:t>
            </a:r>
            <a:r>
              <a:rPr lang="en" sz="1200"/>
              <a:t>, el resultado que arroja el valor P es significativamente mayor a 0.05 (nivel de significancia) con lo cual únicamente podemos concluir que no podemos rechazar H0. En definitiva </a:t>
            </a:r>
            <a:r>
              <a:rPr b="1" lang="en" sz="1200">
                <a:solidFill>
                  <a:schemeClr val="dk2"/>
                </a:solidFill>
                <a:latin typeface="Barlow"/>
                <a:ea typeface="Barlow"/>
                <a:cs typeface="Barlow"/>
                <a:sym typeface="Barlow"/>
              </a:rPr>
              <a:t>no podemos confirmar que hubo un cambio significativo </a:t>
            </a:r>
            <a:r>
              <a:rPr lang="en" sz="1200"/>
              <a:t>en el precio de las viviendas entre el 2014 y el 2021</a:t>
            </a:r>
            <a:endParaRPr sz="1200"/>
          </a:p>
        </p:txBody>
      </p:sp>
      <p:pic>
        <p:nvPicPr>
          <p:cNvPr id="339" name="Google Shape;339;p51"/>
          <p:cNvPicPr preferRelativeResize="0"/>
          <p:nvPr/>
        </p:nvPicPr>
        <p:blipFill>
          <a:blip r:embed="rId3">
            <a:alphaModFix/>
          </a:blip>
          <a:stretch>
            <a:fillRect/>
          </a:stretch>
        </p:blipFill>
        <p:spPr>
          <a:xfrm>
            <a:off x="229425" y="1681475"/>
            <a:ext cx="3683074" cy="3129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2"/>
          <p:cNvSpPr txBox="1"/>
          <p:nvPr>
            <p:ph type="title"/>
          </p:nvPr>
        </p:nvSpPr>
        <p:spPr>
          <a:xfrm>
            <a:off x="3637025" y="381600"/>
            <a:ext cx="4787100" cy="1234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000"/>
              <a:t>PRECIO Y TAMAÑO</a:t>
            </a:r>
            <a:r>
              <a:rPr lang="en" sz="3000"/>
              <a:t>: </a:t>
            </a:r>
            <a:endParaRPr sz="3000"/>
          </a:p>
          <a:p>
            <a:pPr indent="0" lvl="0" marL="0" rtl="0" algn="r">
              <a:spcBef>
                <a:spcPts val="0"/>
              </a:spcBef>
              <a:spcAft>
                <a:spcPts val="0"/>
              </a:spcAft>
              <a:buNone/>
            </a:pPr>
            <a:r>
              <a:rPr b="0" lang="en" sz="3000"/>
              <a:t>ANÁLISIS BIVARIADO</a:t>
            </a:r>
            <a:endParaRPr sz="3000"/>
          </a:p>
        </p:txBody>
      </p:sp>
      <p:sp>
        <p:nvSpPr>
          <p:cNvPr id="345" name="Google Shape;345;p52"/>
          <p:cNvSpPr txBox="1"/>
          <p:nvPr/>
        </p:nvSpPr>
        <p:spPr>
          <a:xfrm>
            <a:off x="720075" y="487150"/>
            <a:ext cx="30000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Barlow Medium"/>
                <a:ea typeface="Barlow Medium"/>
                <a:cs typeface="Barlow Medium"/>
                <a:sym typeface="Barlow Medium"/>
              </a:rPr>
              <a:t>¿Cual es la </a:t>
            </a:r>
            <a:r>
              <a:rPr b="1" lang="en" sz="1700">
                <a:solidFill>
                  <a:schemeClr val="dk2"/>
                </a:solidFill>
                <a:latin typeface="Barlow"/>
                <a:ea typeface="Barlow"/>
                <a:cs typeface="Barlow"/>
                <a:sym typeface="Barlow"/>
              </a:rPr>
              <a:t>relación </a:t>
            </a:r>
            <a:r>
              <a:rPr lang="en" sz="1700">
                <a:solidFill>
                  <a:schemeClr val="dk1"/>
                </a:solidFill>
                <a:latin typeface="Barlow Medium"/>
                <a:ea typeface="Barlow Medium"/>
                <a:cs typeface="Barlow Medium"/>
                <a:sym typeface="Barlow Medium"/>
              </a:rPr>
              <a:t>entre el </a:t>
            </a:r>
            <a:r>
              <a:rPr b="1" lang="en" sz="1700">
                <a:solidFill>
                  <a:schemeClr val="dk2"/>
                </a:solidFill>
                <a:latin typeface="Barlow"/>
                <a:ea typeface="Barlow"/>
                <a:cs typeface="Barlow"/>
                <a:sym typeface="Barlow"/>
              </a:rPr>
              <a:t>precio </a:t>
            </a:r>
            <a:r>
              <a:rPr lang="en" sz="1700">
                <a:solidFill>
                  <a:schemeClr val="dk1"/>
                </a:solidFill>
                <a:latin typeface="Barlow Medium"/>
                <a:ea typeface="Barlow Medium"/>
                <a:cs typeface="Barlow Medium"/>
                <a:sym typeface="Barlow Medium"/>
              </a:rPr>
              <a:t>promedio de las viviendas y el </a:t>
            </a:r>
            <a:r>
              <a:rPr b="1" lang="en" sz="1700">
                <a:solidFill>
                  <a:schemeClr val="dk2"/>
                </a:solidFill>
                <a:latin typeface="Barlow"/>
                <a:ea typeface="Barlow"/>
                <a:cs typeface="Barlow"/>
                <a:sym typeface="Barlow"/>
              </a:rPr>
              <a:t>tamaño </a:t>
            </a:r>
            <a:r>
              <a:rPr lang="en" sz="1700">
                <a:solidFill>
                  <a:schemeClr val="dk1"/>
                </a:solidFill>
                <a:latin typeface="Barlow Medium"/>
                <a:ea typeface="Barlow Medium"/>
                <a:cs typeface="Barlow Medium"/>
                <a:sym typeface="Barlow Medium"/>
              </a:rPr>
              <a:t>de las mismas?</a:t>
            </a:r>
            <a:endParaRPr sz="2200">
              <a:solidFill>
                <a:schemeClr val="dk1"/>
              </a:solidFill>
              <a:latin typeface="Barlow Medium"/>
              <a:ea typeface="Barlow Medium"/>
              <a:cs typeface="Barlow Medium"/>
              <a:sym typeface="Barlow Medium"/>
            </a:endParaRPr>
          </a:p>
        </p:txBody>
      </p:sp>
      <p:pic>
        <p:nvPicPr>
          <p:cNvPr id="346" name="Google Shape;346;p52"/>
          <p:cNvPicPr preferRelativeResize="0"/>
          <p:nvPr/>
        </p:nvPicPr>
        <p:blipFill>
          <a:blip r:embed="rId3">
            <a:alphaModFix/>
          </a:blip>
          <a:stretch>
            <a:fillRect/>
          </a:stretch>
        </p:blipFill>
        <p:spPr>
          <a:xfrm>
            <a:off x="4142300" y="1761550"/>
            <a:ext cx="4482024" cy="2843475"/>
          </a:xfrm>
          <a:prstGeom prst="rect">
            <a:avLst/>
          </a:prstGeom>
          <a:noFill/>
          <a:ln>
            <a:noFill/>
          </a:ln>
        </p:spPr>
      </p:pic>
      <p:sp>
        <p:nvSpPr>
          <p:cNvPr id="347" name="Google Shape;347;p52"/>
          <p:cNvSpPr txBox="1"/>
          <p:nvPr>
            <p:ph idx="4294967295" type="subTitle"/>
          </p:nvPr>
        </p:nvSpPr>
        <p:spPr>
          <a:xfrm>
            <a:off x="594175" y="2001000"/>
            <a:ext cx="3397200" cy="2427000"/>
          </a:xfrm>
          <a:prstGeom prst="rect">
            <a:avLst/>
          </a:prstGeom>
        </p:spPr>
        <p:txBody>
          <a:bodyPr anchorCtr="0" anchor="t" bIns="91425" lIns="91425" spcFirstLastPara="1" rIns="91425" wrap="square" tIns="91425">
            <a:noAutofit/>
          </a:bodyPr>
          <a:lstStyle/>
          <a:p>
            <a:pPr indent="0" lvl="0" marL="0" rtl="0" algn="r">
              <a:lnSpc>
                <a:spcPct val="135714"/>
              </a:lnSpc>
              <a:spcBef>
                <a:spcPts val="0"/>
              </a:spcBef>
              <a:spcAft>
                <a:spcPts val="0"/>
              </a:spcAft>
              <a:buNone/>
            </a:pPr>
            <a:r>
              <a:rPr lang="en" sz="1200"/>
              <a:t>Del </a:t>
            </a:r>
            <a:r>
              <a:rPr lang="en" sz="1200"/>
              <a:t>gráfico</a:t>
            </a:r>
            <a:r>
              <a:rPr lang="en" sz="1200"/>
              <a:t> se desprende que e</a:t>
            </a:r>
            <a:r>
              <a:rPr lang="en" sz="1200"/>
              <a:t>xiste una </a:t>
            </a:r>
            <a:r>
              <a:rPr b="1" lang="en" sz="1200">
                <a:solidFill>
                  <a:schemeClr val="dk2"/>
                </a:solidFill>
                <a:latin typeface="Barlow"/>
                <a:ea typeface="Barlow"/>
                <a:cs typeface="Barlow"/>
                <a:sym typeface="Barlow"/>
              </a:rPr>
              <a:t>correlación positiva considerable</a:t>
            </a:r>
            <a:r>
              <a:rPr lang="en" sz="1200"/>
              <a:t> entre los precios de las viviendas y los metros cuadrados habitables como era de esperarse.</a:t>
            </a:r>
            <a:endParaRPr sz="1200"/>
          </a:p>
          <a:p>
            <a:pPr indent="0" lvl="0" marL="0" rtl="0" algn="r">
              <a:lnSpc>
                <a:spcPct val="135714"/>
              </a:lnSpc>
              <a:spcBef>
                <a:spcPts val="0"/>
              </a:spcBef>
              <a:spcAft>
                <a:spcPts val="0"/>
              </a:spcAft>
              <a:buNone/>
            </a:pPr>
            <a:r>
              <a:rPr lang="en" sz="1200"/>
              <a:t>Es decir, que en </a:t>
            </a:r>
            <a:r>
              <a:rPr lang="en" sz="1200"/>
              <a:t>términos</a:t>
            </a:r>
            <a:r>
              <a:rPr lang="en" sz="1200"/>
              <a:t> generales,  a</a:t>
            </a:r>
            <a:endParaRPr sz="1200"/>
          </a:p>
          <a:p>
            <a:pPr indent="0" lvl="0" marL="0" rtl="0" algn="r">
              <a:lnSpc>
                <a:spcPct val="135714"/>
              </a:lnSpc>
              <a:spcBef>
                <a:spcPts val="0"/>
              </a:spcBef>
              <a:spcAft>
                <a:spcPts val="0"/>
              </a:spcAft>
              <a:buNone/>
            </a:pPr>
            <a:r>
              <a:rPr lang="en" sz="1200"/>
              <a:t> </a:t>
            </a:r>
            <a:r>
              <a:rPr b="1" lang="en" sz="1200">
                <a:solidFill>
                  <a:schemeClr val="dk2"/>
                </a:solidFill>
                <a:latin typeface="Barlow"/>
                <a:ea typeface="Barlow"/>
                <a:cs typeface="Barlow"/>
                <a:sym typeface="Barlow"/>
              </a:rPr>
              <a:t>mayor cantidad de metros cuadrados habitables mayor es el precio de la vivienda</a:t>
            </a:r>
            <a:r>
              <a:rPr lang="en" sz="1200"/>
              <a:t>.</a:t>
            </a:r>
            <a:endParaRPr sz="1200"/>
          </a:p>
          <a:p>
            <a:pPr indent="0" lvl="0" marL="0" rtl="0" algn="l">
              <a:lnSpc>
                <a:spcPct val="135714"/>
              </a:lnSpc>
              <a:spcBef>
                <a:spcPts val="0"/>
              </a:spcBef>
              <a:spcAft>
                <a:spcPts val="0"/>
              </a:spcAft>
              <a:buNone/>
            </a:pPr>
            <a:r>
              <a:t/>
            </a:r>
            <a:endParaRPr sz="1200"/>
          </a:p>
          <a:p>
            <a:pPr indent="0" lvl="0" marL="0" rtl="0" algn="l">
              <a:lnSpc>
                <a:spcPct val="135714"/>
              </a:lnSpc>
              <a:spcBef>
                <a:spcPts val="0"/>
              </a:spcBef>
              <a:spcAft>
                <a:spcPts val="0"/>
              </a:spcAft>
              <a:buNone/>
            </a:pPr>
            <a:r>
              <a:t/>
            </a:r>
            <a:endParaRPr sz="1200"/>
          </a:p>
          <a:p>
            <a:pPr indent="0" lvl="0" marL="0" rtl="0" algn="l">
              <a:spcBef>
                <a:spcPts val="0"/>
              </a:spcBef>
              <a:spcAft>
                <a:spcPts val="1600"/>
              </a:spcAft>
              <a:buNone/>
            </a:pPr>
            <a:r>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3"/>
          <p:cNvSpPr txBox="1"/>
          <p:nvPr>
            <p:ph type="title"/>
          </p:nvPr>
        </p:nvSpPr>
        <p:spPr>
          <a:xfrm>
            <a:off x="3637025" y="381600"/>
            <a:ext cx="4787100" cy="1234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000"/>
              <a:t>PRECIO Y CONDICION: </a:t>
            </a:r>
            <a:endParaRPr sz="3000"/>
          </a:p>
          <a:p>
            <a:pPr indent="0" lvl="0" marL="0" rtl="0" algn="r">
              <a:spcBef>
                <a:spcPts val="0"/>
              </a:spcBef>
              <a:spcAft>
                <a:spcPts val="0"/>
              </a:spcAft>
              <a:buNone/>
            </a:pPr>
            <a:r>
              <a:rPr b="0" lang="en" sz="3000"/>
              <a:t>ANÁLISIS BIVARIADO</a:t>
            </a:r>
            <a:endParaRPr sz="3000"/>
          </a:p>
        </p:txBody>
      </p:sp>
      <p:sp>
        <p:nvSpPr>
          <p:cNvPr id="353" name="Google Shape;353;p53"/>
          <p:cNvSpPr txBox="1"/>
          <p:nvPr/>
        </p:nvSpPr>
        <p:spPr>
          <a:xfrm>
            <a:off x="720075" y="487150"/>
            <a:ext cx="30000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Barlow Medium"/>
                <a:ea typeface="Barlow Medium"/>
                <a:cs typeface="Barlow Medium"/>
                <a:sym typeface="Barlow Medium"/>
              </a:rPr>
              <a:t>¿Cual es la </a:t>
            </a:r>
            <a:r>
              <a:rPr b="1" lang="en" sz="1700">
                <a:solidFill>
                  <a:schemeClr val="dk2"/>
                </a:solidFill>
                <a:latin typeface="Barlow"/>
                <a:ea typeface="Barlow"/>
                <a:cs typeface="Barlow"/>
                <a:sym typeface="Barlow"/>
              </a:rPr>
              <a:t>relación </a:t>
            </a:r>
            <a:r>
              <a:rPr lang="en" sz="1700">
                <a:solidFill>
                  <a:schemeClr val="dk1"/>
                </a:solidFill>
                <a:latin typeface="Barlow Medium"/>
                <a:ea typeface="Barlow Medium"/>
                <a:cs typeface="Barlow Medium"/>
                <a:sym typeface="Barlow Medium"/>
              </a:rPr>
              <a:t>entre el </a:t>
            </a:r>
            <a:r>
              <a:rPr b="1" lang="en" sz="1700">
                <a:solidFill>
                  <a:schemeClr val="dk2"/>
                </a:solidFill>
                <a:latin typeface="Barlow"/>
                <a:ea typeface="Barlow"/>
                <a:cs typeface="Barlow"/>
                <a:sym typeface="Barlow"/>
              </a:rPr>
              <a:t>precio </a:t>
            </a:r>
            <a:r>
              <a:rPr lang="en" sz="1700">
                <a:solidFill>
                  <a:schemeClr val="dk1"/>
                </a:solidFill>
                <a:latin typeface="Barlow Medium"/>
                <a:ea typeface="Barlow Medium"/>
                <a:cs typeface="Barlow Medium"/>
                <a:sym typeface="Barlow Medium"/>
              </a:rPr>
              <a:t>promedio de las viviendas y las </a:t>
            </a:r>
            <a:r>
              <a:rPr b="1" lang="en" sz="1700">
                <a:solidFill>
                  <a:schemeClr val="dk2"/>
                </a:solidFill>
                <a:latin typeface="Barlow"/>
                <a:ea typeface="Barlow"/>
                <a:cs typeface="Barlow"/>
                <a:sym typeface="Barlow"/>
              </a:rPr>
              <a:t>condiciones </a:t>
            </a:r>
            <a:r>
              <a:rPr lang="en" sz="1700">
                <a:solidFill>
                  <a:schemeClr val="dk1"/>
                </a:solidFill>
                <a:latin typeface="Barlow Medium"/>
                <a:ea typeface="Barlow Medium"/>
                <a:cs typeface="Barlow Medium"/>
                <a:sym typeface="Barlow Medium"/>
              </a:rPr>
              <a:t>de las mismas?</a:t>
            </a:r>
            <a:endParaRPr sz="1700">
              <a:solidFill>
                <a:schemeClr val="dk1"/>
              </a:solidFill>
              <a:latin typeface="Barlow Medium"/>
              <a:ea typeface="Barlow Medium"/>
              <a:cs typeface="Barlow Medium"/>
              <a:sym typeface="Barlow Medium"/>
            </a:endParaRPr>
          </a:p>
        </p:txBody>
      </p:sp>
      <p:pic>
        <p:nvPicPr>
          <p:cNvPr id="354" name="Google Shape;354;p53"/>
          <p:cNvPicPr preferRelativeResize="0"/>
          <p:nvPr/>
        </p:nvPicPr>
        <p:blipFill>
          <a:blip r:embed="rId3">
            <a:alphaModFix/>
          </a:blip>
          <a:stretch>
            <a:fillRect/>
          </a:stretch>
        </p:blipFill>
        <p:spPr>
          <a:xfrm>
            <a:off x="4519475" y="1568925"/>
            <a:ext cx="3920399" cy="3091849"/>
          </a:xfrm>
          <a:prstGeom prst="rect">
            <a:avLst/>
          </a:prstGeom>
          <a:noFill/>
          <a:ln>
            <a:noFill/>
          </a:ln>
        </p:spPr>
      </p:pic>
      <p:sp>
        <p:nvSpPr>
          <p:cNvPr id="355" name="Google Shape;355;p53"/>
          <p:cNvSpPr txBox="1"/>
          <p:nvPr>
            <p:ph idx="4294967295" type="subTitle"/>
          </p:nvPr>
        </p:nvSpPr>
        <p:spPr>
          <a:xfrm>
            <a:off x="467775" y="1887850"/>
            <a:ext cx="3837600" cy="3199200"/>
          </a:xfrm>
          <a:prstGeom prst="rect">
            <a:avLst/>
          </a:prstGeom>
        </p:spPr>
        <p:txBody>
          <a:bodyPr anchorCtr="0" anchor="t" bIns="91425" lIns="91425" spcFirstLastPara="1" rIns="91425" wrap="square" tIns="91425">
            <a:noAutofit/>
          </a:bodyPr>
          <a:lstStyle/>
          <a:p>
            <a:pPr indent="0" lvl="0" marL="0" rtl="0" algn="r">
              <a:lnSpc>
                <a:spcPct val="135714"/>
              </a:lnSpc>
              <a:spcBef>
                <a:spcPts val="0"/>
              </a:spcBef>
              <a:spcAft>
                <a:spcPts val="0"/>
              </a:spcAft>
              <a:buNone/>
            </a:pPr>
            <a:r>
              <a:rPr lang="en" sz="1200"/>
              <a:t>Del </a:t>
            </a:r>
            <a:r>
              <a:rPr lang="en" sz="1200"/>
              <a:t>gráfico</a:t>
            </a:r>
            <a:r>
              <a:rPr lang="en" sz="1200"/>
              <a:t> de </a:t>
            </a:r>
            <a:r>
              <a:rPr lang="en" sz="1200"/>
              <a:t>barras</a:t>
            </a:r>
            <a:r>
              <a:rPr lang="en" sz="1200"/>
              <a:t> se desprende que </a:t>
            </a:r>
            <a:r>
              <a:rPr b="1" lang="en" sz="1200">
                <a:solidFill>
                  <a:schemeClr val="dk2"/>
                </a:solidFill>
                <a:latin typeface="Barlow"/>
                <a:ea typeface="Barlow"/>
                <a:cs typeface="Barlow"/>
                <a:sym typeface="Barlow"/>
              </a:rPr>
              <a:t>a mejor condición de la vivienda mayor es el precio </a:t>
            </a:r>
            <a:endParaRPr b="1" sz="1200">
              <a:solidFill>
                <a:schemeClr val="dk2"/>
              </a:solidFill>
              <a:latin typeface="Barlow"/>
              <a:ea typeface="Barlow"/>
              <a:cs typeface="Barlow"/>
              <a:sym typeface="Barlow"/>
            </a:endParaRPr>
          </a:p>
          <a:p>
            <a:pPr indent="0" lvl="0" marL="0" rtl="0" algn="r">
              <a:lnSpc>
                <a:spcPct val="135714"/>
              </a:lnSpc>
              <a:spcBef>
                <a:spcPts val="0"/>
              </a:spcBef>
              <a:spcAft>
                <a:spcPts val="0"/>
              </a:spcAft>
              <a:buNone/>
            </a:pPr>
            <a:r>
              <a:rPr b="1" lang="en" sz="1200">
                <a:solidFill>
                  <a:schemeClr val="dk2"/>
                </a:solidFill>
                <a:latin typeface="Barlow"/>
                <a:ea typeface="Barlow"/>
                <a:cs typeface="Barlow"/>
                <a:sym typeface="Barlow"/>
              </a:rPr>
              <a:t>promedio</a:t>
            </a:r>
            <a:r>
              <a:rPr lang="en" sz="1200"/>
              <a:t> de la misma. </a:t>
            </a:r>
            <a:endParaRPr sz="1200"/>
          </a:p>
          <a:p>
            <a:pPr indent="0" lvl="0" marL="0" rtl="0" algn="r">
              <a:lnSpc>
                <a:spcPct val="135714"/>
              </a:lnSpc>
              <a:spcBef>
                <a:spcPts val="0"/>
              </a:spcBef>
              <a:spcAft>
                <a:spcPts val="0"/>
              </a:spcAft>
              <a:buNone/>
            </a:pPr>
            <a:r>
              <a:rPr lang="en" sz="1200"/>
              <a:t>No obstante se observa que no existen diferencias significativas entre los precios de las viviendas de </a:t>
            </a:r>
            <a:r>
              <a:rPr b="1" lang="en" sz="1200">
                <a:solidFill>
                  <a:schemeClr val="dk2"/>
                </a:solidFill>
                <a:latin typeface="Barlow"/>
                <a:ea typeface="Barlow"/>
                <a:cs typeface="Barlow"/>
                <a:sym typeface="Barlow"/>
              </a:rPr>
              <a:t>condición  1 y 2 </a:t>
            </a:r>
            <a:r>
              <a:rPr lang="en" sz="1200"/>
              <a:t>(menor calidad) cuyos precios promedio rondan los </a:t>
            </a:r>
            <a:r>
              <a:rPr b="1" lang="en" sz="1200">
                <a:solidFill>
                  <a:schemeClr val="dk2"/>
                </a:solidFill>
                <a:latin typeface="Barlow"/>
                <a:ea typeface="Barlow"/>
                <a:cs typeface="Barlow"/>
                <a:sym typeface="Barlow"/>
              </a:rPr>
              <a:t>$300.000</a:t>
            </a:r>
            <a:r>
              <a:rPr lang="en" sz="1200"/>
              <a:t> y entre las propiedades de </a:t>
            </a:r>
            <a:r>
              <a:rPr b="1" lang="en" sz="1200">
                <a:solidFill>
                  <a:schemeClr val="dk2"/>
                </a:solidFill>
                <a:latin typeface="Barlow"/>
                <a:ea typeface="Barlow"/>
                <a:cs typeface="Barlow"/>
                <a:sym typeface="Barlow"/>
              </a:rPr>
              <a:t>condición 3 y 4</a:t>
            </a:r>
            <a:r>
              <a:rPr lang="en" sz="1200"/>
              <a:t> respectivamente cuyos precios promedios son cercanos a los </a:t>
            </a:r>
            <a:r>
              <a:rPr b="1" lang="en" sz="1200">
                <a:solidFill>
                  <a:schemeClr val="dk2"/>
                </a:solidFill>
                <a:latin typeface="Barlow"/>
                <a:ea typeface="Barlow"/>
                <a:cs typeface="Barlow"/>
                <a:sym typeface="Barlow"/>
              </a:rPr>
              <a:t>$500.000.</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4"/>
          <p:cNvSpPr/>
          <p:nvPr/>
        </p:nvSpPr>
        <p:spPr>
          <a:xfrm flipH="1">
            <a:off x="-1651126" y="-1739725"/>
            <a:ext cx="3956677" cy="264994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4"/>
          <p:cNvSpPr txBox="1"/>
          <p:nvPr>
            <p:ph type="title"/>
          </p:nvPr>
        </p:nvSpPr>
        <p:spPr>
          <a:xfrm>
            <a:off x="1396750" y="381600"/>
            <a:ext cx="7027200" cy="1234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000"/>
              <a:t>PRECIO - PLANTAS - </a:t>
            </a:r>
            <a:r>
              <a:rPr lang="en" sz="3000"/>
              <a:t>RENOVACIÓN</a:t>
            </a:r>
            <a:r>
              <a:rPr lang="en" sz="3000"/>
              <a:t>: </a:t>
            </a:r>
            <a:endParaRPr sz="3000"/>
          </a:p>
          <a:p>
            <a:pPr indent="0" lvl="0" marL="0" rtl="0" algn="r">
              <a:spcBef>
                <a:spcPts val="0"/>
              </a:spcBef>
              <a:spcAft>
                <a:spcPts val="0"/>
              </a:spcAft>
              <a:buNone/>
            </a:pPr>
            <a:r>
              <a:rPr b="0" lang="en" sz="3000"/>
              <a:t>ANÁLISIS MULTIVARIADO</a:t>
            </a:r>
            <a:endParaRPr sz="3000"/>
          </a:p>
        </p:txBody>
      </p:sp>
      <p:sp>
        <p:nvSpPr>
          <p:cNvPr id="362" name="Google Shape;362;p54"/>
          <p:cNvSpPr txBox="1"/>
          <p:nvPr/>
        </p:nvSpPr>
        <p:spPr>
          <a:xfrm>
            <a:off x="697750" y="1051025"/>
            <a:ext cx="34437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Barlow Medium"/>
                <a:ea typeface="Barlow Medium"/>
                <a:cs typeface="Barlow Medium"/>
                <a:sym typeface="Barlow Medium"/>
              </a:rPr>
              <a:t>¿El precio de la propiedad se ve afectado si la vivienda fue </a:t>
            </a:r>
            <a:r>
              <a:rPr b="1" lang="en" sz="1700">
                <a:solidFill>
                  <a:schemeClr val="dk2"/>
                </a:solidFill>
                <a:latin typeface="Barlow"/>
                <a:ea typeface="Barlow"/>
                <a:cs typeface="Barlow"/>
                <a:sym typeface="Barlow"/>
              </a:rPr>
              <a:t>renovada</a:t>
            </a:r>
            <a:r>
              <a:rPr lang="en" sz="1700">
                <a:solidFill>
                  <a:schemeClr val="dk1"/>
                </a:solidFill>
                <a:latin typeface="Barlow Medium"/>
                <a:ea typeface="Barlow Medium"/>
                <a:cs typeface="Barlow Medium"/>
                <a:sym typeface="Barlow Medium"/>
              </a:rPr>
              <a:t>? </a:t>
            </a:r>
            <a:endParaRPr sz="1700">
              <a:solidFill>
                <a:schemeClr val="dk1"/>
              </a:solidFill>
              <a:latin typeface="Barlow Medium"/>
              <a:ea typeface="Barlow Medium"/>
              <a:cs typeface="Barlow Medium"/>
              <a:sym typeface="Barlow Medium"/>
            </a:endParaRPr>
          </a:p>
        </p:txBody>
      </p:sp>
      <p:sp>
        <p:nvSpPr>
          <p:cNvPr id="363" name="Google Shape;363;p54"/>
          <p:cNvSpPr txBox="1"/>
          <p:nvPr>
            <p:ph idx="4294967295" type="subTitle"/>
          </p:nvPr>
        </p:nvSpPr>
        <p:spPr>
          <a:xfrm>
            <a:off x="3861800" y="2107800"/>
            <a:ext cx="4625400" cy="25023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t>En base al </a:t>
            </a:r>
            <a:r>
              <a:rPr lang="en" sz="1200"/>
              <a:t>gráfico</a:t>
            </a:r>
            <a:r>
              <a:rPr lang="en" sz="1200"/>
              <a:t> circular analizamos </a:t>
            </a:r>
            <a:r>
              <a:rPr lang="en" sz="1200"/>
              <a:t>la proporción de las viviendas que fueron renovadas. El gráfico expone que el</a:t>
            </a:r>
            <a:r>
              <a:rPr b="1" lang="en" sz="1200">
                <a:solidFill>
                  <a:schemeClr val="dk2"/>
                </a:solidFill>
                <a:latin typeface="Barlow"/>
                <a:ea typeface="Barlow"/>
                <a:cs typeface="Barlow"/>
                <a:sym typeface="Barlow"/>
              </a:rPr>
              <a:t> 40.5% de las propiedades fueron renovadas </a:t>
            </a:r>
            <a:r>
              <a:rPr lang="en" sz="1200"/>
              <a:t>gráfico mientras que el 59.5 (la mayoria) no lo fueron. De todo modos como primer insight notamos que es muy alta la proporción de viviendas renovadas.</a:t>
            </a:r>
            <a:endParaRPr sz="1200"/>
          </a:p>
          <a:p>
            <a:pPr indent="0" lvl="0" marL="0" rtl="0" algn="l">
              <a:lnSpc>
                <a:spcPct val="135714"/>
              </a:lnSpc>
              <a:spcBef>
                <a:spcPts val="0"/>
              </a:spcBef>
              <a:spcAft>
                <a:spcPts val="0"/>
              </a:spcAft>
              <a:buNone/>
            </a:pPr>
            <a:r>
              <a:t/>
            </a:r>
            <a:endParaRPr sz="800"/>
          </a:p>
          <a:p>
            <a:pPr indent="0" lvl="0" marL="0" rtl="0" algn="l">
              <a:lnSpc>
                <a:spcPct val="135714"/>
              </a:lnSpc>
              <a:spcBef>
                <a:spcPts val="0"/>
              </a:spcBef>
              <a:spcAft>
                <a:spcPts val="0"/>
              </a:spcAft>
              <a:buNone/>
            </a:pPr>
            <a:r>
              <a:rPr lang="en" sz="1200"/>
              <a:t>En el gráfico de barras que observaremos a continuación analizamos si el precio de las viviendas es mayor en la medida que la vivienda tiene más pisos y si es que influye que la vivienda haya sido renovada.</a:t>
            </a:r>
            <a:endParaRPr sz="1200"/>
          </a:p>
          <a:p>
            <a:pPr indent="0" lvl="0" marL="0" rtl="0" algn="l">
              <a:lnSpc>
                <a:spcPct val="135714"/>
              </a:lnSpc>
              <a:spcBef>
                <a:spcPts val="0"/>
              </a:spcBef>
              <a:spcAft>
                <a:spcPts val="0"/>
              </a:spcAft>
              <a:buNone/>
            </a:pPr>
            <a:r>
              <a:t/>
            </a:r>
            <a:endParaRPr sz="1200"/>
          </a:p>
          <a:p>
            <a:pPr indent="0" lvl="0" marL="0" rtl="0" algn="l">
              <a:lnSpc>
                <a:spcPct val="135714"/>
              </a:lnSpc>
              <a:spcBef>
                <a:spcPts val="0"/>
              </a:spcBef>
              <a:spcAft>
                <a:spcPts val="0"/>
              </a:spcAft>
              <a:buNone/>
            </a:pPr>
            <a:r>
              <a:t/>
            </a:r>
            <a:endParaRPr sz="1200"/>
          </a:p>
        </p:txBody>
      </p:sp>
      <p:pic>
        <p:nvPicPr>
          <p:cNvPr id="364" name="Google Shape;364;p54"/>
          <p:cNvPicPr preferRelativeResize="0"/>
          <p:nvPr/>
        </p:nvPicPr>
        <p:blipFill>
          <a:blip r:embed="rId3">
            <a:alphaModFix/>
          </a:blip>
          <a:stretch>
            <a:fillRect/>
          </a:stretch>
        </p:blipFill>
        <p:spPr>
          <a:xfrm>
            <a:off x="540900" y="2020625"/>
            <a:ext cx="2498450" cy="2898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5"/>
          <p:cNvSpPr/>
          <p:nvPr/>
        </p:nvSpPr>
        <p:spPr>
          <a:xfrm flipH="1">
            <a:off x="-1651126" y="-1739725"/>
            <a:ext cx="3956677" cy="264994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5"/>
          <p:cNvSpPr txBox="1"/>
          <p:nvPr>
            <p:ph type="title"/>
          </p:nvPr>
        </p:nvSpPr>
        <p:spPr>
          <a:xfrm>
            <a:off x="1396750" y="381600"/>
            <a:ext cx="7027200" cy="1234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000"/>
              <a:t>PRECIO - PLANTAS - RENOVACIÓN: </a:t>
            </a:r>
            <a:endParaRPr sz="3000"/>
          </a:p>
          <a:p>
            <a:pPr indent="0" lvl="0" marL="0" rtl="0" algn="r">
              <a:spcBef>
                <a:spcPts val="0"/>
              </a:spcBef>
              <a:spcAft>
                <a:spcPts val="0"/>
              </a:spcAft>
              <a:buNone/>
            </a:pPr>
            <a:r>
              <a:rPr b="0" lang="en" sz="3000"/>
              <a:t>ANÁLISIS MULTIVARIADO</a:t>
            </a:r>
            <a:endParaRPr sz="3000"/>
          </a:p>
        </p:txBody>
      </p:sp>
      <p:sp>
        <p:nvSpPr>
          <p:cNvPr id="371" name="Google Shape;371;p55"/>
          <p:cNvSpPr txBox="1"/>
          <p:nvPr/>
        </p:nvSpPr>
        <p:spPr>
          <a:xfrm>
            <a:off x="621550" y="1127225"/>
            <a:ext cx="39033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Barlow Medium"/>
                <a:ea typeface="Barlow Medium"/>
                <a:cs typeface="Barlow Medium"/>
                <a:sym typeface="Barlow Medium"/>
              </a:rPr>
              <a:t>¿El precio de la propiedad se ve afectado si la vivienda fue </a:t>
            </a:r>
            <a:r>
              <a:rPr b="1" lang="en" sz="1700">
                <a:solidFill>
                  <a:schemeClr val="dk2"/>
                </a:solidFill>
                <a:latin typeface="Barlow"/>
                <a:ea typeface="Barlow"/>
                <a:cs typeface="Barlow"/>
                <a:sym typeface="Barlow"/>
              </a:rPr>
              <a:t>renovada</a:t>
            </a:r>
            <a:r>
              <a:rPr lang="en" sz="1700">
                <a:solidFill>
                  <a:schemeClr val="dk1"/>
                </a:solidFill>
                <a:latin typeface="Barlow Medium"/>
                <a:ea typeface="Barlow Medium"/>
                <a:cs typeface="Barlow Medium"/>
                <a:sym typeface="Barlow Medium"/>
              </a:rPr>
              <a:t>? </a:t>
            </a:r>
            <a:endParaRPr sz="1700">
              <a:solidFill>
                <a:schemeClr val="dk1"/>
              </a:solidFill>
              <a:latin typeface="Barlow Medium"/>
              <a:ea typeface="Barlow Medium"/>
              <a:cs typeface="Barlow Medium"/>
              <a:sym typeface="Barlow Medium"/>
            </a:endParaRPr>
          </a:p>
        </p:txBody>
      </p:sp>
      <p:sp>
        <p:nvSpPr>
          <p:cNvPr id="372" name="Google Shape;372;p55"/>
          <p:cNvSpPr txBox="1"/>
          <p:nvPr>
            <p:ph idx="4294967295" type="subTitle"/>
          </p:nvPr>
        </p:nvSpPr>
        <p:spPr>
          <a:xfrm>
            <a:off x="5420100" y="2042925"/>
            <a:ext cx="3028800" cy="31311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t>E</a:t>
            </a:r>
            <a:r>
              <a:rPr lang="en" sz="1200"/>
              <a:t>l gráfico de barras se desprende que</a:t>
            </a:r>
            <a:r>
              <a:rPr lang="en" sz="1400">
                <a:solidFill>
                  <a:srgbClr val="000000"/>
                </a:solidFill>
                <a:latin typeface="DM Sans"/>
                <a:ea typeface="DM Sans"/>
                <a:cs typeface="DM Sans"/>
                <a:sym typeface="DM Sans"/>
              </a:rPr>
              <a:t> </a:t>
            </a:r>
            <a:r>
              <a:rPr b="1" lang="en" sz="1200">
                <a:solidFill>
                  <a:schemeClr val="dk2"/>
                </a:solidFill>
                <a:latin typeface="Barlow"/>
                <a:ea typeface="Barlow"/>
                <a:cs typeface="Barlow"/>
                <a:sym typeface="Barlow"/>
              </a:rPr>
              <a:t>los precios de las viviendas no son significativamente mayores a medida que la vivienda cuenta con mayor cantidad de pisos.</a:t>
            </a:r>
            <a:endParaRPr sz="1400">
              <a:solidFill>
                <a:srgbClr val="000000"/>
              </a:solidFill>
              <a:latin typeface="DM Sans"/>
              <a:ea typeface="DM Sans"/>
              <a:cs typeface="DM Sans"/>
              <a:sym typeface="DM Sans"/>
            </a:endParaRPr>
          </a:p>
          <a:p>
            <a:pPr indent="0" lvl="0" marL="0" rtl="0" algn="l">
              <a:lnSpc>
                <a:spcPct val="135714"/>
              </a:lnSpc>
              <a:spcBef>
                <a:spcPts val="0"/>
              </a:spcBef>
              <a:spcAft>
                <a:spcPts val="0"/>
              </a:spcAft>
              <a:buNone/>
            </a:pPr>
            <a:r>
              <a:rPr lang="en" sz="1200"/>
              <a:t>Este último gráfico visualiza, además, que el hecho</a:t>
            </a:r>
            <a:r>
              <a:rPr b="1" lang="en" sz="1200">
                <a:solidFill>
                  <a:schemeClr val="dk2"/>
                </a:solidFill>
                <a:latin typeface="Barlow"/>
                <a:ea typeface="Barlow"/>
                <a:cs typeface="Barlow"/>
                <a:sym typeface="Barlow"/>
              </a:rPr>
              <a:t> que la vivienda haya sufrido una reforma no implica un cambio significativo en el precio</a:t>
            </a:r>
            <a:r>
              <a:rPr lang="en" sz="1200"/>
              <a:t> de la misma.</a:t>
            </a:r>
            <a:endParaRPr sz="1200"/>
          </a:p>
        </p:txBody>
      </p:sp>
      <p:pic>
        <p:nvPicPr>
          <p:cNvPr id="373" name="Google Shape;373;p55"/>
          <p:cNvPicPr preferRelativeResize="0"/>
          <p:nvPr/>
        </p:nvPicPr>
        <p:blipFill>
          <a:blip r:embed="rId3">
            <a:alphaModFix/>
          </a:blip>
          <a:stretch>
            <a:fillRect/>
          </a:stretch>
        </p:blipFill>
        <p:spPr>
          <a:xfrm>
            <a:off x="468975" y="1987625"/>
            <a:ext cx="4625399" cy="2877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7" name="Shape 377"/>
        <p:cNvGrpSpPr/>
        <p:nvPr/>
      </p:nvGrpSpPr>
      <p:grpSpPr>
        <a:xfrm>
          <a:off x="0" y="0"/>
          <a:ext cx="0" cy="0"/>
          <a:chOff x="0" y="0"/>
          <a:chExt cx="0" cy="0"/>
        </a:xfrm>
      </p:grpSpPr>
      <p:sp>
        <p:nvSpPr>
          <p:cNvPr id="378" name="Google Shape;378;p56"/>
          <p:cNvSpPr txBox="1"/>
          <p:nvPr>
            <p:ph type="ctrTitle"/>
          </p:nvPr>
        </p:nvSpPr>
        <p:spPr>
          <a:xfrm>
            <a:off x="618300" y="1617150"/>
            <a:ext cx="5711100" cy="129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MACHINE LEARNING</a:t>
            </a:r>
            <a:endParaRPr sz="4800"/>
          </a:p>
        </p:txBody>
      </p:sp>
      <p:sp>
        <p:nvSpPr>
          <p:cNvPr id="379" name="Google Shape;379;p56"/>
          <p:cNvSpPr txBox="1"/>
          <p:nvPr>
            <p:ph idx="1" type="subTitle"/>
          </p:nvPr>
        </p:nvSpPr>
        <p:spPr>
          <a:xfrm>
            <a:off x="618300" y="2739925"/>
            <a:ext cx="5711100" cy="7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Aplicación de Algoritmos de Regresión y Clasificación</a:t>
            </a:r>
            <a:endParaRPr/>
          </a:p>
        </p:txBody>
      </p:sp>
      <p:sp>
        <p:nvSpPr>
          <p:cNvPr id="380" name="Google Shape;380;p56"/>
          <p:cNvSpPr txBox="1"/>
          <p:nvPr>
            <p:ph idx="2" type="title"/>
          </p:nvPr>
        </p:nvSpPr>
        <p:spPr>
          <a:xfrm>
            <a:off x="7608100" y="540000"/>
            <a:ext cx="816000" cy="93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57"/>
          <p:cNvPicPr preferRelativeResize="0"/>
          <p:nvPr/>
        </p:nvPicPr>
        <p:blipFill rotWithShape="1">
          <a:blip r:embed="rId3">
            <a:alphaModFix/>
          </a:blip>
          <a:srcRect b="2945" l="33913" r="2815" t="2954"/>
          <a:stretch/>
        </p:blipFill>
        <p:spPr>
          <a:xfrm>
            <a:off x="6835425" y="0"/>
            <a:ext cx="2308575" cy="5143500"/>
          </a:xfrm>
          <a:prstGeom prst="rect">
            <a:avLst/>
          </a:prstGeom>
          <a:noFill/>
          <a:ln>
            <a:noFill/>
          </a:ln>
        </p:spPr>
      </p:pic>
      <p:sp>
        <p:nvSpPr>
          <p:cNvPr id="386" name="Google Shape;386;p57"/>
          <p:cNvSpPr txBox="1"/>
          <p:nvPr>
            <p:ph idx="4294967295" type="subTitle"/>
          </p:nvPr>
        </p:nvSpPr>
        <p:spPr>
          <a:xfrm>
            <a:off x="931925" y="211450"/>
            <a:ext cx="6331500" cy="4125900"/>
          </a:xfrm>
          <a:prstGeom prst="rect">
            <a:avLst/>
          </a:prstGeom>
        </p:spPr>
        <p:txBody>
          <a:bodyPr anchorCtr="0" anchor="t" bIns="91425" lIns="91425" spcFirstLastPara="1" rIns="91425" wrap="square" tIns="91425">
            <a:noAutofit/>
          </a:bodyPr>
          <a:lstStyle/>
          <a:p>
            <a:pPr indent="0" lvl="0" marL="0" rtl="0" algn="ctr">
              <a:lnSpc>
                <a:spcPct val="135714"/>
              </a:lnSpc>
              <a:spcBef>
                <a:spcPts val="0"/>
              </a:spcBef>
              <a:spcAft>
                <a:spcPts val="0"/>
              </a:spcAft>
              <a:buNone/>
            </a:pPr>
            <a:r>
              <a:rPr b="1" lang="en" sz="2400">
                <a:solidFill>
                  <a:schemeClr val="dk2"/>
                </a:solidFill>
                <a:latin typeface="Barlow"/>
                <a:ea typeface="Barlow"/>
                <a:cs typeface="Barlow"/>
                <a:sym typeface="Barlow"/>
              </a:rPr>
              <a:t>Machine Learning</a:t>
            </a:r>
            <a:endParaRPr b="1" sz="2400">
              <a:solidFill>
                <a:schemeClr val="dk2"/>
              </a:solidFill>
              <a:latin typeface="Barlow"/>
              <a:ea typeface="Barlow"/>
              <a:cs typeface="Barlow"/>
              <a:sym typeface="Barlow"/>
            </a:endParaRPr>
          </a:p>
          <a:p>
            <a:pPr indent="0" lvl="0" marL="0" rtl="0" algn="l">
              <a:lnSpc>
                <a:spcPct val="135714"/>
              </a:lnSpc>
              <a:spcBef>
                <a:spcPts val="0"/>
              </a:spcBef>
              <a:spcAft>
                <a:spcPts val="0"/>
              </a:spcAft>
              <a:buNone/>
            </a:pPr>
            <a:r>
              <a:rPr b="1" lang="en" sz="1900">
                <a:solidFill>
                  <a:schemeClr val="dk2"/>
                </a:solidFill>
                <a:latin typeface="Barlow"/>
                <a:ea typeface="Barlow"/>
                <a:cs typeface="Barlow"/>
                <a:sym typeface="Barlow"/>
              </a:rPr>
              <a:t>Modelo de Regresion:</a:t>
            </a:r>
            <a:endParaRPr b="1" sz="1900">
              <a:solidFill>
                <a:schemeClr val="dk2"/>
              </a:solidFill>
              <a:latin typeface="Barlow"/>
              <a:ea typeface="Barlow"/>
              <a:cs typeface="Barlow"/>
              <a:sym typeface="Barlow"/>
            </a:endParaRPr>
          </a:p>
          <a:p>
            <a:pPr indent="0" lvl="0" marL="0" rtl="0" algn="l">
              <a:lnSpc>
                <a:spcPct val="135714"/>
              </a:lnSpc>
              <a:spcBef>
                <a:spcPts val="0"/>
              </a:spcBef>
              <a:spcAft>
                <a:spcPts val="0"/>
              </a:spcAft>
              <a:buNone/>
            </a:pPr>
            <a:r>
              <a:rPr b="1" lang="en" sz="1500">
                <a:latin typeface="Barlow"/>
                <a:ea typeface="Barlow"/>
                <a:cs typeface="Barlow"/>
                <a:sym typeface="Barlow"/>
              </a:rPr>
              <a:t>Objetivo</a:t>
            </a:r>
            <a:r>
              <a:rPr lang="en" sz="1500"/>
              <a:t>: Predecir el precio de las viviendas</a:t>
            </a:r>
            <a:endParaRPr sz="1500"/>
          </a:p>
          <a:p>
            <a:pPr indent="0" lvl="0" marL="0" rtl="0" algn="l">
              <a:lnSpc>
                <a:spcPct val="135714"/>
              </a:lnSpc>
              <a:spcBef>
                <a:spcPts val="0"/>
              </a:spcBef>
              <a:spcAft>
                <a:spcPts val="0"/>
              </a:spcAft>
              <a:buNone/>
            </a:pPr>
            <a:r>
              <a:rPr b="1" lang="en" sz="1500">
                <a:latin typeface="Barlow"/>
                <a:ea typeface="Barlow"/>
                <a:cs typeface="Barlow"/>
                <a:sym typeface="Barlow"/>
              </a:rPr>
              <a:t>Modelos Aplicados</a:t>
            </a:r>
            <a:r>
              <a:rPr lang="en" sz="1500"/>
              <a:t>: Regresion  Lineal, Random Forest, XGBOOST e </a:t>
            </a:r>
            <a:r>
              <a:rPr lang="en" sz="1500" u="sng"/>
              <a:t>Hyperparameters</a:t>
            </a:r>
            <a:endParaRPr sz="1500" u="sng"/>
          </a:p>
          <a:p>
            <a:pPr indent="0" lvl="0" marL="0" rtl="0" algn="l">
              <a:lnSpc>
                <a:spcPct val="135714"/>
              </a:lnSpc>
              <a:spcBef>
                <a:spcPts val="0"/>
              </a:spcBef>
              <a:spcAft>
                <a:spcPts val="0"/>
              </a:spcAft>
              <a:buNone/>
            </a:pPr>
            <a:r>
              <a:t/>
            </a:r>
            <a:endParaRPr sz="1500" u="sng"/>
          </a:p>
          <a:p>
            <a:pPr indent="0" lvl="0" marL="0" rtl="0" algn="l">
              <a:lnSpc>
                <a:spcPct val="135714"/>
              </a:lnSpc>
              <a:spcBef>
                <a:spcPts val="0"/>
              </a:spcBef>
              <a:spcAft>
                <a:spcPts val="0"/>
              </a:spcAft>
              <a:buNone/>
            </a:pPr>
            <a:r>
              <a:rPr b="1" lang="en" sz="1900">
                <a:solidFill>
                  <a:schemeClr val="dk2"/>
                </a:solidFill>
                <a:latin typeface="Barlow"/>
                <a:ea typeface="Barlow"/>
                <a:cs typeface="Barlow"/>
                <a:sym typeface="Barlow"/>
              </a:rPr>
              <a:t>Modelo de Clasificación: </a:t>
            </a:r>
            <a:endParaRPr b="1" sz="1900">
              <a:solidFill>
                <a:schemeClr val="dk2"/>
              </a:solidFill>
              <a:latin typeface="Barlow"/>
              <a:ea typeface="Barlow"/>
              <a:cs typeface="Barlow"/>
              <a:sym typeface="Barlow"/>
            </a:endParaRPr>
          </a:p>
          <a:p>
            <a:pPr indent="0" lvl="0" marL="0" rtl="0" algn="l">
              <a:lnSpc>
                <a:spcPct val="135714"/>
              </a:lnSpc>
              <a:spcBef>
                <a:spcPts val="0"/>
              </a:spcBef>
              <a:spcAft>
                <a:spcPts val="0"/>
              </a:spcAft>
              <a:buNone/>
            </a:pPr>
            <a:r>
              <a:rPr b="1" lang="en" sz="1500">
                <a:latin typeface="Barlow"/>
                <a:ea typeface="Barlow"/>
                <a:cs typeface="Barlow"/>
                <a:sym typeface="Barlow"/>
              </a:rPr>
              <a:t>Objetivo</a:t>
            </a:r>
            <a:r>
              <a:rPr lang="en" sz="1500"/>
              <a:t>: Determinar si el hecho de que una vivienda haya sido remodelado influye en el precio de la misma</a:t>
            </a:r>
            <a:endParaRPr b="1" sz="1700">
              <a:solidFill>
                <a:schemeClr val="dk2"/>
              </a:solidFill>
              <a:latin typeface="Barlow"/>
              <a:ea typeface="Barlow"/>
              <a:cs typeface="Barlow"/>
              <a:sym typeface="Barlow"/>
            </a:endParaRPr>
          </a:p>
          <a:p>
            <a:pPr indent="0" lvl="0" marL="0" rtl="0" algn="l">
              <a:lnSpc>
                <a:spcPct val="135714"/>
              </a:lnSpc>
              <a:spcBef>
                <a:spcPts val="0"/>
              </a:spcBef>
              <a:spcAft>
                <a:spcPts val="0"/>
              </a:spcAft>
              <a:buNone/>
            </a:pPr>
            <a:r>
              <a:rPr b="1" lang="en" sz="1500">
                <a:latin typeface="Barlow"/>
                <a:ea typeface="Barlow"/>
                <a:cs typeface="Barlow"/>
                <a:sym typeface="Barlow"/>
              </a:rPr>
              <a:t>Modelos Aplicados</a:t>
            </a:r>
            <a:r>
              <a:rPr lang="en" sz="1500"/>
              <a:t>:  Arbol de Decision, KNN, Regresion Logistica, Random Forest y </a:t>
            </a:r>
            <a:r>
              <a:rPr lang="en" sz="1500" u="sng"/>
              <a:t>Oversampling</a:t>
            </a:r>
            <a:r>
              <a:rPr lang="en" sz="1500"/>
              <a:t>, </a:t>
            </a:r>
            <a:endParaRPr b="1" sz="1700">
              <a:solidFill>
                <a:schemeClr val="dk2"/>
              </a:solidFill>
              <a:latin typeface="Barlow"/>
              <a:ea typeface="Barlow"/>
              <a:cs typeface="Barlow"/>
              <a:sym typeface="Barlow"/>
            </a:endParaRPr>
          </a:p>
          <a:p>
            <a:pPr indent="0" lvl="0" marL="457200" rtl="0" algn="l">
              <a:lnSpc>
                <a:spcPct val="135714"/>
              </a:lnSpc>
              <a:spcBef>
                <a:spcPts val="0"/>
              </a:spcBef>
              <a:spcAft>
                <a:spcPts val="0"/>
              </a:spcAft>
              <a:buNone/>
            </a:pPr>
            <a:r>
              <a:t/>
            </a:r>
            <a:endParaRPr b="1" sz="1200">
              <a:solidFill>
                <a:schemeClr val="dk2"/>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40"/>
          <p:cNvPicPr preferRelativeResize="0"/>
          <p:nvPr/>
        </p:nvPicPr>
        <p:blipFill rotWithShape="1">
          <a:blip r:embed="rId3">
            <a:alphaModFix/>
          </a:blip>
          <a:srcRect b="1954" l="33714" r="38833" t="10387"/>
          <a:stretch/>
        </p:blipFill>
        <p:spPr>
          <a:xfrm>
            <a:off x="-536625" y="0"/>
            <a:ext cx="2359800" cy="5143500"/>
          </a:xfrm>
          <a:prstGeom prst="rect">
            <a:avLst/>
          </a:prstGeom>
          <a:noFill/>
          <a:ln>
            <a:noFill/>
          </a:ln>
        </p:spPr>
      </p:pic>
      <p:sp>
        <p:nvSpPr>
          <p:cNvPr id="237" name="Google Shape;237;p40"/>
          <p:cNvSpPr txBox="1"/>
          <p:nvPr>
            <p:ph idx="15" type="title"/>
          </p:nvPr>
        </p:nvSpPr>
        <p:spPr>
          <a:xfrm>
            <a:off x="2341200" y="381600"/>
            <a:ext cx="5778000" cy="83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INDICE</a:t>
            </a:r>
            <a:endParaRPr/>
          </a:p>
        </p:txBody>
      </p:sp>
      <p:sp>
        <p:nvSpPr>
          <p:cNvPr id="238" name="Google Shape;238;p40"/>
          <p:cNvSpPr txBox="1"/>
          <p:nvPr>
            <p:ph idx="7" type="subTitle"/>
          </p:nvPr>
        </p:nvSpPr>
        <p:spPr>
          <a:xfrm>
            <a:off x="3181800" y="1685400"/>
            <a:ext cx="2521800" cy="9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Contexto, Audiencia, </a:t>
            </a:r>
            <a:r>
              <a:rPr lang="en"/>
              <a:t>Problematica</a:t>
            </a:r>
            <a:r>
              <a:rPr lang="en"/>
              <a:t>  y </a:t>
            </a:r>
            <a:endParaRPr/>
          </a:p>
          <a:p>
            <a:pPr indent="0" lvl="0" marL="0" rtl="0" algn="l">
              <a:spcBef>
                <a:spcPts val="0"/>
              </a:spcBef>
              <a:spcAft>
                <a:spcPts val="0"/>
              </a:spcAft>
              <a:buNone/>
            </a:pPr>
            <a:r>
              <a:rPr lang="en"/>
              <a:t>Objetivo</a:t>
            </a:r>
            <a:endParaRPr/>
          </a:p>
        </p:txBody>
      </p:sp>
      <p:sp>
        <p:nvSpPr>
          <p:cNvPr id="239" name="Google Shape;239;p40"/>
          <p:cNvSpPr txBox="1"/>
          <p:nvPr>
            <p:ph idx="8" type="title"/>
          </p:nvPr>
        </p:nvSpPr>
        <p:spPr>
          <a:xfrm>
            <a:off x="3181800" y="1257025"/>
            <a:ext cx="1998300" cy="51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a:t>
            </a:r>
            <a:endParaRPr/>
          </a:p>
        </p:txBody>
      </p:sp>
      <p:sp>
        <p:nvSpPr>
          <p:cNvPr id="240" name="Google Shape;240;p40"/>
          <p:cNvSpPr txBox="1"/>
          <p:nvPr>
            <p:ph idx="3" type="title"/>
          </p:nvPr>
        </p:nvSpPr>
        <p:spPr>
          <a:xfrm>
            <a:off x="2799500" y="1287758"/>
            <a:ext cx="3822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41" name="Google Shape;241;p40"/>
          <p:cNvSpPr txBox="1"/>
          <p:nvPr>
            <p:ph idx="9" type="subTitle"/>
          </p:nvPr>
        </p:nvSpPr>
        <p:spPr>
          <a:xfrm>
            <a:off x="6737150" y="1685400"/>
            <a:ext cx="2280300" cy="1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Hipótesis, </a:t>
            </a:r>
            <a:endParaRPr/>
          </a:p>
          <a:p>
            <a:pPr indent="0" lvl="0" marL="0" rtl="0" algn="l">
              <a:spcBef>
                <a:spcPts val="0"/>
              </a:spcBef>
              <a:spcAft>
                <a:spcPts val="0"/>
              </a:spcAft>
              <a:buNone/>
            </a:pPr>
            <a:r>
              <a:rPr lang="en">
                <a:solidFill>
                  <a:schemeClr val="dk1"/>
                </a:solidFill>
              </a:rPr>
              <a:t>Análisis Exploratorio </a:t>
            </a:r>
            <a:r>
              <a:rPr lang="en"/>
              <a:t> e Insights</a:t>
            </a:r>
            <a:endParaRPr/>
          </a:p>
        </p:txBody>
      </p:sp>
      <p:sp>
        <p:nvSpPr>
          <p:cNvPr id="242" name="Google Shape;242;p40"/>
          <p:cNvSpPr txBox="1"/>
          <p:nvPr>
            <p:ph type="title"/>
          </p:nvPr>
        </p:nvSpPr>
        <p:spPr>
          <a:xfrm>
            <a:off x="6737152" y="1257015"/>
            <a:ext cx="1505100" cy="51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a:t>
            </a:r>
            <a:endParaRPr/>
          </a:p>
        </p:txBody>
      </p:sp>
      <p:sp>
        <p:nvSpPr>
          <p:cNvPr id="243" name="Google Shape;243;p40"/>
          <p:cNvSpPr txBox="1"/>
          <p:nvPr>
            <p:ph idx="2" type="title"/>
          </p:nvPr>
        </p:nvSpPr>
        <p:spPr>
          <a:xfrm>
            <a:off x="6354858" y="1287758"/>
            <a:ext cx="3822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44" name="Google Shape;244;p40"/>
          <p:cNvSpPr txBox="1"/>
          <p:nvPr>
            <p:ph idx="1" type="subTitle"/>
          </p:nvPr>
        </p:nvSpPr>
        <p:spPr>
          <a:xfrm>
            <a:off x="3181775" y="3374625"/>
            <a:ext cx="2751900" cy="13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Aplicación</a:t>
            </a:r>
            <a:r>
              <a:rPr lang="en"/>
              <a:t> de </a:t>
            </a:r>
            <a:r>
              <a:rPr lang="en"/>
              <a:t>Algoritmos</a:t>
            </a:r>
            <a:r>
              <a:rPr lang="en"/>
              <a:t> de </a:t>
            </a:r>
            <a:r>
              <a:rPr lang="en"/>
              <a:t>Regresión</a:t>
            </a:r>
            <a:r>
              <a:rPr lang="en"/>
              <a:t> y </a:t>
            </a:r>
            <a:r>
              <a:rPr lang="en"/>
              <a:t>Clasificación</a:t>
            </a:r>
            <a:endParaRPr/>
          </a:p>
        </p:txBody>
      </p:sp>
      <p:sp>
        <p:nvSpPr>
          <p:cNvPr id="245" name="Google Shape;245;p40"/>
          <p:cNvSpPr txBox="1"/>
          <p:nvPr>
            <p:ph idx="13" type="title"/>
          </p:nvPr>
        </p:nvSpPr>
        <p:spPr>
          <a:xfrm>
            <a:off x="3181775" y="2946225"/>
            <a:ext cx="2960400" cy="51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246" name="Google Shape;246;p40"/>
          <p:cNvSpPr txBox="1"/>
          <p:nvPr>
            <p:ph idx="4" type="title"/>
          </p:nvPr>
        </p:nvSpPr>
        <p:spPr>
          <a:xfrm>
            <a:off x="2799488" y="2976967"/>
            <a:ext cx="3822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47" name="Google Shape;247;p40"/>
          <p:cNvSpPr txBox="1"/>
          <p:nvPr>
            <p:ph idx="14" type="subTitle"/>
          </p:nvPr>
        </p:nvSpPr>
        <p:spPr>
          <a:xfrm>
            <a:off x="6737140" y="3374616"/>
            <a:ext cx="1998300" cy="68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Revelaciones y Conclusiones</a:t>
            </a:r>
            <a:endParaRPr/>
          </a:p>
        </p:txBody>
      </p:sp>
      <p:sp>
        <p:nvSpPr>
          <p:cNvPr id="248" name="Google Shape;248;p40"/>
          <p:cNvSpPr txBox="1"/>
          <p:nvPr>
            <p:ph idx="5" type="title"/>
          </p:nvPr>
        </p:nvSpPr>
        <p:spPr>
          <a:xfrm>
            <a:off x="6737155" y="2946225"/>
            <a:ext cx="2181300" cy="51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Conclusiones</a:t>
            </a:r>
            <a:endParaRPr/>
          </a:p>
        </p:txBody>
      </p:sp>
      <p:sp>
        <p:nvSpPr>
          <p:cNvPr id="249" name="Google Shape;249;p40"/>
          <p:cNvSpPr txBox="1"/>
          <p:nvPr>
            <p:ph idx="6" type="title"/>
          </p:nvPr>
        </p:nvSpPr>
        <p:spPr>
          <a:xfrm>
            <a:off x="6354845" y="2976967"/>
            <a:ext cx="3822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50" name="Google Shape;250;p40"/>
          <p:cNvSpPr/>
          <p:nvPr/>
        </p:nvSpPr>
        <p:spPr>
          <a:xfrm>
            <a:off x="-536625" y="3845925"/>
            <a:ext cx="2063639" cy="3568795"/>
          </a:xfrm>
          <a:custGeom>
            <a:rect b="b" l="l" r="r" t="t"/>
            <a:pathLst>
              <a:path extrusionOk="0" h="31855" w="18420">
                <a:moveTo>
                  <a:pt x="0" y="0"/>
                </a:moveTo>
                <a:lnTo>
                  <a:pt x="0" y="31855"/>
                </a:lnTo>
                <a:lnTo>
                  <a:pt x="18420" y="13435"/>
                </a:lnTo>
                <a:lnTo>
                  <a:pt x="5015" y="0"/>
                </a:lnTo>
                <a:close/>
              </a:path>
            </a:pathLst>
          </a:cu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pic>
        <p:nvPicPr>
          <p:cNvPr id="391" name="Google Shape;391;p58"/>
          <p:cNvPicPr preferRelativeResize="0"/>
          <p:nvPr/>
        </p:nvPicPr>
        <p:blipFill rotWithShape="1">
          <a:blip r:embed="rId3">
            <a:alphaModFix/>
          </a:blip>
          <a:srcRect b="11612" l="17842" r="61689" t="1919"/>
          <a:stretch/>
        </p:blipFill>
        <p:spPr>
          <a:xfrm flipH="1">
            <a:off x="-1" y="0"/>
            <a:ext cx="1823176" cy="5143500"/>
          </a:xfrm>
          <a:prstGeom prst="rect">
            <a:avLst/>
          </a:prstGeom>
          <a:noFill/>
          <a:ln>
            <a:noFill/>
          </a:ln>
        </p:spPr>
      </p:pic>
      <p:sp>
        <p:nvSpPr>
          <p:cNvPr id="392" name="Google Shape;392;p58"/>
          <p:cNvSpPr/>
          <p:nvPr/>
        </p:nvSpPr>
        <p:spPr>
          <a:xfrm>
            <a:off x="79328" y="-873403"/>
            <a:ext cx="2647186" cy="1772925"/>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8"/>
          <p:cNvSpPr txBox="1"/>
          <p:nvPr>
            <p:ph idx="4294967295" type="subTitle"/>
          </p:nvPr>
        </p:nvSpPr>
        <p:spPr>
          <a:xfrm>
            <a:off x="2378350" y="211325"/>
            <a:ext cx="5997900" cy="688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2400">
                <a:solidFill>
                  <a:schemeClr val="dk2"/>
                </a:solidFill>
                <a:latin typeface="Barlow"/>
                <a:ea typeface="Barlow"/>
                <a:cs typeface="Barlow"/>
                <a:sym typeface="Barlow"/>
              </a:rPr>
              <a:t>Metricas: </a:t>
            </a:r>
            <a:r>
              <a:rPr b="1" lang="en" sz="2400">
                <a:latin typeface="Barlow"/>
                <a:ea typeface="Barlow"/>
                <a:cs typeface="Barlow"/>
                <a:sym typeface="Barlow"/>
              </a:rPr>
              <a:t>Modelo de Regresion</a:t>
            </a:r>
            <a:endParaRPr b="1" sz="2400">
              <a:latin typeface="Barlow"/>
              <a:ea typeface="Barlow"/>
              <a:cs typeface="Barlow"/>
              <a:sym typeface="Barlow"/>
            </a:endParaRPr>
          </a:p>
          <a:p>
            <a:pPr indent="0" lvl="0" marL="457200" rtl="0" algn="l">
              <a:lnSpc>
                <a:spcPct val="135714"/>
              </a:lnSpc>
              <a:spcBef>
                <a:spcPts val="0"/>
              </a:spcBef>
              <a:spcAft>
                <a:spcPts val="0"/>
              </a:spcAft>
              <a:buNone/>
            </a:pPr>
            <a:r>
              <a:t/>
            </a:r>
            <a:endParaRPr b="1" sz="1200">
              <a:solidFill>
                <a:schemeClr val="dk2"/>
              </a:solidFill>
              <a:latin typeface="Barlow"/>
              <a:ea typeface="Barlow"/>
              <a:cs typeface="Barlow"/>
              <a:sym typeface="Barlow"/>
            </a:endParaRPr>
          </a:p>
        </p:txBody>
      </p:sp>
      <p:graphicFrame>
        <p:nvGraphicFramePr>
          <p:cNvPr id="394" name="Google Shape;394;p58"/>
          <p:cNvGraphicFramePr/>
          <p:nvPr/>
        </p:nvGraphicFramePr>
        <p:xfrm>
          <a:off x="2454525" y="831550"/>
          <a:ext cx="3000000" cy="3000000"/>
        </p:xfrm>
        <a:graphic>
          <a:graphicData uri="http://schemas.openxmlformats.org/drawingml/2006/table">
            <a:tbl>
              <a:tblPr>
                <a:noFill/>
                <a:tableStyleId>{B259A19C-ECFE-43E4-AB1B-63152AEA5B63}</a:tableStyleId>
              </a:tblPr>
              <a:tblGrid>
                <a:gridCol w="855100"/>
                <a:gridCol w="1282950"/>
                <a:gridCol w="1253725"/>
                <a:gridCol w="1273225"/>
                <a:gridCol w="17982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lnSpc>
                          <a:spcPct val="135714"/>
                        </a:lnSpc>
                        <a:spcBef>
                          <a:spcPts val="0"/>
                        </a:spcBef>
                        <a:spcAft>
                          <a:spcPts val="0"/>
                        </a:spcAft>
                        <a:buNone/>
                      </a:pPr>
                      <a:r>
                        <a:rPr b="1" lang="en" sz="1500">
                          <a:solidFill>
                            <a:schemeClr val="dk1"/>
                          </a:solidFill>
                          <a:latin typeface="Barlow"/>
                          <a:ea typeface="Barlow"/>
                          <a:cs typeface="Barlow"/>
                          <a:sym typeface="Barlow"/>
                        </a:rPr>
                        <a:t>Regresion  Lineal</a:t>
                      </a:r>
                      <a:endParaRPr b="1"/>
                    </a:p>
                  </a:txBody>
                  <a:tcPr marT="91425" marB="91425" marR="91425" marL="91425"/>
                </a:tc>
                <a:tc>
                  <a:txBody>
                    <a:bodyPr/>
                    <a:lstStyle/>
                    <a:p>
                      <a:pPr indent="0" lvl="0" marL="0" rtl="0" algn="ctr">
                        <a:lnSpc>
                          <a:spcPct val="135714"/>
                        </a:lnSpc>
                        <a:spcBef>
                          <a:spcPts val="0"/>
                        </a:spcBef>
                        <a:spcAft>
                          <a:spcPts val="0"/>
                        </a:spcAft>
                        <a:buNone/>
                      </a:pPr>
                      <a:r>
                        <a:rPr b="1" lang="en" sz="1500">
                          <a:solidFill>
                            <a:schemeClr val="dk1"/>
                          </a:solidFill>
                          <a:latin typeface="Barlow"/>
                          <a:ea typeface="Barlow"/>
                          <a:cs typeface="Barlow"/>
                          <a:sym typeface="Barlow"/>
                        </a:rPr>
                        <a:t>Random Forest</a:t>
                      </a:r>
                      <a:endParaRPr b="1"/>
                    </a:p>
                  </a:txBody>
                  <a:tcPr marT="91425" marB="91425" marR="91425" marL="91425"/>
                </a:tc>
                <a:tc>
                  <a:txBody>
                    <a:bodyPr/>
                    <a:lstStyle/>
                    <a:p>
                      <a:pPr indent="0" lvl="0" marL="0" rtl="0" algn="ctr">
                        <a:lnSpc>
                          <a:spcPct val="135714"/>
                        </a:lnSpc>
                        <a:spcBef>
                          <a:spcPts val="0"/>
                        </a:spcBef>
                        <a:spcAft>
                          <a:spcPts val="0"/>
                        </a:spcAft>
                        <a:buNone/>
                      </a:pPr>
                      <a:r>
                        <a:rPr b="1" lang="en" sz="1500">
                          <a:solidFill>
                            <a:schemeClr val="dk1"/>
                          </a:solidFill>
                          <a:latin typeface="Barlow"/>
                          <a:ea typeface="Barlow"/>
                          <a:cs typeface="Barlow"/>
                          <a:sym typeface="Barlow"/>
                        </a:rPr>
                        <a:t>XGBOOST </a:t>
                      </a:r>
                      <a:endParaRPr b="1" sz="1500">
                        <a:solidFill>
                          <a:schemeClr val="dk1"/>
                        </a:solidFill>
                        <a:latin typeface="Barlow"/>
                        <a:ea typeface="Barlow"/>
                        <a:cs typeface="Barlow"/>
                        <a:sym typeface="Barlow"/>
                      </a:endParaRPr>
                    </a:p>
                    <a:p>
                      <a:pPr indent="0" lvl="0" marL="0" rtl="0" algn="ctr">
                        <a:spcBef>
                          <a:spcPts val="0"/>
                        </a:spcBef>
                        <a:spcAft>
                          <a:spcPts val="0"/>
                        </a:spcAft>
                        <a:buNone/>
                      </a:pPr>
                      <a:r>
                        <a:t/>
                      </a:r>
                      <a:endParaRPr b="1"/>
                    </a:p>
                  </a:txBody>
                  <a:tcPr marT="91425" marB="91425" marR="91425" marL="91425"/>
                </a:tc>
                <a:tc>
                  <a:txBody>
                    <a:bodyPr/>
                    <a:lstStyle/>
                    <a:p>
                      <a:pPr indent="0" lvl="0" marL="0" rtl="0" algn="ctr">
                        <a:lnSpc>
                          <a:spcPct val="135714"/>
                        </a:lnSpc>
                        <a:spcBef>
                          <a:spcPts val="0"/>
                        </a:spcBef>
                        <a:spcAft>
                          <a:spcPts val="0"/>
                        </a:spcAft>
                        <a:buNone/>
                      </a:pPr>
                      <a:r>
                        <a:rPr b="1" lang="en" sz="1500">
                          <a:solidFill>
                            <a:schemeClr val="dk1"/>
                          </a:solidFill>
                          <a:latin typeface="Barlow"/>
                          <a:ea typeface="Barlow"/>
                          <a:cs typeface="Barlow"/>
                          <a:sym typeface="Barlow"/>
                        </a:rPr>
                        <a:t>Random F.</a:t>
                      </a:r>
                      <a:r>
                        <a:rPr b="1" lang="en"/>
                        <a:t> c</a:t>
                      </a:r>
                      <a:r>
                        <a:rPr b="1" lang="en"/>
                        <a:t>on hi</a:t>
                      </a:r>
                      <a:r>
                        <a:rPr b="1" lang="en"/>
                        <a:t>perparameteros</a:t>
                      </a:r>
                      <a:endParaRPr b="1"/>
                    </a:p>
                  </a:txBody>
                  <a:tcPr marT="91425" marB="91425" marR="91425" marL="91425"/>
                </a:tc>
              </a:tr>
              <a:tr h="381000">
                <a:tc>
                  <a:txBody>
                    <a:bodyPr/>
                    <a:lstStyle/>
                    <a:p>
                      <a:pPr indent="0" lvl="0" marL="0" rtl="0" algn="l">
                        <a:spcBef>
                          <a:spcPts val="0"/>
                        </a:spcBef>
                        <a:spcAft>
                          <a:spcPts val="0"/>
                        </a:spcAft>
                        <a:buNone/>
                      </a:pPr>
                      <a:r>
                        <a:rPr b="1" lang="en"/>
                        <a:t>MAE</a:t>
                      </a:r>
                      <a:endParaRPr b="1"/>
                    </a:p>
                  </a:txBody>
                  <a:tcPr marT="91425" marB="91425" marR="91425" marL="91425"/>
                </a:tc>
                <a:tc>
                  <a:txBody>
                    <a:bodyPr/>
                    <a:lstStyle/>
                    <a:p>
                      <a:pPr indent="0" lvl="0" marL="0" rtl="0" algn="l">
                        <a:spcBef>
                          <a:spcPts val="0"/>
                        </a:spcBef>
                        <a:spcAft>
                          <a:spcPts val="0"/>
                        </a:spcAft>
                        <a:buNone/>
                      </a:pPr>
                      <a:r>
                        <a:rPr lang="en"/>
                        <a:t>122.055</a:t>
                      </a:r>
                      <a:endParaRPr/>
                    </a:p>
                  </a:txBody>
                  <a:tcPr marT="91425" marB="91425" marR="91425" marL="91425"/>
                </a:tc>
                <a:tc>
                  <a:txBody>
                    <a:bodyPr/>
                    <a:lstStyle/>
                    <a:p>
                      <a:pPr indent="0" lvl="0" marL="0" rtl="0" algn="l">
                        <a:spcBef>
                          <a:spcPts val="0"/>
                        </a:spcBef>
                        <a:spcAft>
                          <a:spcPts val="0"/>
                        </a:spcAft>
                        <a:buNone/>
                      </a:pPr>
                      <a:r>
                        <a:rPr b="1" lang="en" u="sng"/>
                        <a:t>117.419</a:t>
                      </a:r>
                      <a:endParaRPr b="1" u="sng"/>
                    </a:p>
                  </a:txBody>
                  <a:tcPr marT="91425" marB="91425" marR="91425" marL="91425"/>
                </a:tc>
                <a:tc>
                  <a:txBody>
                    <a:bodyPr/>
                    <a:lstStyle/>
                    <a:p>
                      <a:pPr indent="0" lvl="0" marL="0" rtl="0" algn="l">
                        <a:spcBef>
                          <a:spcPts val="0"/>
                        </a:spcBef>
                        <a:spcAft>
                          <a:spcPts val="0"/>
                        </a:spcAft>
                        <a:buNone/>
                      </a:pPr>
                      <a:r>
                        <a:rPr lang="en"/>
                        <a:t>123.044</a:t>
                      </a:r>
                      <a:endParaRPr/>
                    </a:p>
                  </a:txBody>
                  <a:tcPr marT="91425" marB="91425" marR="91425" marL="91425"/>
                </a:tc>
                <a:tc>
                  <a:txBody>
                    <a:bodyPr/>
                    <a:lstStyle/>
                    <a:p>
                      <a:pPr indent="0" lvl="0" marL="0" rtl="0" algn="l">
                        <a:spcBef>
                          <a:spcPts val="0"/>
                        </a:spcBef>
                        <a:spcAft>
                          <a:spcPts val="0"/>
                        </a:spcAft>
                        <a:buNone/>
                      </a:pPr>
                      <a:r>
                        <a:rPr lang="en"/>
                        <a:t>123.044</a:t>
                      </a:r>
                      <a:endParaRPr/>
                    </a:p>
                  </a:txBody>
                  <a:tcPr marT="91425" marB="91425" marR="91425" marL="91425"/>
                </a:tc>
              </a:tr>
              <a:tr h="381000">
                <a:tc>
                  <a:txBody>
                    <a:bodyPr/>
                    <a:lstStyle/>
                    <a:p>
                      <a:pPr indent="0" lvl="0" marL="0" rtl="0" algn="l">
                        <a:spcBef>
                          <a:spcPts val="0"/>
                        </a:spcBef>
                        <a:spcAft>
                          <a:spcPts val="0"/>
                        </a:spcAft>
                        <a:buNone/>
                      </a:pPr>
                      <a:r>
                        <a:rPr b="1" lang="en"/>
                        <a:t>RMSE</a:t>
                      </a:r>
                      <a:endParaRPr b="1"/>
                    </a:p>
                  </a:txBody>
                  <a:tcPr marT="91425" marB="91425" marR="91425" marL="91425"/>
                </a:tc>
                <a:tc>
                  <a:txBody>
                    <a:bodyPr/>
                    <a:lstStyle/>
                    <a:p>
                      <a:pPr indent="0" lvl="0" marL="0" rtl="0" algn="l">
                        <a:spcBef>
                          <a:spcPts val="0"/>
                        </a:spcBef>
                        <a:spcAft>
                          <a:spcPts val="0"/>
                        </a:spcAft>
                        <a:buNone/>
                      </a:pPr>
                      <a:r>
                        <a:rPr lang="en"/>
                        <a:t>154.770</a:t>
                      </a:r>
                      <a:endParaRPr/>
                    </a:p>
                  </a:txBody>
                  <a:tcPr marT="91425" marB="91425" marR="91425" marL="91425"/>
                </a:tc>
                <a:tc>
                  <a:txBody>
                    <a:bodyPr/>
                    <a:lstStyle/>
                    <a:p>
                      <a:pPr indent="0" lvl="0" marL="0" rtl="0" algn="l">
                        <a:spcBef>
                          <a:spcPts val="0"/>
                        </a:spcBef>
                        <a:spcAft>
                          <a:spcPts val="0"/>
                        </a:spcAft>
                        <a:buNone/>
                      </a:pPr>
                      <a:r>
                        <a:rPr b="1" lang="en" u="sng"/>
                        <a:t>152.713</a:t>
                      </a:r>
                      <a:endParaRPr b="1" u="sng"/>
                    </a:p>
                  </a:txBody>
                  <a:tcPr marT="91425" marB="91425" marR="91425" marL="91425"/>
                </a:tc>
                <a:tc>
                  <a:txBody>
                    <a:bodyPr/>
                    <a:lstStyle/>
                    <a:p>
                      <a:pPr indent="0" lvl="0" marL="0" rtl="0" algn="l">
                        <a:spcBef>
                          <a:spcPts val="0"/>
                        </a:spcBef>
                        <a:spcAft>
                          <a:spcPts val="0"/>
                        </a:spcAft>
                        <a:buNone/>
                      </a:pPr>
                      <a:r>
                        <a:rPr lang="en"/>
                        <a:t>158.597</a:t>
                      </a:r>
                      <a:endParaRPr/>
                    </a:p>
                  </a:txBody>
                  <a:tcPr marT="91425" marB="91425" marR="91425" marL="91425"/>
                </a:tc>
                <a:tc>
                  <a:txBody>
                    <a:bodyPr/>
                    <a:lstStyle/>
                    <a:p>
                      <a:pPr indent="0" lvl="0" marL="0" rtl="0" algn="l">
                        <a:spcBef>
                          <a:spcPts val="0"/>
                        </a:spcBef>
                        <a:spcAft>
                          <a:spcPts val="0"/>
                        </a:spcAft>
                        <a:buNone/>
                      </a:pPr>
                      <a:r>
                        <a:rPr lang="en"/>
                        <a:t>158.597</a:t>
                      </a:r>
                      <a:endParaRPr/>
                    </a:p>
                  </a:txBody>
                  <a:tcPr marT="91425" marB="91425" marR="91425" marL="91425"/>
                </a:tc>
              </a:tr>
              <a:tr h="381000">
                <a:tc>
                  <a:txBody>
                    <a:bodyPr/>
                    <a:lstStyle/>
                    <a:p>
                      <a:pPr indent="0" lvl="0" marL="0" rtl="0" algn="l">
                        <a:spcBef>
                          <a:spcPts val="0"/>
                        </a:spcBef>
                        <a:spcAft>
                          <a:spcPts val="0"/>
                        </a:spcAft>
                        <a:buNone/>
                      </a:pPr>
                      <a:r>
                        <a:rPr b="1" lang="en"/>
                        <a:t>R2</a:t>
                      </a:r>
                      <a:endParaRPr b="1"/>
                    </a:p>
                  </a:txBody>
                  <a:tcPr marT="91425" marB="91425" marR="91425" marL="91425"/>
                </a:tc>
                <a:tc>
                  <a:txBody>
                    <a:bodyPr/>
                    <a:lstStyle/>
                    <a:p>
                      <a:pPr indent="0" lvl="0" marL="0" rtl="0" algn="l">
                        <a:spcBef>
                          <a:spcPts val="0"/>
                        </a:spcBef>
                        <a:spcAft>
                          <a:spcPts val="0"/>
                        </a:spcAft>
                        <a:buNone/>
                      </a:pPr>
                      <a:r>
                        <a:rPr b="1" lang="en"/>
                        <a:t>47.49%</a:t>
                      </a:r>
                      <a:endParaRPr b="1"/>
                    </a:p>
                  </a:txBody>
                  <a:tcPr marT="91425" marB="91425" marR="91425" marL="91425"/>
                </a:tc>
                <a:tc>
                  <a:txBody>
                    <a:bodyPr/>
                    <a:lstStyle/>
                    <a:p>
                      <a:pPr indent="0" lvl="0" marL="0" rtl="0" algn="l">
                        <a:spcBef>
                          <a:spcPts val="0"/>
                        </a:spcBef>
                        <a:spcAft>
                          <a:spcPts val="0"/>
                        </a:spcAft>
                        <a:buNone/>
                      </a:pPr>
                      <a:r>
                        <a:rPr b="1" lang="en" u="sng"/>
                        <a:t>48.87%</a:t>
                      </a:r>
                      <a:endParaRPr b="1" u="sng"/>
                    </a:p>
                  </a:txBody>
                  <a:tcPr marT="91425" marB="91425" marR="91425" marL="91425"/>
                </a:tc>
                <a:tc>
                  <a:txBody>
                    <a:bodyPr/>
                    <a:lstStyle/>
                    <a:p>
                      <a:pPr indent="0" lvl="0" marL="0" rtl="0" algn="l">
                        <a:spcBef>
                          <a:spcPts val="0"/>
                        </a:spcBef>
                        <a:spcAft>
                          <a:spcPts val="0"/>
                        </a:spcAft>
                        <a:buNone/>
                      </a:pPr>
                      <a:r>
                        <a:rPr lang="en"/>
                        <a:t>44.85</a:t>
                      </a:r>
                      <a:endParaRPr/>
                    </a:p>
                  </a:txBody>
                  <a:tcPr marT="91425" marB="91425" marR="91425" marL="91425"/>
                </a:tc>
                <a:tc>
                  <a:txBody>
                    <a:bodyPr/>
                    <a:lstStyle/>
                    <a:p>
                      <a:pPr indent="0" lvl="0" marL="0" rtl="0" algn="l">
                        <a:spcBef>
                          <a:spcPts val="0"/>
                        </a:spcBef>
                        <a:spcAft>
                          <a:spcPts val="0"/>
                        </a:spcAft>
                        <a:buNone/>
                      </a:pPr>
                      <a:r>
                        <a:rPr lang="en"/>
                        <a:t>44.85%</a:t>
                      </a:r>
                      <a:endParaRPr/>
                    </a:p>
                  </a:txBody>
                  <a:tcPr marT="91425" marB="91425" marR="91425" marL="91425"/>
                </a:tc>
              </a:tr>
            </a:tbl>
          </a:graphicData>
        </a:graphic>
      </p:graphicFrame>
      <p:sp>
        <p:nvSpPr>
          <p:cNvPr id="395" name="Google Shape;395;p58"/>
          <p:cNvSpPr txBox="1"/>
          <p:nvPr>
            <p:ph idx="4294967295" type="subTitle"/>
          </p:nvPr>
        </p:nvSpPr>
        <p:spPr>
          <a:xfrm>
            <a:off x="2378350" y="2821225"/>
            <a:ext cx="6463200" cy="1983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400">
                <a:solidFill>
                  <a:schemeClr val="dk2"/>
                </a:solidFill>
                <a:latin typeface="Barlow"/>
                <a:ea typeface="Barlow"/>
                <a:cs typeface="Barlow"/>
                <a:sym typeface="Barlow"/>
              </a:rPr>
              <a:t>Predicción</a:t>
            </a:r>
            <a:r>
              <a:rPr b="1" lang="en" sz="1400">
                <a:solidFill>
                  <a:schemeClr val="dk2"/>
                </a:solidFill>
                <a:latin typeface="Barlow"/>
                <a:ea typeface="Barlow"/>
                <a:cs typeface="Barlow"/>
                <a:sym typeface="Barlow"/>
              </a:rPr>
              <a:t> del Precio </a:t>
            </a:r>
            <a:r>
              <a:rPr b="1" lang="en" sz="1400">
                <a:latin typeface="Barlow"/>
                <a:ea typeface="Barlow"/>
                <a:cs typeface="Barlow"/>
                <a:sym typeface="Barlow"/>
              </a:rPr>
              <a:t>de las viviendas en EEUU</a:t>
            </a:r>
            <a:endParaRPr sz="1400"/>
          </a:p>
          <a:p>
            <a:pPr indent="0" lvl="0" marL="0" rtl="0" algn="l">
              <a:lnSpc>
                <a:spcPct val="135714"/>
              </a:lnSpc>
              <a:spcBef>
                <a:spcPts val="0"/>
              </a:spcBef>
              <a:spcAft>
                <a:spcPts val="0"/>
              </a:spcAft>
              <a:buNone/>
            </a:pPr>
            <a:r>
              <a:rPr lang="en" sz="1200"/>
              <a:t>Del análisis efectuado podemos concluir que el Algoritmo que mejores resultados arroja para predecir el precio de las viviendas es</a:t>
            </a:r>
            <a:r>
              <a:rPr b="1" lang="en" sz="1200">
                <a:solidFill>
                  <a:schemeClr val="dk2"/>
                </a:solidFill>
                <a:latin typeface="Barlow"/>
                <a:ea typeface="Barlow"/>
                <a:cs typeface="Barlow"/>
                <a:sym typeface="Barlow"/>
              </a:rPr>
              <a:t> Random Forest</a:t>
            </a:r>
            <a:r>
              <a:rPr lang="en" sz="1200"/>
              <a:t> con un </a:t>
            </a:r>
            <a:r>
              <a:rPr b="1" lang="en" sz="1200">
                <a:solidFill>
                  <a:schemeClr val="dk2"/>
                </a:solidFill>
                <a:latin typeface="Barlow"/>
                <a:ea typeface="Barlow"/>
                <a:cs typeface="Barlow"/>
                <a:sym typeface="Barlow"/>
              </a:rPr>
              <a:t>R2 de 48.87%</a:t>
            </a:r>
            <a:r>
              <a:rPr lang="en" sz="1200"/>
              <a:t>. Resulta un porcentaje bajo con lo cual se </a:t>
            </a:r>
            <a:r>
              <a:rPr lang="en" sz="1200"/>
              <a:t>procedió</a:t>
            </a:r>
            <a:r>
              <a:rPr lang="en" sz="1200"/>
              <a:t> a aplicar </a:t>
            </a:r>
            <a:r>
              <a:rPr b="1" lang="en" sz="1200">
                <a:latin typeface="Barlow"/>
                <a:ea typeface="Barlow"/>
                <a:cs typeface="Barlow"/>
                <a:sym typeface="Barlow"/>
              </a:rPr>
              <a:t>Gridsearch </a:t>
            </a:r>
            <a:r>
              <a:rPr lang="en" sz="1200"/>
              <a:t>a modo de </a:t>
            </a:r>
            <a:r>
              <a:rPr b="1" lang="en" sz="1200">
                <a:latin typeface="Barlow"/>
                <a:ea typeface="Barlow"/>
                <a:cs typeface="Barlow"/>
                <a:sym typeface="Barlow"/>
              </a:rPr>
              <a:t>optimizar los parámetros</a:t>
            </a:r>
            <a:r>
              <a:rPr lang="en" sz="1200"/>
              <a:t> pero</a:t>
            </a:r>
            <a:r>
              <a:rPr lang="en" sz="1200"/>
              <a:t> sin obtener resultados </a:t>
            </a:r>
            <a:r>
              <a:rPr lang="en" sz="1200"/>
              <a:t>satisfactorios como se puede ver en la última columna.</a:t>
            </a:r>
            <a:endParaRPr sz="1200"/>
          </a:p>
          <a:p>
            <a:pPr indent="0" lvl="0" marL="0" rtl="0" algn="l">
              <a:lnSpc>
                <a:spcPct val="135714"/>
              </a:lnSpc>
              <a:spcBef>
                <a:spcPts val="0"/>
              </a:spcBef>
              <a:spcAft>
                <a:spcPts val="0"/>
              </a:spcAft>
              <a:buNone/>
            </a:pPr>
            <a:r>
              <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9"/>
          <p:cNvSpPr txBox="1"/>
          <p:nvPr>
            <p:ph idx="4294967295" type="subTitle"/>
          </p:nvPr>
        </p:nvSpPr>
        <p:spPr>
          <a:xfrm>
            <a:off x="761075" y="1583050"/>
            <a:ext cx="3257100" cy="3199200"/>
          </a:xfrm>
          <a:prstGeom prst="rect">
            <a:avLst/>
          </a:prstGeom>
        </p:spPr>
        <p:txBody>
          <a:bodyPr anchorCtr="0" anchor="t" bIns="91425" lIns="91425" spcFirstLastPara="1" rIns="91425" wrap="square" tIns="91425">
            <a:noAutofit/>
          </a:bodyPr>
          <a:lstStyle/>
          <a:p>
            <a:pPr indent="0" lvl="0" marL="0" rtl="0" algn="r">
              <a:lnSpc>
                <a:spcPct val="135714"/>
              </a:lnSpc>
              <a:spcBef>
                <a:spcPts val="0"/>
              </a:spcBef>
              <a:spcAft>
                <a:spcPts val="0"/>
              </a:spcAft>
              <a:buNone/>
            </a:pPr>
            <a:r>
              <a:rPr lang="en" sz="1400"/>
              <a:t>En la </a:t>
            </a:r>
            <a:r>
              <a:rPr lang="en" sz="1400"/>
              <a:t>gráfica se observa una recta roja que </a:t>
            </a:r>
            <a:r>
              <a:rPr lang="en" sz="1400"/>
              <a:t>atraviesa</a:t>
            </a:r>
            <a:r>
              <a:rPr lang="en" sz="1400"/>
              <a:t> las observaciones reales (puntos azules) con una </a:t>
            </a:r>
            <a:r>
              <a:rPr lang="en" sz="1400"/>
              <a:t>precisión</a:t>
            </a:r>
            <a:r>
              <a:rPr lang="en" sz="1400"/>
              <a:t> relativa y que se aproxima al 49%.</a:t>
            </a:r>
            <a:endParaRPr sz="1400"/>
          </a:p>
          <a:p>
            <a:pPr indent="0" lvl="0" marL="0" rtl="0" algn="r">
              <a:lnSpc>
                <a:spcPct val="135714"/>
              </a:lnSpc>
              <a:spcBef>
                <a:spcPts val="0"/>
              </a:spcBef>
              <a:spcAft>
                <a:spcPts val="0"/>
              </a:spcAft>
              <a:buNone/>
            </a:pPr>
            <a:r>
              <a:rPr lang="en" sz="1400"/>
              <a:t> Dicha </a:t>
            </a:r>
            <a:r>
              <a:rPr lang="en" sz="1400"/>
              <a:t>recta roja representa la regresión lineal de nuestro modelo Random Forest. </a:t>
            </a:r>
            <a:endParaRPr sz="1400"/>
          </a:p>
          <a:p>
            <a:pPr indent="0" lvl="0" marL="0" rtl="0" algn="r">
              <a:lnSpc>
                <a:spcPct val="135714"/>
              </a:lnSpc>
              <a:spcBef>
                <a:spcPts val="0"/>
              </a:spcBef>
              <a:spcAft>
                <a:spcPts val="0"/>
              </a:spcAft>
              <a:buNone/>
            </a:pPr>
            <a:r>
              <a:rPr lang="en" sz="1400"/>
              <a:t>Puede observarse que existen desvíos considerables respecto la recta.</a:t>
            </a:r>
            <a:endParaRPr sz="1400"/>
          </a:p>
          <a:p>
            <a:pPr indent="0" lvl="0" marL="0" rtl="0" algn="r">
              <a:lnSpc>
                <a:spcPct val="135714"/>
              </a:lnSpc>
              <a:spcBef>
                <a:spcPts val="0"/>
              </a:spcBef>
              <a:spcAft>
                <a:spcPts val="0"/>
              </a:spcAft>
              <a:buNone/>
            </a:pPr>
            <a:r>
              <a:t/>
            </a:r>
            <a:endParaRPr sz="1400"/>
          </a:p>
        </p:txBody>
      </p:sp>
      <p:pic>
        <p:nvPicPr>
          <p:cNvPr id="401" name="Google Shape;401;p59"/>
          <p:cNvPicPr preferRelativeResize="0"/>
          <p:nvPr/>
        </p:nvPicPr>
        <p:blipFill rotWithShape="1">
          <a:blip r:embed="rId3">
            <a:alphaModFix/>
          </a:blip>
          <a:srcRect b="0" l="0" r="1613" t="0"/>
          <a:stretch/>
        </p:blipFill>
        <p:spPr>
          <a:xfrm>
            <a:off x="4218300" y="1450875"/>
            <a:ext cx="4205825" cy="3336075"/>
          </a:xfrm>
          <a:prstGeom prst="rect">
            <a:avLst/>
          </a:prstGeom>
          <a:noFill/>
          <a:ln>
            <a:noFill/>
          </a:ln>
        </p:spPr>
      </p:pic>
      <p:sp>
        <p:nvSpPr>
          <p:cNvPr id="402" name="Google Shape;402;p59"/>
          <p:cNvSpPr txBox="1"/>
          <p:nvPr>
            <p:ph type="title"/>
          </p:nvPr>
        </p:nvSpPr>
        <p:spPr>
          <a:xfrm>
            <a:off x="3637025" y="381600"/>
            <a:ext cx="4787100" cy="1234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0" lang="en" sz="3000"/>
              <a:t>ALGORITMO DE REGRESIÓN</a:t>
            </a:r>
            <a:endParaRPr b="0" sz="3000"/>
          </a:p>
          <a:p>
            <a:pPr indent="0" lvl="0" marL="0" rtl="0" algn="r">
              <a:spcBef>
                <a:spcPts val="0"/>
              </a:spcBef>
              <a:spcAft>
                <a:spcPts val="0"/>
              </a:spcAft>
              <a:buNone/>
            </a:pPr>
            <a:r>
              <a:rPr lang="en" sz="3000"/>
              <a:t>METRICAS</a:t>
            </a:r>
            <a:r>
              <a:rPr lang="en" sz="3000"/>
              <a:t>: </a:t>
            </a:r>
            <a:endParaRPr sz="3000"/>
          </a:p>
          <a:p>
            <a:pPr indent="0" lvl="0" marL="0" rtl="0" algn="r">
              <a:spcBef>
                <a:spcPts val="0"/>
              </a:spcBef>
              <a:spcAft>
                <a:spcPts val="0"/>
              </a:spcAft>
              <a:buNone/>
            </a:pPr>
            <a:r>
              <a:t/>
            </a:r>
            <a:endParaRPr sz="3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id="407" name="Google Shape;407;p60"/>
          <p:cNvPicPr preferRelativeResize="0"/>
          <p:nvPr/>
        </p:nvPicPr>
        <p:blipFill rotWithShape="1">
          <a:blip r:embed="rId3">
            <a:alphaModFix/>
          </a:blip>
          <a:srcRect b="11612" l="17842" r="61689" t="1919"/>
          <a:stretch/>
        </p:blipFill>
        <p:spPr>
          <a:xfrm flipH="1">
            <a:off x="-1" y="0"/>
            <a:ext cx="1823176" cy="5143500"/>
          </a:xfrm>
          <a:prstGeom prst="rect">
            <a:avLst/>
          </a:prstGeom>
          <a:noFill/>
          <a:ln>
            <a:noFill/>
          </a:ln>
        </p:spPr>
      </p:pic>
      <p:sp>
        <p:nvSpPr>
          <p:cNvPr id="408" name="Google Shape;408;p60"/>
          <p:cNvSpPr/>
          <p:nvPr/>
        </p:nvSpPr>
        <p:spPr>
          <a:xfrm>
            <a:off x="79328" y="-873403"/>
            <a:ext cx="2647186" cy="1772925"/>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09" name="Google Shape;409;p60"/>
          <p:cNvGraphicFramePr/>
          <p:nvPr/>
        </p:nvGraphicFramePr>
        <p:xfrm>
          <a:off x="2574125" y="861575"/>
          <a:ext cx="3000000" cy="3000000"/>
        </p:xfrm>
        <a:graphic>
          <a:graphicData uri="http://schemas.openxmlformats.org/drawingml/2006/table">
            <a:tbl>
              <a:tblPr>
                <a:noFill/>
                <a:tableStyleId>{B259A19C-ECFE-43E4-AB1B-63152AEA5B63}</a:tableStyleId>
              </a:tblPr>
              <a:tblGrid>
                <a:gridCol w="1008550"/>
                <a:gridCol w="1008550"/>
                <a:gridCol w="843250"/>
                <a:gridCol w="1173850"/>
                <a:gridCol w="882650"/>
                <a:gridCol w="1346650"/>
              </a:tblGrid>
              <a:tr h="5165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lnSpc>
                          <a:spcPct val="135714"/>
                        </a:lnSpc>
                        <a:spcBef>
                          <a:spcPts val="0"/>
                        </a:spcBef>
                        <a:spcAft>
                          <a:spcPts val="0"/>
                        </a:spcAft>
                        <a:buNone/>
                      </a:pPr>
                      <a:r>
                        <a:rPr b="1" lang="en" sz="1500">
                          <a:solidFill>
                            <a:schemeClr val="dk1"/>
                          </a:solidFill>
                          <a:latin typeface="Barlow"/>
                          <a:ea typeface="Barlow"/>
                          <a:cs typeface="Barlow"/>
                          <a:sym typeface="Barlow"/>
                        </a:rPr>
                        <a:t>Arbol de Decision</a:t>
                      </a:r>
                      <a:endParaRPr b="1"/>
                    </a:p>
                  </a:txBody>
                  <a:tcPr marT="91425" marB="91425" marR="91425" marL="91425"/>
                </a:tc>
                <a:tc>
                  <a:txBody>
                    <a:bodyPr/>
                    <a:lstStyle/>
                    <a:p>
                      <a:pPr indent="0" lvl="0" marL="0" rtl="0" algn="ctr">
                        <a:lnSpc>
                          <a:spcPct val="135714"/>
                        </a:lnSpc>
                        <a:spcBef>
                          <a:spcPts val="0"/>
                        </a:spcBef>
                        <a:spcAft>
                          <a:spcPts val="0"/>
                        </a:spcAft>
                        <a:buNone/>
                      </a:pPr>
                      <a:r>
                        <a:rPr b="1" lang="en" sz="1500">
                          <a:solidFill>
                            <a:schemeClr val="dk1"/>
                          </a:solidFill>
                          <a:latin typeface="Barlow"/>
                          <a:ea typeface="Barlow"/>
                          <a:cs typeface="Barlow"/>
                          <a:sym typeface="Barlow"/>
                        </a:rPr>
                        <a:t>KNN</a:t>
                      </a:r>
                      <a:endParaRPr b="1"/>
                    </a:p>
                  </a:txBody>
                  <a:tcPr marT="91425" marB="91425" marR="91425" marL="91425"/>
                </a:tc>
                <a:tc>
                  <a:txBody>
                    <a:bodyPr/>
                    <a:lstStyle/>
                    <a:p>
                      <a:pPr indent="0" lvl="0" marL="0" rtl="0" algn="ctr">
                        <a:lnSpc>
                          <a:spcPct val="135714"/>
                        </a:lnSpc>
                        <a:spcBef>
                          <a:spcPts val="0"/>
                        </a:spcBef>
                        <a:spcAft>
                          <a:spcPts val="0"/>
                        </a:spcAft>
                        <a:buNone/>
                      </a:pPr>
                      <a:r>
                        <a:rPr b="1" lang="en" sz="1500">
                          <a:solidFill>
                            <a:schemeClr val="dk1"/>
                          </a:solidFill>
                          <a:latin typeface="Barlow"/>
                          <a:ea typeface="Barlow"/>
                          <a:cs typeface="Barlow"/>
                          <a:sym typeface="Barlow"/>
                        </a:rPr>
                        <a:t>Regresion Logistica</a:t>
                      </a:r>
                      <a:endParaRPr b="1"/>
                    </a:p>
                  </a:txBody>
                  <a:tcPr marT="91425" marB="91425" marR="91425" marL="91425"/>
                </a:tc>
                <a:tc>
                  <a:txBody>
                    <a:bodyPr/>
                    <a:lstStyle/>
                    <a:p>
                      <a:pPr indent="0" lvl="0" marL="0" rtl="0" algn="ctr">
                        <a:lnSpc>
                          <a:spcPct val="135714"/>
                        </a:lnSpc>
                        <a:spcBef>
                          <a:spcPts val="0"/>
                        </a:spcBef>
                        <a:spcAft>
                          <a:spcPts val="0"/>
                        </a:spcAft>
                        <a:buNone/>
                      </a:pPr>
                      <a:r>
                        <a:rPr b="1" lang="en" sz="1500">
                          <a:solidFill>
                            <a:schemeClr val="dk1"/>
                          </a:solidFill>
                          <a:latin typeface="Barlow"/>
                          <a:ea typeface="Barlow"/>
                          <a:cs typeface="Barlow"/>
                          <a:sym typeface="Barlow"/>
                        </a:rPr>
                        <a:t>Random Forest</a:t>
                      </a:r>
                      <a:endParaRPr b="1"/>
                    </a:p>
                  </a:txBody>
                  <a:tcPr marT="91425" marB="91425" marR="91425" marL="91425"/>
                </a:tc>
                <a:tc>
                  <a:txBody>
                    <a:bodyPr/>
                    <a:lstStyle/>
                    <a:p>
                      <a:pPr indent="0" lvl="0" marL="0" rtl="0" algn="ctr">
                        <a:lnSpc>
                          <a:spcPct val="135714"/>
                        </a:lnSpc>
                        <a:spcBef>
                          <a:spcPts val="0"/>
                        </a:spcBef>
                        <a:spcAft>
                          <a:spcPts val="0"/>
                        </a:spcAft>
                        <a:buNone/>
                      </a:pPr>
                      <a:r>
                        <a:rPr b="1" lang="en" sz="1500">
                          <a:solidFill>
                            <a:schemeClr val="dk1"/>
                          </a:solidFill>
                          <a:latin typeface="Barlow"/>
                          <a:ea typeface="Barlow"/>
                          <a:cs typeface="Barlow"/>
                          <a:sym typeface="Barlow"/>
                        </a:rPr>
                        <a:t>Arbol </a:t>
                      </a:r>
                      <a:endParaRPr b="1"/>
                    </a:p>
                    <a:p>
                      <a:pPr indent="0" lvl="0" marL="0" rtl="0" algn="ctr">
                        <a:lnSpc>
                          <a:spcPct val="135714"/>
                        </a:lnSpc>
                        <a:spcBef>
                          <a:spcPts val="0"/>
                        </a:spcBef>
                        <a:spcAft>
                          <a:spcPts val="0"/>
                        </a:spcAft>
                        <a:buNone/>
                      </a:pPr>
                      <a:r>
                        <a:rPr b="1" lang="en" sz="1500">
                          <a:solidFill>
                            <a:schemeClr val="dk1"/>
                          </a:solidFill>
                          <a:latin typeface="Barlow"/>
                          <a:ea typeface="Barlow"/>
                          <a:cs typeface="Barlow"/>
                          <a:sym typeface="Barlow"/>
                        </a:rPr>
                        <a:t>rebalanceado</a:t>
                      </a:r>
                      <a:endParaRPr b="1" sz="1500">
                        <a:solidFill>
                          <a:schemeClr val="dk1"/>
                        </a:solidFill>
                        <a:latin typeface="Barlow"/>
                        <a:ea typeface="Barlow"/>
                        <a:cs typeface="Barlow"/>
                        <a:sym typeface="Barlow"/>
                      </a:endParaRPr>
                    </a:p>
                  </a:txBody>
                  <a:tcPr marT="91425" marB="91425" marR="91425" marL="91425">
                    <a:lnB cap="flat" cmpd="sng" w="9525">
                      <a:solidFill>
                        <a:srgbClr val="9E9E9E"/>
                      </a:solidFill>
                      <a:prstDash val="solid"/>
                      <a:round/>
                      <a:headEnd len="sm" w="sm" type="none"/>
                      <a:tailEnd len="sm" w="sm" type="none"/>
                    </a:lnB>
                  </a:tcPr>
                </a:tc>
              </a:tr>
              <a:tr h="201300">
                <a:tc>
                  <a:txBody>
                    <a:bodyPr/>
                    <a:lstStyle/>
                    <a:p>
                      <a:pPr indent="0" lvl="0" marL="0" rtl="0" algn="l">
                        <a:spcBef>
                          <a:spcPts val="0"/>
                        </a:spcBef>
                        <a:spcAft>
                          <a:spcPts val="0"/>
                        </a:spcAft>
                        <a:buNone/>
                      </a:pPr>
                      <a:r>
                        <a:rPr b="1" lang="en"/>
                        <a:t>Accuracy</a:t>
                      </a:r>
                      <a:endParaRPr b="1"/>
                    </a:p>
                  </a:txBody>
                  <a:tcPr marT="91425" marB="91425" marR="91425" marL="91425"/>
                </a:tc>
                <a:tc>
                  <a:txBody>
                    <a:bodyPr/>
                    <a:lstStyle/>
                    <a:p>
                      <a:pPr indent="0" lvl="0" marL="0" rtl="0" algn="l">
                        <a:spcBef>
                          <a:spcPts val="0"/>
                        </a:spcBef>
                        <a:spcAft>
                          <a:spcPts val="0"/>
                        </a:spcAft>
                        <a:buNone/>
                      </a:pPr>
                      <a:r>
                        <a:rPr b="1" lang="en" u="sng"/>
                        <a:t>0.98</a:t>
                      </a:r>
                      <a:endParaRPr b="1" u="sng"/>
                    </a:p>
                  </a:txBody>
                  <a:tcPr marT="91425" marB="91425" marR="91425" marL="91425"/>
                </a:tc>
                <a:tc>
                  <a:txBody>
                    <a:bodyPr/>
                    <a:lstStyle/>
                    <a:p>
                      <a:pPr indent="0" lvl="0" marL="0" rtl="0" algn="l">
                        <a:spcBef>
                          <a:spcPts val="0"/>
                        </a:spcBef>
                        <a:spcAft>
                          <a:spcPts val="0"/>
                        </a:spcAft>
                        <a:buNone/>
                      </a:pPr>
                      <a:r>
                        <a:rPr lang="en"/>
                        <a:t>0.61</a:t>
                      </a:r>
                      <a:endParaRPr/>
                    </a:p>
                  </a:txBody>
                  <a:tcPr marT="91425" marB="91425" marR="91425" marL="91425"/>
                </a:tc>
                <a:tc>
                  <a:txBody>
                    <a:bodyPr/>
                    <a:lstStyle/>
                    <a:p>
                      <a:pPr indent="0" lvl="0" marL="0" rtl="0" algn="l">
                        <a:spcBef>
                          <a:spcPts val="0"/>
                        </a:spcBef>
                        <a:spcAft>
                          <a:spcPts val="0"/>
                        </a:spcAft>
                        <a:buNone/>
                      </a:pPr>
                      <a:r>
                        <a:rPr lang="en"/>
                        <a:t>0.71</a:t>
                      </a:r>
                      <a:endParaRPr/>
                    </a:p>
                  </a:txBody>
                  <a:tcPr marT="91425" marB="91425" marR="91425" marL="91425"/>
                </a:tc>
                <a:tc>
                  <a:txBody>
                    <a:bodyPr/>
                    <a:lstStyle/>
                    <a:p>
                      <a:pPr indent="0" lvl="0" marL="0" rtl="0" algn="l">
                        <a:spcBef>
                          <a:spcPts val="0"/>
                        </a:spcBef>
                        <a:spcAft>
                          <a:spcPts val="0"/>
                        </a:spcAft>
                        <a:buNone/>
                      </a:pPr>
                      <a:r>
                        <a:rPr lang="en"/>
                        <a:t>0.87</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u="sng"/>
                        <a:t>0.98</a:t>
                      </a:r>
                      <a:endParaRPr b="1" u="sng"/>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01300">
                <a:tc>
                  <a:txBody>
                    <a:bodyPr/>
                    <a:lstStyle/>
                    <a:p>
                      <a:pPr indent="0" lvl="0" marL="0" rtl="0" algn="l">
                        <a:spcBef>
                          <a:spcPts val="0"/>
                        </a:spcBef>
                        <a:spcAft>
                          <a:spcPts val="0"/>
                        </a:spcAft>
                        <a:buNone/>
                      </a:pPr>
                      <a:r>
                        <a:rPr b="1" lang="en"/>
                        <a:t>Precision</a:t>
                      </a:r>
                      <a:endParaRPr b="1"/>
                    </a:p>
                  </a:txBody>
                  <a:tcPr marT="91425" marB="91425" marR="91425" marL="91425"/>
                </a:tc>
                <a:tc>
                  <a:txBody>
                    <a:bodyPr/>
                    <a:lstStyle/>
                    <a:p>
                      <a:pPr indent="0" lvl="0" marL="0" rtl="0" algn="l">
                        <a:spcBef>
                          <a:spcPts val="0"/>
                        </a:spcBef>
                        <a:spcAft>
                          <a:spcPts val="0"/>
                        </a:spcAft>
                        <a:buNone/>
                      </a:pPr>
                      <a:r>
                        <a:rPr lang="en"/>
                        <a:t>0.98</a:t>
                      </a:r>
                      <a:endParaRPr/>
                    </a:p>
                  </a:txBody>
                  <a:tcPr marT="91425" marB="91425" marR="91425" marL="91425"/>
                </a:tc>
                <a:tc>
                  <a:txBody>
                    <a:bodyPr/>
                    <a:lstStyle/>
                    <a:p>
                      <a:pPr indent="0" lvl="0" marL="0" rtl="0" algn="l">
                        <a:spcBef>
                          <a:spcPts val="0"/>
                        </a:spcBef>
                        <a:spcAft>
                          <a:spcPts val="0"/>
                        </a:spcAft>
                        <a:buNone/>
                      </a:pPr>
                      <a:r>
                        <a:rPr lang="en"/>
                        <a:t>0.59</a:t>
                      </a:r>
                      <a:endParaRPr/>
                    </a:p>
                  </a:txBody>
                  <a:tcPr marT="91425" marB="91425" marR="91425" marL="91425"/>
                </a:tc>
                <a:tc>
                  <a:txBody>
                    <a:bodyPr/>
                    <a:lstStyle/>
                    <a:p>
                      <a:pPr indent="0" lvl="0" marL="0" rtl="0" algn="l">
                        <a:spcBef>
                          <a:spcPts val="0"/>
                        </a:spcBef>
                        <a:spcAft>
                          <a:spcPts val="0"/>
                        </a:spcAft>
                        <a:buNone/>
                      </a:pPr>
                      <a:r>
                        <a:rPr lang="en"/>
                        <a:t>0.71</a:t>
                      </a:r>
                      <a:endParaRPr/>
                    </a:p>
                  </a:txBody>
                  <a:tcPr marT="91425" marB="91425" marR="91425" marL="91425"/>
                </a:tc>
                <a:tc>
                  <a:txBody>
                    <a:bodyPr/>
                    <a:lstStyle/>
                    <a:p>
                      <a:pPr indent="0" lvl="0" marL="0" rtl="0" algn="l">
                        <a:spcBef>
                          <a:spcPts val="0"/>
                        </a:spcBef>
                        <a:spcAft>
                          <a:spcPts val="0"/>
                        </a:spcAft>
                        <a:buNone/>
                      </a:pPr>
                      <a:r>
                        <a:rPr lang="en"/>
                        <a:t>0.87</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0.98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01300">
                <a:tc>
                  <a:txBody>
                    <a:bodyPr/>
                    <a:lstStyle/>
                    <a:p>
                      <a:pPr indent="0" lvl="0" marL="0" rtl="0" algn="l">
                        <a:spcBef>
                          <a:spcPts val="0"/>
                        </a:spcBef>
                        <a:spcAft>
                          <a:spcPts val="0"/>
                        </a:spcAft>
                        <a:buNone/>
                      </a:pPr>
                      <a:r>
                        <a:rPr b="1" lang="en"/>
                        <a:t>Recall</a:t>
                      </a:r>
                      <a:endParaRPr b="1"/>
                    </a:p>
                  </a:txBody>
                  <a:tcPr marT="91425" marB="91425" marR="91425" marL="91425"/>
                </a:tc>
                <a:tc>
                  <a:txBody>
                    <a:bodyPr/>
                    <a:lstStyle/>
                    <a:p>
                      <a:pPr indent="0" lvl="0" marL="0" rtl="0" algn="l">
                        <a:spcBef>
                          <a:spcPts val="0"/>
                        </a:spcBef>
                        <a:spcAft>
                          <a:spcPts val="0"/>
                        </a:spcAft>
                        <a:buNone/>
                      </a:pPr>
                      <a:r>
                        <a:rPr lang="en"/>
                        <a:t>0.98</a:t>
                      </a:r>
                      <a:endParaRPr/>
                    </a:p>
                  </a:txBody>
                  <a:tcPr marT="91425" marB="91425" marR="91425" marL="91425"/>
                </a:tc>
                <a:tc>
                  <a:txBody>
                    <a:bodyPr/>
                    <a:lstStyle/>
                    <a:p>
                      <a:pPr indent="0" lvl="0" marL="0" rtl="0" algn="l">
                        <a:spcBef>
                          <a:spcPts val="0"/>
                        </a:spcBef>
                        <a:spcAft>
                          <a:spcPts val="0"/>
                        </a:spcAft>
                        <a:buNone/>
                      </a:pPr>
                      <a:r>
                        <a:rPr lang="en"/>
                        <a:t>0.61</a:t>
                      </a:r>
                      <a:endParaRPr/>
                    </a:p>
                  </a:txBody>
                  <a:tcPr marT="91425" marB="91425" marR="91425" marL="91425"/>
                </a:tc>
                <a:tc>
                  <a:txBody>
                    <a:bodyPr/>
                    <a:lstStyle/>
                    <a:p>
                      <a:pPr indent="0" lvl="0" marL="0" rtl="0" algn="l">
                        <a:spcBef>
                          <a:spcPts val="0"/>
                        </a:spcBef>
                        <a:spcAft>
                          <a:spcPts val="0"/>
                        </a:spcAft>
                        <a:buNone/>
                      </a:pPr>
                      <a:r>
                        <a:rPr lang="en"/>
                        <a:t>0.71</a:t>
                      </a:r>
                      <a:endParaRPr/>
                    </a:p>
                  </a:txBody>
                  <a:tcPr marT="91425" marB="91425" marR="91425" marL="91425"/>
                </a:tc>
                <a:tc>
                  <a:txBody>
                    <a:bodyPr/>
                    <a:lstStyle/>
                    <a:p>
                      <a:pPr indent="0" lvl="0" marL="0" rtl="0" algn="l">
                        <a:spcBef>
                          <a:spcPts val="0"/>
                        </a:spcBef>
                        <a:spcAft>
                          <a:spcPts val="0"/>
                        </a:spcAft>
                        <a:buNone/>
                      </a:pPr>
                      <a:r>
                        <a:rPr lang="en"/>
                        <a:t>0.87</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0.98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01300">
                <a:tc>
                  <a:txBody>
                    <a:bodyPr/>
                    <a:lstStyle/>
                    <a:p>
                      <a:pPr indent="0" lvl="0" marL="0" rtl="0" algn="l">
                        <a:spcBef>
                          <a:spcPts val="0"/>
                        </a:spcBef>
                        <a:spcAft>
                          <a:spcPts val="0"/>
                        </a:spcAft>
                        <a:buNone/>
                      </a:pPr>
                      <a:r>
                        <a:rPr b="1" lang="en"/>
                        <a:t>F1 Score</a:t>
                      </a:r>
                      <a:endParaRPr b="1"/>
                    </a:p>
                  </a:txBody>
                  <a:tcPr marT="91425" marB="91425" marR="91425" marL="91425"/>
                </a:tc>
                <a:tc>
                  <a:txBody>
                    <a:bodyPr/>
                    <a:lstStyle/>
                    <a:p>
                      <a:pPr indent="0" lvl="0" marL="0" rtl="0" algn="l">
                        <a:spcBef>
                          <a:spcPts val="0"/>
                        </a:spcBef>
                        <a:spcAft>
                          <a:spcPts val="0"/>
                        </a:spcAft>
                        <a:buNone/>
                      </a:pPr>
                      <a:r>
                        <a:rPr lang="en"/>
                        <a:t>0.98</a:t>
                      </a:r>
                      <a:endParaRPr/>
                    </a:p>
                  </a:txBody>
                  <a:tcPr marT="91425" marB="91425" marR="91425" marL="91425"/>
                </a:tc>
                <a:tc>
                  <a:txBody>
                    <a:bodyPr/>
                    <a:lstStyle/>
                    <a:p>
                      <a:pPr indent="0" lvl="0" marL="0" rtl="0" algn="l">
                        <a:spcBef>
                          <a:spcPts val="0"/>
                        </a:spcBef>
                        <a:spcAft>
                          <a:spcPts val="0"/>
                        </a:spcAft>
                        <a:buNone/>
                      </a:pPr>
                      <a:r>
                        <a:rPr lang="en"/>
                        <a:t>0.61</a:t>
                      </a:r>
                      <a:endParaRPr/>
                    </a:p>
                  </a:txBody>
                  <a:tcPr marT="91425" marB="91425" marR="91425" marL="91425"/>
                </a:tc>
                <a:tc>
                  <a:txBody>
                    <a:bodyPr/>
                    <a:lstStyle/>
                    <a:p>
                      <a:pPr indent="0" lvl="0" marL="0" rtl="0" algn="l">
                        <a:spcBef>
                          <a:spcPts val="0"/>
                        </a:spcBef>
                        <a:spcAft>
                          <a:spcPts val="0"/>
                        </a:spcAft>
                        <a:buNone/>
                      </a:pPr>
                      <a:r>
                        <a:rPr lang="en"/>
                        <a:t>0.70</a:t>
                      </a:r>
                      <a:endParaRPr/>
                    </a:p>
                  </a:txBody>
                  <a:tcPr marT="91425" marB="91425" marR="91425" marL="91425"/>
                </a:tc>
                <a:tc>
                  <a:txBody>
                    <a:bodyPr/>
                    <a:lstStyle/>
                    <a:p>
                      <a:pPr indent="0" lvl="0" marL="0" rtl="0" algn="l">
                        <a:spcBef>
                          <a:spcPts val="0"/>
                        </a:spcBef>
                        <a:spcAft>
                          <a:spcPts val="0"/>
                        </a:spcAft>
                        <a:buNone/>
                      </a:pPr>
                      <a:r>
                        <a:rPr lang="en"/>
                        <a:t>0.87</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0.98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10" name="Google Shape;410;p60"/>
          <p:cNvSpPr txBox="1"/>
          <p:nvPr>
            <p:ph idx="4294967295" type="subTitle"/>
          </p:nvPr>
        </p:nvSpPr>
        <p:spPr>
          <a:xfrm>
            <a:off x="2530750" y="3202225"/>
            <a:ext cx="6306900" cy="1773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400">
                <a:solidFill>
                  <a:schemeClr val="dk2"/>
                </a:solidFill>
                <a:latin typeface="Barlow"/>
                <a:ea typeface="Barlow"/>
                <a:cs typeface="Barlow"/>
                <a:sym typeface="Barlow"/>
              </a:rPr>
              <a:t>Influencia de Precio de la vivienda </a:t>
            </a:r>
            <a:r>
              <a:rPr b="1" lang="en" sz="1400">
                <a:latin typeface="Barlow"/>
                <a:ea typeface="Barlow"/>
                <a:cs typeface="Barlow"/>
                <a:sym typeface="Barlow"/>
              </a:rPr>
              <a:t>según</a:t>
            </a:r>
            <a:r>
              <a:rPr b="1" lang="en" sz="1400">
                <a:latin typeface="Barlow"/>
                <a:ea typeface="Barlow"/>
                <a:cs typeface="Barlow"/>
                <a:sym typeface="Barlow"/>
              </a:rPr>
              <a:t> haya sido remodelada o no.</a:t>
            </a:r>
            <a:endParaRPr b="1" sz="1400">
              <a:latin typeface="Barlow"/>
              <a:ea typeface="Barlow"/>
              <a:cs typeface="Barlow"/>
              <a:sym typeface="Barlow"/>
            </a:endParaRPr>
          </a:p>
          <a:p>
            <a:pPr indent="0" lvl="0" marL="0" rtl="0" algn="l">
              <a:lnSpc>
                <a:spcPct val="135714"/>
              </a:lnSpc>
              <a:spcBef>
                <a:spcPts val="0"/>
              </a:spcBef>
              <a:spcAft>
                <a:spcPts val="0"/>
              </a:spcAft>
              <a:buNone/>
            </a:pPr>
            <a:r>
              <a:rPr lang="en" sz="1200"/>
              <a:t>De la </a:t>
            </a:r>
            <a:r>
              <a:rPr lang="en" sz="1200"/>
              <a:t>aplicación</a:t>
            </a:r>
            <a:r>
              <a:rPr lang="en" sz="1200"/>
              <a:t> de </a:t>
            </a:r>
            <a:r>
              <a:rPr lang="en" sz="1200"/>
              <a:t>algoritmos de Clasificación</a:t>
            </a:r>
            <a:r>
              <a:rPr lang="en" sz="1200"/>
              <a:t> </a:t>
            </a:r>
            <a:r>
              <a:rPr lang="en" sz="1200"/>
              <a:t>resultó</a:t>
            </a:r>
            <a:r>
              <a:rPr lang="en" sz="1200"/>
              <a:t> el </a:t>
            </a:r>
            <a:r>
              <a:rPr lang="en" sz="1200"/>
              <a:t>más</a:t>
            </a:r>
            <a:r>
              <a:rPr lang="en" sz="1200"/>
              <a:t> efectivo</a:t>
            </a:r>
            <a:r>
              <a:rPr b="1" lang="en" sz="1200">
                <a:solidFill>
                  <a:schemeClr val="dk2"/>
                </a:solidFill>
                <a:latin typeface="Barlow"/>
                <a:ea typeface="Barlow"/>
                <a:cs typeface="Barlow"/>
                <a:sym typeface="Barlow"/>
              </a:rPr>
              <a:t> Árbol de Decisión</a:t>
            </a:r>
            <a:r>
              <a:rPr lang="en" sz="1200"/>
              <a:t> con un </a:t>
            </a:r>
            <a:r>
              <a:rPr b="1" lang="en" sz="1200">
                <a:solidFill>
                  <a:schemeClr val="dk2"/>
                </a:solidFill>
                <a:latin typeface="Barlow"/>
                <a:ea typeface="Barlow"/>
                <a:cs typeface="Barlow"/>
                <a:sym typeface="Barlow"/>
              </a:rPr>
              <a:t>Accuracy del 98%</a:t>
            </a:r>
            <a:r>
              <a:rPr lang="en" sz="1200"/>
              <a:t>. No obstante debido a que las clases (Viviendas remodeladas y no remodeladas) se encontraban levemente desbalanceadas se </a:t>
            </a:r>
            <a:r>
              <a:rPr lang="en" sz="1200"/>
              <a:t>procedió</a:t>
            </a:r>
            <a:r>
              <a:rPr lang="en" sz="1200"/>
              <a:t> aplicar </a:t>
            </a:r>
            <a:r>
              <a:rPr b="1" lang="en" sz="1200">
                <a:latin typeface="Barlow"/>
                <a:ea typeface="Barlow"/>
                <a:cs typeface="Barlow"/>
                <a:sym typeface="Barlow"/>
              </a:rPr>
              <a:t>métodos</a:t>
            </a:r>
            <a:r>
              <a:rPr b="1" lang="en" sz="1200">
                <a:latin typeface="Barlow"/>
                <a:ea typeface="Barlow"/>
                <a:cs typeface="Barlow"/>
                <a:sym typeface="Barlow"/>
              </a:rPr>
              <a:t> de rebalanceo</a:t>
            </a:r>
            <a:r>
              <a:rPr lang="en" sz="1200"/>
              <a:t> de clases obteniendo </a:t>
            </a:r>
            <a:r>
              <a:rPr lang="en" sz="1200"/>
              <a:t>idénticos</a:t>
            </a:r>
            <a:r>
              <a:rPr lang="en" sz="1200"/>
              <a:t> resultados.</a:t>
            </a:r>
            <a:endParaRPr sz="1200"/>
          </a:p>
          <a:p>
            <a:pPr indent="0" lvl="0" marL="0" rtl="0" algn="l">
              <a:lnSpc>
                <a:spcPct val="135714"/>
              </a:lnSpc>
              <a:spcBef>
                <a:spcPts val="0"/>
              </a:spcBef>
              <a:spcAft>
                <a:spcPts val="0"/>
              </a:spcAft>
              <a:buNone/>
            </a:pPr>
            <a:r>
              <a:t/>
            </a:r>
            <a:endParaRPr sz="1200"/>
          </a:p>
        </p:txBody>
      </p:sp>
      <p:sp>
        <p:nvSpPr>
          <p:cNvPr id="411" name="Google Shape;411;p60"/>
          <p:cNvSpPr txBox="1"/>
          <p:nvPr>
            <p:ph idx="4294967295" type="subTitle"/>
          </p:nvPr>
        </p:nvSpPr>
        <p:spPr>
          <a:xfrm>
            <a:off x="2378350" y="211325"/>
            <a:ext cx="5997900" cy="688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2400">
                <a:solidFill>
                  <a:schemeClr val="dk2"/>
                </a:solidFill>
                <a:latin typeface="Barlow"/>
                <a:ea typeface="Barlow"/>
                <a:cs typeface="Barlow"/>
                <a:sym typeface="Barlow"/>
              </a:rPr>
              <a:t>Metricas: </a:t>
            </a:r>
            <a:r>
              <a:rPr b="1" lang="en" sz="2400">
                <a:latin typeface="Barlow"/>
                <a:ea typeface="Barlow"/>
                <a:cs typeface="Barlow"/>
                <a:sym typeface="Barlow"/>
              </a:rPr>
              <a:t>Modelo de </a:t>
            </a:r>
            <a:r>
              <a:rPr b="1" lang="en" sz="2400">
                <a:latin typeface="Barlow"/>
                <a:ea typeface="Barlow"/>
                <a:cs typeface="Barlow"/>
                <a:sym typeface="Barlow"/>
              </a:rPr>
              <a:t>Clasificación</a:t>
            </a:r>
            <a:endParaRPr b="1" sz="2400">
              <a:latin typeface="Barlow"/>
              <a:ea typeface="Barlow"/>
              <a:cs typeface="Barlow"/>
              <a:sym typeface="Barlow"/>
            </a:endParaRPr>
          </a:p>
          <a:p>
            <a:pPr indent="0" lvl="0" marL="457200" rtl="0" algn="l">
              <a:lnSpc>
                <a:spcPct val="135714"/>
              </a:lnSpc>
              <a:spcBef>
                <a:spcPts val="0"/>
              </a:spcBef>
              <a:spcAft>
                <a:spcPts val="0"/>
              </a:spcAft>
              <a:buNone/>
            </a:pPr>
            <a:r>
              <a:t/>
            </a:r>
            <a:endParaRPr b="1" sz="1200">
              <a:solidFill>
                <a:schemeClr val="dk2"/>
              </a:solidFill>
              <a:latin typeface="Barlow"/>
              <a:ea typeface="Barlow"/>
              <a:cs typeface="Barlow"/>
              <a:sym typeface="Barlo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1"/>
          <p:cNvSpPr txBox="1"/>
          <p:nvPr>
            <p:ph idx="4294967295" type="subTitle"/>
          </p:nvPr>
        </p:nvSpPr>
        <p:spPr>
          <a:xfrm>
            <a:off x="795200" y="1617850"/>
            <a:ext cx="4025400" cy="3199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300"/>
              <a:t>Del </a:t>
            </a:r>
            <a:r>
              <a:rPr lang="en" sz="1300"/>
              <a:t>análisis</a:t>
            </a:r>
            <a:r>
              <a:rPr lang="en" sz="1300"/>
              <a:t> de la matriz de </a:t>
            </a:r>
            <a:r>
              <a:rPr lang="en" sz="1300"/>
              <a:t>confusión</a:t>
            </a:r>
            <a:r>
              <a:rPr lang="en" sz="1300"/>
              <a:t> podemos concluir:</a:t>
            </a:r>
            <a:endParaRPr sz="1300"/>
          </a:p>
          <a:p>
            <a:pPr indent="0" lvl="0" marL="0" rtl="0" algn="l">
              <a:lnSpc>
                <a:spcPct val="135714"/>
              </a:lnSpc>
              <a:spcBef>
                <a:spcPts val="0"/>
              </a:spcBef>
              <a:spcAft>
                <a:spcPts val="0"/>
              </a:spcAft>
              <a:buNone/>
            </a:pPr>
            <a:r>
              <a:rPr b="1" lang="en" sz="1300">
                <a:solidFill>
                  <a:schemeClr val="dk2"/>
                </a:solidFill>
                <a:latin typeface="Barlow"/>
                <a:ea typeface="Barlow"/>
                <a:cs typeface="Barlow"/>
                <a:sym typeface="Barlow"/>
              </a:rPr>
              <a:t>Accuracy</a:t>
            </a:r>
            <a:r>
              <a:rPr b="1" lang="en" sz="1300">
                <a:latin typeface="Barlow"/>
                <a:ea typeface="Barlow"/>
                <a:cs typeface="Barlow"/>
                <a:sym typeface="Barlow"/>
              </a:rPr>
              <a:t> </a:t>
            </a:r>
            <a:r>
              <a:rPr lang="en" sz="1300"/>
              <a:t> (Aciertos Totales): </a:t>
            </a:r>
            <a:r>
              <a:rPr lang="en" sz="1300"/>
              <a:t>9</a:t>
            </a:r>
            <a:r>
              <a:rPr lang="en" sz="1300"/>
              <a:t>8%</a:t>
            </a:r>
            <a:endParaRPr sz="1300"/>
          </a:p>
          <a:p>
            <a:pPr indent="0" lvl="0" marL="0" rtl="0" algn="l">
              <a:lnSpc>
                <a:spcPct val="135714"/>
              </a:lnSpc>
              <a:spcBef>
                <a:spcPts val="0"/>
              </a:spcBef>
              <a:spcAft>
                <a:spcPts val="0"/>
              </a:spcAft>
              <a:buNone/>
            </a:pPr>
            <a:r>
              <a:rPr b="1" lang="en" sz="1300">
                <a:solidFill>
                  <a:schemeClr val="dk2"/>
                </a:solidFill>
                <a:latin typeface="Barlow"/>
                <a:ea typeface="Barlow"/>
                <a:cs typeface="Barlow"/>
                <a:sym typeface="Barlow"/>
              </a:rPr>
              <a:t>Precision </a:t>
            </a:r>
            <a:r>
              <a:rPr lang="en" sz="1300"/>
              <a:t>(Acierto sobre clases positivas): 98%</a:t>
            </a:r>
            <a:endParaRPr sz="1300"/>
          </a:p>
          <a:p>
            <a:pPr indent="0" lvl="0" marL="0" rtl="0" algn="l">
              <a:lnSpc>
                <a:spcPct val="135714"/>
              </a:lnSpc>
              <a:spcBef>
                <a:spcPts val="0"/>
              </a:spcBef>
              <a:spcAft>
                <a:spcPts val="0"/>
              </a:spcAft>
              <a:buNone/>
            </a:pPr>
            <a:r>
              <a:rPr b="1" lang="en" sz="1300">
                <a:solidFill>
                  <a:schemeClr val="dk2"/>
                </a:solidFill>
                <a:latin typeface="Barlow"/>
                <a:ea typeface="Barlow"/>
                <a:cs typeface="Barlow"/>
                <a:sym typeface="Barlow"/>
              </a:rPr>
              <a:t>Sensibilidad </a:t>
            </a:r>
            <a:r>
              <a:rPr lang="en" sz="1300"/>
              <a:t>(</a:t>
            </a:r>
            <a:r>
              <a:rPr lang="en" sz="1300"/>
              <a:t>Tasa de Verdaderos Positivos):</a:t>
            </a:r>
            <a:r>
              <a:rPr lang="en" sz="1300"/>
              <a:t> 98%</a:t>
            </a:r>
            <a:endParaRPr sz="1300"/>
          </a:p>
          <a:p>
            <a:pPr indent="0" lvl="0" marL="0" rtl="0" algn="l">
              <a:lnSpc>
                <a:spcPct val="135714"/>
              </a:lnSpc>
              <a:spcBef>
                <a:spcPts val="0"/>
              </a:spcBef>
              <a:spcAft>
                <a:spcPts val="0"/>
              </a:spcAft>
              <a:buNone/>
            </a:pPr>
            <a:r>
              <a:rPr b="1" lang="en" sz="1300">
                <a:solidFill>
                  <a:schemeClr val="dk2"/>
                </a:solidFill>
                <a:latin typeface="Barlow"/>
                <a:ea typeface="Barlow"/>
                <a:cs typeface="Barlow"/>
                <a:sym typeface="Barlow"/>
              </a:rPr>
              <a:t>Especificidad </a:t>
            </a:r>
            <a:r>
              <a:rPr lang="en" sz="1300"/>
              <a:t>(Tasa de Falsos Positivos): 98%</a:t>
            </a:r>
            <a:endParaRPr sz="1300"/>
          </a:p>
          <a:p>
            <a:pPr indent="0" lvl="0" marL="0" rtl="0" algn="l">
              <a:lnSpc>
                <a:spcPct val="135714"/>
              </a:lnSpc>
              <a:spcBef>
                <a:spcPts val="0"/>
              </a:spcBef>
              <a:spcAft>
                <a:spcPts val="0"/>
              </a:spcAft>
              <a:buNone/>
            </a:pPr>
            <a:r>
              <a:t/>
            </a:r>
            <a:endParaRPr sz="1200"/>
          </a:p>
        </p:txBody>
      </p:sp>
      <p:sp>
        <p:nvSpPr>
          <p:cNvPr id="417" name="Google Shape;417;p61"/>
          <p:cNvSpPr txBox="1"/>
          <p:nvPr>
            <p:ph type="title"/>
          </p:nvPr>
        </p:nvSpPr>
        <p:spPr>
          <a:xfrm>
            <a:off x="2956900" y="381600"/>
            <a:ext cx="5467200" cy="1234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0" lang="en" sz="3000"/>
              <a:t>ALGORITMO DE </a:t>
            </a:r>
            <a:r>
              <a:rPr b="0" lang="en" sz="3000"/>
              <a:t>CLASIFICACIÓN</a:t>
            </a:r>
            <a:endParaRPr b="0" sz="3000"/>
          </a:p>
          <a:p>
            <a:pPr indent="0" lvl="0" marL="0" rtl="0" algn="r">
              <a:spcBef>
                <a:spcPts val="0"/>
              </a:spcBef>
              <a:spcAft>
                <a:spcPts val="0"/>
              </a:spcAft>
              <a:buNone/>
            </a:pPr>
            <a:r>
              <a:rPr lang="en" sz="3000"/>
              <a:t>METRICAS: </a:t>
            </a:r>
            <a:endParaRPr sz="3000"/>
          </a:p>
          <a:p>
            <a:pPr indent="0" lvl="0" marL="0" rtl="0" algn="r">
              <a:spcBef>
                <a:spcPts val="0"/>
              </a:spcBef>
              <a:spcAft>
                <a:spcPts val="0"/>
              </a:spcAft>
              <a:buNone/>
            </a:pPr>
            <a:r>
              <a:t/>
            </a:r>
            <a:endParaRPr sz="3000"/>
          </a:p>
        </p:txBody>
      </p:sp>
      <p:pic>
        <p:nvPicPr>
          <p:cNvPr id="418" name="Google Shape;418;p61"/>
          <p:cNvPicPr preferRelativeResize="0"/>
          <p:nvPr/>
        </p:nvPicPr>
        <p:blipFill>
          <a:blip r:embed="rId3">
            <a:alphaModFix/>
          </a:blip>
          <a:stretch>
            <a:fillRect/>
          </a:stretch>
        </p:blipFill>
        <p:spPr>
          <a:xfrm>
            <a:off x="4573150" y="1465450"/>
            <a:ext cx="3927150" cy="33593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2" name="Shape 422"/>
        <p:cNvGrpSpPr/>
        <p:nvPr/>
      </p:nvGrpSpPr>
      <p:grpSpPr>
        <a:xfrm>
          <a:off x="0" y="0"/>
          <a:ext cx="0" cy="0"/>
          <a:chOff x="0" y="0"/>
          <a:chExt cx="0" cy="0"/>
        </a:xfrm>
      </p:grpSpPr>
      <p:sp>
        <p:nvSpPr>
          <p:cNvPr id="423" name="Google Shape;423;p62"/>
          <p:cNvSpPr txBox="1"/>
          <p:nvPr>
            <p:ph type="ctrTitle"/>
          </p:nvPr>
        </p:nvSpPr>
        <p:spPr>
          <a:xfrm>
            <a:off x="618300" y="1693350"/>
            <a:ext cx="5711100" cy="129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200"/>
              <a:t>CONCLUSIONES</a:t>
            </a:r>
            <a:endParaRPr sz="6000"/>
          </a:p>
        </p:txBody>
      </p:sp>
      <p:sp>
        <p:nvSpPr>
          <p:cNvPr id="424" name="Google Shape;424;p62"/>
          <p:cNvSpPr txBox="1"/>
          <p:nvPr>
            <p:ph idx="1" type="subTitle"/>
          </p:nvPr>
        </p:nvSpPr>
        <p:spPr>
          <a:xfrm>
            <a:off x="618300" y="2739925"/>
            <a:ext cx="5711100" cy="7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Revelaciones  del EDA y </a:t>
            </a:r>
            <a:r>
              <a:rPr lang="en"/>
              <a:t>Aplicación</a:t>
            </a:r>
            <a:r>
              <a:rPr lang="en"/>
              <a:t> de Algoritmos</a:t>
            </a:r>
            <a:endParaRPr/>
          </a:p>
        </p:txBody>
      </p:sp>
      <p:sp>
        <p:nvSpPr>
          <p:cNvPr id="425" name="Google Shape;425;p62"/>
          <p:cNvSpPr txBox="1"/>
          <p:nvPr>
            <p:ph idx="2" type="title"/>
          </p:nvPr>
        </p:nvSpPr>
        <p:spPr>
          <a:xfrm>
            <a:off x="7608100" y="540000"/>
            <a:ext cx="816000" cy="93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63"/>
          <p:cNvPicPr preferRelativeResize="0"/>
          <p:nvPr/>
        </p:nvPicPr>
        <p:blipFill rotWithShape="1">
          <a:blip r:embed="rId3">
            <a:alphaModFix/>
          </a:blip>
          <a:srcRect b="2945" l="33913" r="2815" t="2954"/>
          <a:stretch/>
        </p:blipFill>
        <p:spPr>
          <a:xfrm>
            <a:off x="6835425" y="0"/>
            <a:ext cx="2308575" cy="5143500"/>
          </a:xfrm>
          <a:prstGeom prst="rect">
            <a:avLst/>
          </a:prstGeom>
          <a:noFill/>
          <a:ln>
            <a:noFill/>
          </a:ln>
        </p:spPr>
      </p:pic>
      <p:sp>
        <p:nvSpPr>
          <p:cNvPr id="431" name="Google Shape;431;p63"/>
          <p:cNvSpPr txBox="1"/>
          <p:nvPr>
            <p:ph idx="4294967295" type="subTitle"/>
          </p:nvPr>
        </p:nvSpPr>
        <p:spPr>
          <a:xfrm>
            <a:off x="769825" y="211450"/>
            <a:ext cx="6095700" cy="4483200"/>
          </a:xfrm>
          <a:prstGeom prst="rect">
            <a:avLst/>
          </a:prstGeom>
        </p:spPr>
        <p:txBody>
          <a:bodyPr anchorCtr="0" anchor="t" bIns="91425" lIns="91425" spcFirstLastPara="1" rIns="91425" wrap="square" tIns="91425">
            <a:noAutofit/>
          </a:bodyPr>
          <a:lstStyle/>
          <a:p>
            <a:pPr indent="0" lvl="0" marL="0" rtl="0" algn="ctr">
              <a:lnSpc>
                <a:spcPct val="135714"/>
              </a:lnSpc>
              <a:spcBef>
                <a:spcPts val="0"/>
              </a:spcBef>
              <a:spcAft>
                <a:spcPts val="0"/>
              </a:spcAft>
              <a:buNone/>
            </a:pPr>
            <a:r>
              <a:rPr b="1" lang="en" sz="1600" u="sng">
                <a:solidFill>
                  <a:schemeClr val="dk2"/>
                </a:solidFill>
                <a:latin typeface="Barlow"/>
                <a:ea typeface="Barlow"/>
                <a:cs typeface="Barlow"/>
                <a:sym typeface="Barlow"/>
              </a:rPr>
              <a:t>Análisis Exploratorio de Datos</a:t>
            </a:r>
            <a:endParaRPr b="1" sz="1600" u="sng">
              <a:solidFill>
                <a:schemeClr val="dk2"/>
              </a:solidFill>
              <a:latin typeface="Barlow"/>
              <a:ea typeface="Barlow"/>
              <a:cs typeface="Barlow"/>
              <a:sym typeface="Barlow"/>
            </a:endParaRPr>
          </a:p>
          <a:p>
            <a:pPr indent="0" lvl="0" marL="0" rtl="0" algn="ctr">
              <a:lnSpc>
                <a:spcPct val="135714"/>
              </a:lnSpc>
              <a:spcBef>
                <a:spcPts val="0"/>
              </a:spcBef>
              <a:spcAft>
                <a:spcPts val="0"/>
              </a:spcAft>
              <a:buNone/>
            </a:pPr>
            <a:r>
              <a:t/>
            </a:r>
            <a:endParaRPr b="1" sz="400" u="sng">
              <a:solidFill>
                <a:schemeClr val="dk2"/>
              </a:solidFill>
              <a:latin typeface="Barlow"/>
              <a:ea typeface="Barlow"/>
              <a:cs typeface="Barlow"/>
              <a:sym typeface="Barlow"/>
            </a:endParaRPr>
          </a:p>
          <a:p>
            <a:pPr indent="0" lvl="0" marL="0" rtl="0" algn="l">
              <a:lnSpc>
                <a:spcPct val="135714"/>
              </a:lnSpc>
              <a:spcBef>
                <a:spcPts val="0"/>
              </a:spcBef>
              <a:spcAft>
                <a:spcPts val="0"/>
              </a:spcAft>
              <a:buNone/>
            </a:pPr>
            <a:r>
              <a:rPr b="1" lang="en" sz="1400">
                <a:solidFill>
                  <a:schemeClr val="dk2"/>
                </a:solidFill>
                <a:latin typeface="Barlow"/>
                <a:ea typeface="Barlow"/>
                <a:cs typeface="Barlow"/>
                <a:sym typeface="Barlow"/>
              </a:rPr>
              <a:t>Características </a:t>
            </a:r>
            <a:r>
              <a:rPr b="1" lang="en" sz="1400">
                <a:latin typeface="Barlow"/>
                <a:ea typeface="Barlow"/>
                <a:cs typeface="Barlow"/>
                <a:sym typeface="Barlow"/>
              </a:rPr>
              <a:t>de las viviendas en EEUU</a:t>
            </a:r>
            <a:endParaRPr sz="1400"/>
          </a:p>
          <a:p>
            <a:pPr indent="0" lvl="0" marL="0" rtl="0" algn="l">
              <a:lnSpc>
                <a:spcPct val="135714"/>
              </a:lnSpc>
              <a:spcBef>
                <a:spcPts val="0"/>
              </a:spcBef>
              <a:spcAft>
                <a:spcPts val="0"/>
              </a:spcAft>
              <a:buNone/>
            </a:pPr>
            <a:r>
              <a:rPr lang="en" sz="1200"/>
              <a:t> Del análisis efectuado podemos concluir que el </a:t>
            </a:r>
            <a:r>
              <a:rPr b="1" lang="en" sz="1200">
                <a:solidFill>
                  <a:schemeClr val="dk2"/>
                </a:solidFill>
                <a:latin typeface="Barlow"/>
                <a:ea typeface="Barlow"/>
                <a:cs typeface="Barlow"/>
                <a:sym typeface="Barlow"/>
              </a:rPr>
              <a:t>89% de las viviendas que cuentan entre 3 y 4 habitaciones</a:t>
            </a:r>
            <a:r>
              <a:rPr lang="en" sz="1200"/>
              <a:t>. Las viviendas con</a:t>
            </a:r>
            <a:r>
              <a:rPr b="1" lang="en" sz="1200">
                <a:solidFill>
                  <a:schemeClr val="dk2"/>
                </a:solidFill>
                <a:latin typeface="Barlow"/>
                <a:ea typeface="Barlow"/>
                <a:cs typeface="Barlow"/>
                <a:sym typeface="Barlow"/>
              </a:rPr>
              <a:t> un baño o dos representan el 90%</a:t>
            </a:r>
            <a:r>
              <a:rPr lang="en" sz="1200"/>
              <a:t>, existe aquí también una concentración muy significativa. Respecto la cantidad de pisos, el</a:t>
            </a:r>
            <a:r>
              <a:rPr b="1" lang="en" sz="1200">
                <a:solidFill>
                  <a:schemeClr val="dk2"/>
                </a:solidFill>
                <a:latin typeface="Barlow"/>
                <a:ea typeface="Barlow"/>
                <a:cs typeface="Barlow"/>
                <a:sym typeface="Barlow"/>
              </a:rPr>
              <a:t> 97%</a:t>
            </a:r>
            <a:r>
              <a:rPr lang="en" sz="1200"/>
              <a:t> de las propiedades cuentan con</a:t>
            </a:r>
            <a:r>
              <a:rPr b="1" lang="en" sz="1200">
                <a:solidFill>
                  <a:schemeClr val="dk2"/>
                </a:solidFill>
                <a:latin typeface="Barlow"/>
                <a:ea typeface="Barlow"/>
                <a:cs typeface="Barlow"/>
                <a:sym typeface="Barlow"/>
              </a:rPr>
              <a:t> una o dos plantas</a:t>
            </a:r>
            <a:endParaRPr b="1" sz="1200">
              <a:solidFill>
                <a:schemeClr val="dk2"/>
              </a:solidFill>
              <a:latin typeface="Barlow"/>
              <a:ea typeface="Barlow"/>
              <a:cs typeface="Barlow"/>
              <a:sym typeface="Barlow"/>
            </a:endParaRPr>
          </a:p>
          <a:p>
            <a:pPr indent="0" lvl="0" marL="0" rtl="0" algn="l">
              <a:lnSpc>
                <a:spcPct val="100000"/>
              </a:lnSpc>
              <a:spcBef>
                <a:spcPts val="0"/>
              </a:spcBef>
              <a:spcAft>
                <a:spcPts val="0"/>
              </a:spcAft>
              <a:buNone/>
            </a:pPr>
            <a:r>
              <a:t/>
            </a:r>
            <a:endParaRPr sz="500"/>
          </a:p>
          <a:p>
            <a:pPr indent="0" lvl="0" marL="0" rtl="0" algn="l">
              <a:lnSpc>
                <a:spcPct val="100000"/>
              </a:lnSpc>
              <a:spcBef>
                <a:spcPts val="0"/>
              </a:spcBef>
              <a:spcAft>
                <a:spcPts val="0"/>
              </a:spcAft>
              <a:buNone/>
            </a:pPr>
            <a:r>
              <a:rPr b="1" lang="en" sz="1400">
                <a:solidFill>
                  <a:schemeClr val="dk2"/>
                </a:solidFill>
                <a:latin typeface="Barlow"/>
                <a:ea typeface="Barlow"/>
                <a:cs typeface="Barlow"/>
                <a:sym typeface="Barlow"/>
              </a:rPr>
              <a:t>Análisis del </a:t>
            </a:r>
            <a:r>
              <a:rPr b="1" lang="en" sz="1400">
                <a:latin typeface="Barlow"/>
                <a:ea typeface="Barlow"/>
                <a:cs typeface="Barlow"/>
                <a:sym typeface="Barlow"/>
              </a:rPr>
              <a:t> </a:t>
            </a:r>
            <a:r>
              <a:rPr b="1" lang="en" sz="1400">
                <a:solidFill>
                  <a:schemeClr val="dk2"/>
                </a:solidFill>
                <a:latin typeface="Barlow"/>
                <a:ea typeface="Barlow"/>
                <a:cs typeface="Barlow"/>
                <a:sym typeface="Barlow"/>
              </a:rPr>
              <a:t>Precio </a:t>
            </a:r>
            <a:r>
              <a:rPr b="1" lang="en" sz="1400">
                <a:latin typeface="Barlow"/>
                <a:ea typeface="Barlow"/>
                <a:cs typeface="Barlow"/>
                <a:sym typeface="Barlow"/>
              </a:rPr>
              <a:t>de las propiedades</a:t>
            </a:r>
            <a:endParaRPr sz="1400"/>
          </a:p>
          <a:p>
            <a:pPr indent="0" lvl="0" marL="0" rtl="0" algn="l">
              <a:lnSpc>
                <a:spcPct val="135714"/>
              </a:lnSpc>
              <a:spcBef>
                <a:spcPts val="0"/>
              </a:spcBef>
              <a:spcAft>
                <a:spcPts val="0"/>
              </a:spcAft>
              <a:buNone/>
            </a:pPr>
            <a:r>
              <a:rPr lang="en" sz="1200"/>
              <a:t>Podemos concluir que los precios de la viviendas muestran una distribución prácticamente normal aunque se observa una</a:t>
            </a:r>
            <a:r>
              <a:rPr b="1" lang="en" sz="1200">
                <a:solidFill>
                  <a:schemeClr val="dk2"/>
                </a:solidFill>
                <a:latin typeface="Barlow"/>
                <a:ea typeface="Barlow"/>
                <a:cs typeface="Barlow"/>
                <a:sym typeface="Barlow"/>
              </a:rPr>
              <a:t> leve asimetría de derech</a:t>
            </a:r>
            <a:r>
              <a:rPr lang="en" sz="1200"/>
              <a:t>a. Además podemos observar que la mayor cantidad observaciones se encuentran </a:t>
            </a:r>
            <a:r>
              <a:rPr b="1" lang="en" sz="1200">
                <a:solidFill>
                  <a:schemeClr val="dk2"/>
                </a:solidFill>
                <a:latin typeface="Barlow"/>
                <a:ea typeface="Barlow"/>
                <a:cs typeface="Barlow"/>
                <a:sym typeface="Barlow"/>
              </a:rPr>
              <a:t>concentradas entre los $200.000 y los $600.000</a:t>
            </a:r>
            <a:r>
              <a:rPr lang="en" sz="1200"/>
              <a:t>. La media es de $487.575 mientras que la mediana es de $450.000,  levemente inferior.</a:t>
            </a:r>
            <a:endParaRPr sz="1200"/>
          </a:p>
          <a:p>
            <a:pPr indent="0" lvl="0" marL="0" rtl="0" algn="l">
              <a:lnSpc>
                <a:spcPct val="135714"/>
              </a:lnSpc>
              <a:spcBef>
                <a:spcPts val="0"/>
              </a:spcBef>
              <a:spcAft>
                <a:spcPts val="0"/>
              </a:spcAft>
              <a:buNone/>
            </a:pPr>
            <a:r>
              <a:t/>
            </a:r>
            <a:endParaRPr sz="500"/>
          </a:p>
          <a:p>
            <a:pPr indent="0" lvl="0" marL="0" rtl="0" algn="l">
              <a:lnSpc>
                <a:spcPct val="135714"/>
              </a:lnSpc>
              <a:spcBef>
                <a:spcPts val="0"/>
              </a:spcBef>
              <a:spcAft>
                <a:spcPts val="0"/>
              </a:spcAft>
              <a:buNone/>
            </a:pPr>
            <a:r>
              <a:rPr b="1" lang="en" sz="1200">
                <a:solidFill>
                  <a:schemeClr val="dk2"/>
                </a:solidFill>
                <a:latin typeface="Barlow"/>
                <a:ea typeface="Barlow"/>
                <a:cs typeface="Barlow"/>
                <a:sym typeface="Barlow"/>
              </a:rPr>
              <a:t>Al aplicar T test</a:t>
            </a:r>
            <a:r>
              <a:rPr lang="en" sz="1200"/>
              <a:t>, el resultado que arroja el valor P es significativamente mayor a 0.05 (nivel de significancia), con lo cual únicamente podemos concluir que no podemos rechazar H0. En definitiva </a:t>
            </a:r>
            <a:r>
              <a:rPr b="1" lang="en" sz="1200">
                <a:solidFill>
                  <a:schemeClr val="dk2"/>
                </a:solidFill>
                <a:latin typeface="Barlow"/>
                <a:ea typeface="Barlow"/>
                <a:cs typeface="Barlow"/>
                <a:sym typeface="Barlow"/>
              </a:rPr>
              <a:t>no podemos confirmar que hubo un cambio significativo en el pre</a:t>
            </a:r>
            <a:r>
              <a:rPr b="1" lang="en" sz="1200">
                <a:solidFill>
                  <a:schemeClr val="dk2"/>
                </a:solidFill>
                <a:latin typeface="Barlow"/>
                <a:ea typeface="Barlow"/>
                <a:cs typeface="Barlow"/>
                <a:sym typeface="Barlow"/>
              </a:rPr>
              <a:t>cio</a:t>
            </a:r>
            <a:r>
              <a:rPr lang="en" sz="1200"/>
              <a:t> de las viviendas entre el 2014 y el 2021 </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pic>
        <p:nvPicPr>
          <p:cNvPr id="436" name="Google Shape;436;p64"/>
          <p:cNvPicPr preferRelativeResize="0"/>
          <p:nvPr/>
        </p:nvPicPr>
        <p:blipFill rotWithShape="1">
          <a:blip r:embed="rId3">
            <a:alphaModFix/>
          </a:blip>
          <a:srcRect b="11612" l="17842" r="61689" t="1919"/>
          <a:stretch/>
        </p:blipFill>
        <p:spPr>
          <a:xfrm flipH="1">
            <a:off x="-1" y="0"/>
            <a:ext cx="1823176" cy="5143500"/>
          </a:xfrm>
          <a:prstGeom prst="rect">
            <a:avLst/>
          </a:prstGeom>
          <a:noFill/>
          <a:ln>
            <a:noFill/>
          </a:ln>
        </p:spPr>
      </p:pic>
      <p:sp>
        <p:nvSpPr>
          <p:cNvPr id="437" name="Google Shape;437;p64"/>
          <p:cNvSpPr/>
          <p:nvPr/>
        </p:nvSpPr>
        <p:spPr>
          <a:xfrm>
            <a:off x="79328" y="-873403"/>
            <a:ext cx="2647186" cy="1772925"/>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4"/>
          <p:cNvSpPr txBox="1"/>
          <p:nvPr>
            <p:ph idx="4294967295" type="subTitle"/>
          </p:nvPr>
        </p:nvSpPr>
        <p:spPr>
          <a:xfrm>
            <a:off x="2151125" y="211450"/>
            <a:ext cx="6789300" cy="4483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400">
                <a:solidFill>
                  <a:schemeClr val="dk2"/>
                </a:solidFill>
                <a:latin typeface="Barlow"/>
                <a:ea typeface="Barlow"/>
                <a:cs typeface="Barlow"/>
                <a:sym typeface="Barlow"/>
              </a:rPr>
              <a:t>Relación </a:t>
            </a:r>
            <a:r>
              <a:rPr b="1" lang="en" sz="1400">
                <a:latin typeface="Barlow"/>
                <a:ea typeface="Barlow"/>
                <a:cs typeface="Barlow"/>
                <a:sym typeface="Barlow"/>
              </a:rPr>
              <a:t>existe entre el Precio y las Características de los inmuebles </a:t>
            </a:r>
            <a:endParaRPr sz="1200"/>
          </a:p>
          <a:p>
            <a:pPr indent="0" lvl="0" marL="0" rtl="0" algn="l">
              <a:lnSpc>
                <a:spcPct val="100000"/>
              </a:lnSpc>
              <a:spcBef>
                <a:spcPts val="0"/>
              </a:spcBef>
              <a:spcAft>
                <a:spcPts val="0"/>
              </a:spcAft>
              <a:buNone/>
            </a:pPr>
            <a:r>
              <a:t/>
            </a:r>
            <a:endParaRPr sz="1200"/>
          </a:p>
          <a:p>
            <a:pPr indent="-342900" lvl="0" marL="457200" rtl="0" algn="l">
              <a:lnSpc>
                <a:spcPct val="135714"/>
              </a:lnSpc>
              <a:spcBef>
                <a:spcPts val="0"/>
              </a:spcBef>
              <a:spcAft>
                <a:spcPts val="0"/>
              </a:spcAft>
              <a:buClr>
                <a:srgbClr val="000000"/>
              </a:buClr>
              <a:buSzPts val="1800"/>
              <a:buFont typeface="Helvetica Neue Light"/>
              <a:buChar char="▪"/>
            </a:pPr>
            <a:r>
              <a:rPr b="1" lang="en" sz="1200" u="sng">
                <a:solidFill>
                  <a:schemeClr val="dk2"/>
                </a:solidFill>
                <a:latin typeface="Barlow"/>
                <a:ea typeface="Barlow"/>
                <a:cs typeface="Barlow"/>
                <a:sym typeface="Barlow"/>
              </a:rPr>
              <a:t>Relación Precio/Tamaño</a:t>
            </a:r>
            <a:r>
              <a:rPr lang="en" sz="1200" u="sng"/>
              <a:t>:</a:t>
            </a:r>
            <a:r>
              <a:rPr lang="en" sz="1200"/>
              <a:t> Existe una correlación positiva considerable entre los precios de las viviendas y los metros cuadrados habitables como era de esperarse. Es decir </a:t>
            </a:r>
            <a:r>
              <a:rPr b="1" lang="en" sz="1200">
                <a:solidFill>
                  <a:schemeClr val="dk2"/>
                </a:solidFill>
                <a:latin typeface="Barlow"/>
                <a:ea typeface="Barlow"/>
                <a:cs typeface="Barlow"/>
                <a:sym typeface="Barlow"/>
              </a:rPr>
              <a:t>a mayor cantidad de metros cuadrados habitables mayor es el precio de la vivienda.</a:t>
            </a:r>
            <a:endParaRPr sz="1200"/>
          </a:p>
          <a:p>
            <a:pPr indent="0" lvl="0" marL="457200" rtl="0" algn="l">
              <a:lnSpc>
                <a:spcPct val="135714"/>
              </a:lnSpc>
              <a:spcBef>
                <a:spcPts val="0"/>
              </a:spcBef>
              <a:spcAft>
                <a:spcPts val="0"/>
              </a:spcAft>
              <a:buNone/>
            </a:pPr>
            <a:r>
              <a:t/>
            </a:r>
            <a:endParaRPr sz="800"/>
          </a:p>
          <a:p>
            <a:pPr indent="-317500" lvl="0" marL="457200" rtl="0" algn="l">
              <a:lnSpc>
                <a:spcPct val="135714"/>
              </a:lnSpc>
              <a:spcBef>
                <a:spcPts val="0"/>
              </a:spcBef>
              <a:spcAft>
                <a:spcPts val="0"/>
              </a:spcAft>
              <a:buClr>
                <a:srgbClr val="000000"/>
              </a:buClr>
              <a:buSzPts val="1400"/>
              <a:buFont typeface="DM Sans"/>
              <a:buChar char="▪"/>
            </a:pPr>
            <a:r>
              <a:rPr b="1" lang="en" sz="1200" u="sng">
                <a:solidFill>
                  <a:schemeClr val="dk2"/>
                </a:solidFill>
                <a:latin typeface="Barlow"/>
                <a:ea typeface="Barlow"/>
                <a:cs typeface="Barlow"/>
                <a:sym typeface="Barlow"/>
              </a:rPr>
              <a:t>Relación Precio/Condición:</a:t>
            </a:r>
            <a:r>
              <a:rPr lang="en" sz="1200"/>
              <a:t> Del análisis efectuado podemos confirmar que</a:t>
            </a:r>
            <a:r>
              <a:rPr b="1" lang="en" sz="1200">
                <a:solidFill>
                  <a:schemeClr val="dk2"/>
                </a:solidFill>
                <a:latin typeface="Barlow"/>
                <a:ea typeface="Barlow"/>
                <a:cs typeface="Barlow"/>
                <a:sym typeface="Barlow"/>
              </a:rPr>
              <a:t> a mejor condición de la vivienda mayor es el precio</a:t>
            </a:r>
            <a:r>
              <a:rPr lang="en" sz="1200"/>
              <a:t> promedio de la misma. No obstante se observa que no existen diferencias significativas entre los precios de las viviendas de </a:t>
            </a:r>
            <a:r>
              <a:rPr b="1" lang="en" sz="1200">
                <a:solidFill>
                  <a:schemeClr val="dk2"/>
                </a:solidFill>
                <a:latin typeface="Barlow"/>
                <a:ea typeface="Barlow"/>
                <a:cs typeface="Barlow"/>
                <a:sym typeface="Barlow"/>
              </a:rPr>
              <a:t>condición 1 y 2 cuyos precios promedio rondan los $300.000</a:t>
            </a:r>
            <a:r>
              <a:rPr lang="en" sz="1200"/>
              <a:t> y entre las propiedades de </a:t>
            </a:r>
            <a:r>
              <a:rPr b="1" lang="en" sz="1200">
                <a:solidFill>
                  <a:schemeClr val="dk2"/>
                </a:solidFill>
                <a:latin typeface="Barlow"/>
                <a:ea typeface="Barlow"/>
                <a:cs typeface="Barlow"/>
                <a:sym typeface="Barlow"/>
              </a:rPr>
              <a:t>condición 3 y 4 r</a:t>
            </a:r>
            <a:r>
              <a:rPr lang="en" sz="1200"/>
              <a:t>espectivamente cuyos precios promedios se observan apenas por </a:t>
            </a:r>
            <a:r>
              <a:rPr b="1" lang="en" sz="1200">
                <a:solidFill>
                  <a:schemeClr val="dk2"/>
                </a:solidFill>
                <a:latin typeface="Barlow"/>
                <a:ea typeface="Barlow"/>
                <a:cs typeface="Barlow"/>
                <a:sym typeface="Barlow"/>
              </a:rPr>
              <a:t>debajo de los $500.000.</a:t>
            </a:r>
            <a:endParaRPr sz="1200"/>
          </a:p>
          <a:p>
            <a:pPr indent="0" lvl="0" marL="457200" rtl="0" algn="l">
              <a:lnSpc>
                <a:spcPct val="100000"/>
              </a:lnSpc>
              <a:spcBef>
                <a:spcPts val="0"/>
              </a:spcBef>
              <a:spcAft>
                <a:spcPts val="0"/>
              </a:spcAft>
              <a:buNone/>
            </a:pPr>
            <a:r>
              <a:t/>
            </a:r>
            <a:endParaRPr b="1" sz="800">
              <a:solidFill>
                <a:schemeClr val="dk2"/>
              </a:solidFill>
              <a:latin typeface="Barlow"/>
              <a:ea typeface="Barlow"/>
              <a:cs typeface="Barlow"/>
              <a:sym typeface="Barlow"/>
            </a:endParaRPr>
          </a:p>
          <a:p>
            <a:pPr indent="-317500" lvl="0" marL="457200" rtl="0" algn="l">
              <a:lnSpc>
                <a:spcPct val="135714"/>
              </a:lnSpc>
              <a:spcBef>
                <a:spcPts val="0"/>
              </a:spcBef>
              <a:spcAft>
                <a:spcPts val="0"/>
              </a:spcAft>
              <a:buClr>
                <a:srgbClr val="000000"/>
              </a:buClr>
              <a:buSzPts val="1400"/>
              <a:buFont typeface="DM Sans"/>
              <a:buChar char="▪"/>
            </a:pPr>
            <a:r>
              <a:rPr b="1" lang="en" sz="1200" u="sng">
                <a:solidFill>
                  <a:schemeClr val="dk2"/>
                </a:solidFill>
                <a:latin typeface="Barlow"/>
                <a:ea typeface="Barlow"/>
                <a:cs typeface="Barlow"/>
                <a:sym typeface="Barlow"/>
              </a:rPr>
              <a:t>Relación Precio/Renovación/Pisos:</a:t>
            </a:r>
            <a:r>
              <a:rPr lang="en" sz="1200"/>
              <a:t> Del estudio exploratorio concluimos que  </a:t>
            </a:r>
            <a:r>
              <a:rPr b="1" lang="en" sz="1200">
                <a:solidFill>
                  <a:schemeClr val="dk2"/>
                </a:solidFill>
                <a:latin typeface="Barlow"/>
                <a:ea typeface="Barlow"/>
                <a:cs typeface="Barlow"/>
                <a:sym typeface="Barlow"/>
              </a:rPr>
              <a:t>40.5% de las propiedades fueron renovadas </a:t>
            </a:r>
            <a:r>
              <a:rPr lang="en" sz="1200"/>
              <a:t>y que el hecho que la vivienda haya sufrido una reforma no implica un cambio significativo en el precio de la misma. Por último se desprende que los</a:t>
            </a:r>
            <a:r>
              <a:rPr b="1" lang="en" sz="1200">
                <a:solidFill>
                  <a:schemeClr val="dk2"/>
                </a:solidFill>
                <a:latin typeface="Barlow"/>
                <a:ea typeface="Barlow"/>
                <a:cs typeface="Barlow"/>
                <a:sym typeface="Barlow"/>
              </a:rPr>
              <a:t> precios de las viviendas no son significativamente mayores a medida que la vivienda cuenta con mayor cantidad de pisos. </a:t>
            </a:r>
            <a:endParaRPr b="1" sz="1200">
              <a:solidFill>
                <a:schemeClr val="dk2"/>
              </a:solidFill>
              <a:latin typeface="Barlow"/>
              <a:ea typeface="Barlow"/>
              <a:cs typeface="Barlow"/>
              <a:sym typeface="Barlo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p65"/>
          <p:cNvPicPr preferRelativeResize="0"/>
          <p:nvPr/>
        </p:nvPicPr>
        <p:blipFill rotWithShape="1">
          <a:blip r:embed="rId3">
            <a:alphaModFix/>
          </a:blip>
          <a:srcRect b="2945" l="33913" r="2815" t="2954"/>
          <a:stretch/>
        </p:blipFill>
        <p:spPr>
          <a:xfrm>
            <a:off x="6835425" y="0"/>
            <a:ext cx="2308575" cy="5143500"/>
          </a:xfrm>
          <a:prstGeom prst="rect">
            <a:avLst/>
          </a:prstGeom>
          <a:noFill/>
          <a:ln>
            <a:noFill/>
          </a:ln>
        </p:spPr>
      </p:pic>
      <p:sp>
        <p:nvSpPr>
          <p:cNvPr id="444" name="Google Shape;444;p65"/>
          <p:cNvSpPr txBox="1"/>
          <p:nvPr>
            <p:ph idx="4294967295" type="subTitle"/>
          </p:nvPr>
        </p:nvSpPr>
        <p:spPr>
          <a:xfrm>
            <a:off x="769825" y="211450"/>
            <a:ext cx="6095700" cy="4483200"/>
          </a:xfrm>
          <a:prstGeom prst="rect">
            <a:avLst/>
          </a:prstGeom>
        </p:spPr>
        <p:txBody>
          <a:bodyPr anchorCtr="0" anchor="t" bIns="91425" lIns="91425" spcFirstLastPara="1" rIns="91425" wrap="square" tIns="91425">
            <a:noAutofit/>
          </a:bodyPr>
          <a:lstStyle/>
          <a:p>
            <a:pPr indent="0" lvl="0" marL="0" rtl="0" algn="ctr">
              <a:lnSpc>
                <a:spcPct val="135714"/>
              </a:lnSpc>
              <a:spcBef>
                <a:spcPts val="0"/>
              </a:spcBef>
              <a:spcAft>
                <a:spcPts val="0"/>
              </a:spcAft>
              <a:buNone/>
            </a:pPr>
            <a:r>
              <a:rPr b="1" lang="en" sz="1600" u="sng">
                <a:solidFill>
                  <a:schemeClr val="dk2"/>
                </a:solidFill>
                <a:latin typeface="Barlow"/>
                <a:ea typeface="Barlow"/>
                <a:cs typeface="Barlow"/>
                <a:sym typeface="Barlow"/>
              </a:rPr>
              <a:t>Machine Learning</a:t>
            </a:r>
            <a:endParaRPr b="1" sz="1600" u="sng">
              <a:solidFill>
                <a:schemeClr val="dk2"/>
              </a:solidFill>
              <a:latin typeface="Barlow"/>
              <a:ea typeface="Barlow"/>
              <a:cs typeface="Barlow"/>
              <a:sym typeface="Barlow"/>
            </a:endParaRPr>
          </a:p>
          <a:p>
            <a:pPr indent="0" lvl="0" marL="0" rtl="0" algn="l">
              <a:lnSpc>
                <a:spcPct val="135714"/>
              </a:lnSpc>
              <a:spcBef>
                <a:spcPts val="0"/>
              </a:spcBef>
              <a:spcAft>
                <a:spcPts val="0"/>
              </a:spcAft>
              <a:buNone/>
            </a:pPr>
            <a:r>
              <a:t/>
            </a:r>
            <a:endParaRPr b="1" sz="600">
              <a:solidFill>
                <a:schemeClr val="dk2"/>
              </a:solidFill>
              <a:latin typeface="Barlow"/>
              <a:ea typeface="Barlow"/>
              <a:cs typeface="Barlow"/>
              <a:sym typeface="Barlow"/>
            </a:endParaRPr>
          </a:p>
          <a:p>
            <a:pPr indent="0" lvl="0" marL="0" rtl="0" algn="l">
              <a:lnSpc>
                <a:spcPct val="135714"/>
              </a:lnSpc>
              <a:spcBef>
                <a:spcPts val="0"/>
              </a:spcBef>
              <a:spcAft>
                <a:spcPts val="0"/>
              </a:spcAft>
              <a:buNone/>
            </a:pPr>
            <a:r>
              <a:rPr b="1" lang="en" sz="1400">
                <a:solidFill>
                  <a:schemeClr val="dk2"/>
                </a:solidFill>
                <a:latin typeface="Barlow"/>
                <a:ea typeface="Barlow"/>
                <a:cs typeface="Barlow"/>
                <a:sym typeface="Barlow"/>
              </a:rPr>
              <a:t>Algoritmo de Regresión: </a:t>
            </a:r>
            <a:r>
              <a:rPr b="1" lang="en" sz="1400">
                <a:latin typeface="Barlow"/>
                <a:ea typeface="Barlow"/>
                <a:cs typeface="Barlow"/>
                <a:sym typeface="Barlow"/>
              </a:rPr>
              <a:t>Predicción del Precio de las viviendas en EEUU</a:t>
            </a:r>
            <a:endParaRPr sz="1400"/>
          </a:p>
          <a:p>
            <a:pPr indent="0" lvl="0" marL="0" rtl="0" algn="l">
              <a:lnSpc>
                <a:spcPct val="135714"/>
              </a:lnSpc>
              <a:spcBef>
                <a:spcPts val="0"/>
              </a:spcBef>
              <a:spcAft>
                <a:spcPts val="0"/>
              </a:spcAft>
              <a:buNone/>
            </a:pPr>
            <a:r>
              <a:rPr lang="en" sz="1200"/>
              <a:t>Del análisis efectuado podemos concluir que el Algoritmo que mejores resultados arroja para predecir el precio de las viviendas es Random Forest con un R2 de 48.87%. Resulta un porcentaje bajo con lo cual se procedió a aplicar Gridsearch a modo de </a:t>
            </a:r>
            <a:r>
              <a:rPr b="1" lang="en" sz="1200">
                <a:latin typeface="Barlow"/>
                <a:ea typeface="Barlow"/>
                <a:cs typeface="Barlow"/>
                <a:sym typeface="Barlow"/>
              </a:rPr>
              <a:t>optimizar los parámetros</a:t>
            </a:r>
            <a:r>
              <a:rPr lang="en" sz="1200"/>
              <a:t> pero sin obtener resultados satisfactorios.</a:t>
            </a:r>
            <a:endParaRPr sz="1200"/>
          </a:p>
          <a:p>
            <a:pPr indent="0" lvl="0" marL="0" rtl="0" algn="l">
              <a:lnSpc>
                <a:spcPct val="135714"/>
              </a:lnSpc>
              <a:spcBef>
                <a:spcPts val="0"/>
              </a:spcBef>
              <a:spcAft>
                <a:spcPts val="0"/>
              </a:spcAft>
              <a:buNone/>
            </a:pPr>
            <a:r>
              <a:rPr b="1" lang="en" sz="1200">
                <a:solidFill>
                  <a:schemeClr val="dk2"/>
                </a:solidFill>
                <a:latin typeface="Barlow"/>
                <a:ea typeface="Barlow"/>
                <a:cs typeface="Barlow"/>
                <a:sym typeface="Barlow"/>
              </a:rPr>
              <a:t>Es decir que el modelo puede predecir el precio de la vivienda</a:t>
            </a:r>
            <a:r>
              <a:rPr lang="en" sz="1200"/>
              <a:t>, en función a sus características de la misma,</a:t>
            </a:r>
            <a:r>
              <a:rPr b="1" lang="en" sz="1200">
                <a:solidFill>
                  <a:schemeClr val="dk2"/>
                </a:solidFill>
                <a:latin typeface="Barlow"/>
                <a:ea typeface="Barlow"/>
                <a:cs typeface="Barlow"/>
                <a:sym typeface="Barlow"/>
              </a:rPr>
              <a:t> con una precisión de prácticamente el 49%</a:t>
            </a:r>
            <a:endParaRPr sz="1200"/>
          </a:p>
          <a:p>
            <a:pPr indent="0" lvl="0" marL="0" rtl="0" algn="l">
              <a:lnSpc>
                <a:spcPct val="135714"/>
              </a:lnSpc>
              <a:spcBef>
                <a:spcPts val="0"/>
              </a:spcBef>
              <a:spcAft>
                <a:spcPts val="0"/>
              </a:spcAft>
              <a:buNone/>
            </a:pPr>
            <a:r>
              <a:t/>
            </a:r>
            <a:endParaRPr sz="800"/>
          </a:p>
          <a:p>
            <a:pPr indent="0" lvl="0" marL="0" rtl="0" algn="l">
              <a:lnSpc>
                <a:spcPct val="135714"/>
              </a:lnSpc>
              <a:spcBef>
                <a:spcPts val="0"/>
              </a:spcBef>
              <a:spcAft>
                <a:spcPts val="0"/>
              </a:spcAft>
              <a:buNone/>
            </a:pPr>
            <a:r>
              <a:rPr b="1" lang="en" sz="1400">
                <a:solidFill>
                  <a:schemeClr val="dk2"/>
                </a:solidFill>
                <a:latin typeface="Barlow"/>
                <a:ea typeface="Barlow"/>
                <a:cs typeface="Barlow"/>
                <a:sym typeface="Barlow"/>
              </a:rPr>
              <a:t>Algoritmo de Clasificación: </a:t>
            </a:r>
            <a:r>
              <a:rPr b="1" lang="en" sz="1400">
                <a:latin typeface="Barlow"/>
                <a:ea typeface="Barlow"/>
                <a:cs typeface="Barlow"/>
                <a:sym typeface="Barlow"/>
              </a:rPr>
              <a:t>Predicción sobre si la vivienda fue remodelada.</a:t>
            </a:r>
            <a:endParaRPr b="1" sz="1400">
              <a:latin typeface="Barlow"/>
              <a:ea typeface="Barlow"/>
              <a:cs typeface="Barlow"/>
              <a:sym typeface="Barlow"/>
            </a:endParaRPr>
          </a:p>
          <a:p>
            <a:pPr indent="0" lvl="0" marL="0" rtl="0" algn="l">
              <a:lnSpc>
                <a:spcPct val="135714"/>
              </a:lnSpc>
              <a:spcBef>
                <a:spcPts val="0"/>
              </a:spcBef>
              <a:spcAft>
                <a:spcPts val="0"/>
              </a:spcAft>
              <a:buNone/>
            </a:pPr>
            <a:r>
              <a:rPr lang="en" sz="1200"/>
              <a:t>De la aplicación de algoritmos de Clasificación resultó el más efectivo Árbol de Decisión con un Accuracy del 98%. No obstante debido a que las clases (Viviendas remodeladas y no remodeladas) se encontraban levemente desbalanceadas se procedió aplicar métodos de</a:t>
            </a:r>
            <a:r>
              <a:rPr b="1" lang="en" sz="1200">
                <a:latin typeface="Barlow"/>
                <a:ea typeface="Barlow"/>
                <a:cs typeface="Barlow"/>
                <a:sym typeface="Barlow"/>
              </a:rPr>
              <a:t> rebalanceo de clases</a:t>
            </a:r>
            <a:r>
              <a:rPr lang="en" sz="1200"/>
              <a:t> obteniendo idénticos resultados.</a:t>
            </a:r>
            <a:endParaRPr sz="1200"/>
          </a:p>
          <a:p>
            <a:pPr indent="0" lvl="0" marL="0" rtl="0" algn="l">
              <a:lnSpc>
                <a:spcPct val="135714"/>
              </a:lnSpc>
              <a:spcBef>
                <a:spcPts val="0"/>
              </a:spcBef>
              <a:spcAft>
                <a:spcPts val="0"/>
              </a:spcAft>
              <a:buNone/>
            </a:pPr>
            <a:r>
              <a:rPr b="1" lang="en" sz="1200">
                <a:solidFill>
                  <a:schemeClr val="dk2"/>
                </a:solidFill>
                <a:latin typeface="Barlow"/>
                <a:ea typeface="Barlow"/>
                <a:cs typeface="Barlow"/>
                <a:sym typeface="Barlow"/>
              </a:rPr>
              <a:t>Es decir que podemos predecir con un 98% de precisión si una vivienda fue remodelada.</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8" name="Shape 448"/>
        <p:cNvGrpSpPr/>
        <p:nvPr/>
      </p:nvGrpSpPr>
      <p:grpSpPr>
        <a:xfrm>
          <a:off x="0" y="0"/>
          <a:ext cx="0" cy="0"/>
          <a:chOff x="0" y="0"/>
          <a:chExt cx="0" cy="0"/>
        </a:xfrm>
      </p:grpSpPr>
      <p:sp>
        <p:nvSpPr>
          <p:cNvPr id="449" name="Google Shape;449;p66"/>
          <p:cNvSpPr txBox="1"/>
          <p:nvPr>
            <p:ph type="title"/>
          </p:nvPr>
        </p:nvSpPr>
        <p:spPr>
          <a:xfrm>
            <a:off x="4831250" y="1253975"/>
            <a:ext cx="3333300" cy="246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Gracias!</a:t>
            </a:r>
            <a:endParaRPr/>
          </a:p>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4" name="Shape 254"/>
        <p:cNvGrpSpPr/>
        <p:nvPr/>
      </p:nvGrpSpPr>
      <p:grpSpPr>
        <a:xfrm>
          <a:off x="0" y="0"/>
          <a:ext cx="0" cy="0"/>
          <a:chOff x="0" y="0"/>
          <a:chExt cx="0" cy="0"/>
        </a:xfrm>
      </p:grpSpPr>
      <p:sp>
        <p:nvSpPr>
          <p:cNvPr id="255" name="Google Shape;255;p41"/>
          <p:cNvSpPr txBox="1"/>
          <p:nvPr>
            <p:ph type="ctrTitle"/>
          </p:nvPr>
        </p:nvSpPr>
        <p:spPr>
          <a:xfrm>
            <a:off x="618300" y="1921950"/>
            <a:ext cx="5711100" cy="129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a:t>
            </a:r>
            <a:endParaRPr/>
          </a:p>
        </p:txBody>
      </p:sp>
      <p:sp>
        <p:nvSpPr>
          <p:cNvPr id="256" name="Google Shape;256;p41"/>
          <p:cNvSpPr txBox="1"/>
          <p:nvPr>
            <p:ph idx="1" type="subTitle"/>
          </p:nvPr>
        </p:nvSpPr>
        <p:spPr>
          <a:xfrm>
            <a:off x="618300" y="2968525"/>
            <a:ext cx="5711100" cy="7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Contexto, Audiencia, Problemática  y Objetivo.</a:t>
            </a:r>
            <a:endParaRPr/>
          </a:p>
        </p:txBody>
      </p:sp>
      <p:sp>
        <p:nvSpPr>
          <p:cNvPr id="257" name="Google Shape;257;p41"/>
          <p:cNvSpPr txBox="1"/>
          <p:nvPr>
            <p:ph idx="2" type="title"/>
          </p:nvPr>
        </p:nvSpPr>
        <p:spPr>
          <a:xfrm>
            <a:off x="7608100" y="540000"/>
            <a:ext cx="816000" cy="93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42"/>
          <p:cNvPicPr preferRelativeResize="0"/>
          <p:nvPr/>
        </p:nvPicPr>
        <p:blipFill rotWithShape="1">
          <a:blip r:embed="rId3">
            <a:alphaModFix/>
          </a:blip>
          <a:srcRect b="11612" l="0" r="54082" t="1919"/>
          <a:stretch/>
        </p:blipFill>
        <p:spPr>
          <a:xfrm flipH="1">
            <a:off x="0" y="0"/>
            <a:ext cx="1823175" cy="5143500"/>
          </a:xfrm>
          <a:prstGeom prst="rect">
            <a:avLst/>
          </a:prstGeom>
          <a:noFill/>
          <a:ln>
            <a:noFill/>
          </a:ln>
        </p:spPr>
      </p:pic>
      <p:sp>
        <p:nvSpPr>
          <p:cNvPr id="263" name="Google Shape;263;p42"/>
          <p:cNvSpPr txBox="1"/>
          <p:nvPr>
            <p:ph idx="6" type="title"/>
          </p:nvPr>
        </p:nvSpPr>
        <p:spPr>
          <a:xfrm>
            <a:off x="2646000" y="381600"/>
            <a:ext cx="5778000" cy="834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CONTEXTO </a:t>
            </a:r>
            <a:r>
              <a:rPr lang="en"/>
              <a:t>Y </a:t>
            </a:r>
            <a:endParaRPr/>
          </a:p>
          <a:p>
            <a:pPr indent="0" lvl="0" marL="0" rtl="0" algn="r">
              <a:spcBef>
                <a:spcPts val="0"/>
              </a:spcBef>
              <a:spcAft>
                <a:spcPts val="0"/>
              </a:spcAft>
              <a:buNone/>
            </a:pPr>
            <a:r>
              <a:rPr b="0" lang="en"/>
              <a:t>AUDIENCIA</a:t>
            </a:r>
            <a:endParaRPr b="0"/>
          </a:p>
        </p:txBody>
      </p:sp>
      <p:sp>
        <p:nvSpPr>
          <p:cNvPr id="264" name="Google Shape;264;p42"/>
          <p:cNvSpPr/>
          <p:nvPr/>
        </p:nvSpPr>
        <p:spPr>
          <a:xfrm>
            <a:off x="187926" y="-1773175"/>
            <a:ext cx="3453852" cy="2313180"/>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2"/>
          <p:cNvSpPr txBox="1"/>
          <p:nvPr>
            <p:ph idx="4294967295" type="subTitle"/>
          </p:nvPr>
        </p:nvSpPr>
        <p:spPr>
          <a:xfrm>
            <a:off x="2162550" y="1600200"/>
            <a:ext cx="6732300" cy="30633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t>Consultora de Negocios particularmente enfocada en el sector de Real Estate cuyo objetivo es brindar</a:t>
            </a:r>
            <a:r>
              <a:rPr b="1" lang="en" sz="1200">
                <a:solidFill>
                  <a:schemeClr val="dk2"/>
                </a:solidFill>
                <a:latin typeface="Barlow"/>
                <a:ea typeface="Barlow"/>
                <a:cs typeface="Barlow"/>
                <a:sym typeface="Barlow"/>
              </a:rPr>
              <a:t> Asesoramiento Financiero a sus clientes </a:t>
            </a:r>
            <a:r>
              <a:rPr lang="en" sz="1200"/>
              <a:t>con la finalidad de que tomen decisiones de Inversión que permitan maximizar sus ganancias.</a:t>
            </a:r>
            <a:endParaRPr sz="1200"/>
          </a:p>
          <a:p>
            <a:pPr indent="0" lvl="0" marL="0" rtl="0" algn="l">
              <a:lnSpc>
                <a:spcPct val="135714"/>
              </a:lnSpc>
              <a:spcBef>
                <a:spcPts val="0"/>
              </a:spcBef>
              <a:spcAft>
                <a:spcPts val="0"/>
              </a:spcAft>
              <a:buNone/>
            </a:pPr>
            <a:r>
              <a:rPr lang="en" sz="1200"/>
              <a:t>Para ello la consultora se focaliza en </a:t>
            </a:r>
            <a:r>
              <a:rPr b="1" lang="en" sz="1200">
                <a:solidFill>
                  <a:schemeClr val="dk2"/>
                </a:solidFill>
                <a:latin typeface="Barlow"/>
                <a:ea typeface="Barlow"/>
                <a:cs typeface="Barlow"/>
                <a:sym typeface="Barlow"/>
              </a:rPr>
              <a:t>ofrecer una orientación a los inversores</a:t>
            </a:r>
            <a:r>
              <a:rPr lang="en" sz="1200"/>
              <a:t> en la toma de decisiones estratégicas relacionadas con la compra, venta o desarrollo de propiedades proporcionando</a:t>
            </a:r>
            <a:r>
              <a:rPr b="1" lang="en" sz="1200">
                <a:solidFill>
                  <a:schemeClr val="dk2"/>
                </a:solidFill>
                <a:latin typeface="Barlow"/>
                <a:ea typeface="Barlow"/>
                <a:cs typeface="Barlow"/>
                <a:sym typeface="Barlow"/>
              </a:rPr>
              <a:t> recomendaciones basadas en datos </a:t>
            </a:r>
            <a:r>
              <a:rPr lang="en" sz="1200"/>
              <a:t>y conocimientos profesionales de propiedades con la finalidad de determinar su valor en el mercado. Esto implica analizar factores como la ubicación del inmueble, el tamaño y  las características de la vivienda, las tendencias del mercado y otros aspectos relevantes para establecer un valor certero.</a:t>
            </a:r>
            <a:endParaRPr sz="1200"/>
          </a:p>
          <a:p>
            <a:pPr indent="0" lvl="0" marL="0" rtl="0" algn="l">
              <a:spcBef>
                <a:spcPts val="0"/>
              </a:spcBef>
              <a:spcAft>
                <a:spcPts val="160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43"/>
          <p:cNvPicPr preferRelativeResize="0"/>
          <p:nvPr/>
        </p:nvPicPr>
        <p:blipFill rotWithShape="1">
          <a:blip r:embed="rId3">
            <a:alphaModFix/>
          </a:blip>
          <a:srcRect b="11612" l="0" r="54082" t="1919"/>
          <a:stretch/>
        </p:blipFill>
        <p:spPr>
          <a:xfrm flipH="1">
            <a:off x="0" y="0"/>
            <a:ext cx="1823175" cy="5143500"/>
          </a:xfrm>
          <a:prstGeom prst="rect">
            <a:avLst/>
          </a:prstGeom>
          <a:noFill/>
          <a:ln>
            <a:noFill/>
          </a:ln>
        </p:spPr>
      </p:pic>
      <p:sp>
        <p:nvSpPr>
          <p:cNvPr id="271" name="Google Shape;271;p43"/>
          <p:cNvSpPr txBox="1"/>
          <p:nvPr>
            <p:ph idx="6" type="title"/>
          </p:nvPr>
        </p:nvSpPr>
        <p:spPr>
          <a:xfrm>
            <a:off x="2646000" y="381600"/>
            <a:ext cx="5778000" cy="834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PROBLEMATICA</a:t>
            </a:r>
            <a:endParaRPr/>
          </a:p>
        </p:txBody>
      </p:sp>
      <p:sp>
        <p:nvSpPr>
          <p:cNvPr id="272" name="Google Shape;272;p43"/>
          <p:cNvSpPr/>
          <p:nvPr/>
        </p:nvSpPr>
        <p:spPr>
          <a:xfrm>
            <a:off x="187926" y="-1773175"/>
            <a:ext cx="3453852" cy="2313180"/>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3"/>
          <p:cNvSpPr txBox="1"/>
          <p:nvPr>
            <p:ph idx="4294967295" type="subTitle"/>
          </p:nvPr>
        </p:nvSpPr>
        <p:spPr>
          <a:xfrm>
            <a:off x="2162550" y="1295400"/>
            <a:ext cx="6732300" cy="30633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200"/>
          </a:p>
          <a:p>
            <a:pPr indent="0" lvl="0" marL="0" rtl="0" algn="l">
              <a:lnSpc>
                <a:spcPct val="135714"/>
              </a:lnSpc>
              <a:spcBef>
                <a:spcPts val="0"/>
              </a:spcBef>
              <a:spcAft>
                <a:spcPts val="0"/>
              </a:spcAft>
              <a:buNone/>
            </a:pPr>
            <a:r>
              <a:rPr b="1" lang="en" sz="1200">
                <a:solidFill>
                  <a:schemeClr val="dk2"/>
                </a:solidFill>
                <a:latin typeface="Barlow"/>
                <a:ea typeface="Barlow"/>
                <a:cs typeface="Barlow"/>
                <a:sym typeface="Barlow"/>
              </a:rPr>
              <a:t>La crisis subprime del 2008</a:t>
            </a:r>
            <a:r>
              <a:rPr lang="en" sz="1200"/>
              <a:t> tuvo un impacto significativo en el ambiente de negocios y en la economía global en general. El sector de negocios más afectado por la crisis subprime fue el sector financiero en general, junto a la construcción y el sector inmobiliario que padecieron una disminución drástica  en la demanda de viviendas. La crisis subprime tuvo un fuerte impacto en la confianza de los consumidores respecto al sector inmobiliario, la pérdida de valor de los activos sumado a la quiebra de instituciones financieras y calificadoras de riesgos </a:t>
            </a:r>
            <a:r>
              <a:rPr b="1" lang="en" sz="1200">
                <a:solidFill>
                  <a:schemeClr val="dk2"/>
                </a:solidFill>
                <a:latin typeface="Barlow"/>
                <a:ea typeface="Barlow"/>
                <a:cs typeface="Barlow"/>
                <a:sym typeface="Barlow"/>
              </a:rPr>
              <a:t> generaron una fuerte incertidumbre.</a:t>
            </a:r>
            <a:endParaRPr sz="1200"/>
          </a:p>
          <a:p>
            <a:pPr indent="0" lvl="0" marL="0" rtl="0" algn="l">
              <a:spcBef>
                <a:spcPts val="0"/>
              </a:spcBef>
              <a:spcAft>
                <a:spcPts val="160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44"/>
          <p:cNvPicPr preferRelativeResize="0"/>
          <p:nvPr/>
        </p:nvPicPr>
        <p:blipFill rotWithShape="1">
          <a:blip r:embed="rId3">
            <a:alphaModFix/>
          </a:blip>
          <a:srcRect b="11612" l="0" r="54082" t="1919"/>
          <a:stretch/>
        </p:blipFill>
        <p:spPr>
          <a:xfrm flipH="1">
            <a:off x="0" y="0"/>
            <a:ext cx="1823175" cy="5143500"/>
          </a:xfrm>
          <a:prstGeom prst="rect">
            <a:avLst/>
          </a:prstGeom>
          <a:noFill/>
          <a:ln>
            <a:noFill/>
          </a:ln>
        </p:spPr>
      </p:pic>
      <p:sp>
        <p:nvSpPr>
          <p:cNvPr id="279" name="Google Shape;279;p44"/>
          <p:cNvSpPr txBox="1"/>
          <p:nvPr>
            <p:ph idx="6" type="title"/>
          </p:nvPr>
        </p:nvSpPr>
        <p:spPr>
          <a:xfrm>
            <a:off x="2646000" y="381600"/>
            <a:ext cx="5778000" cy="834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OBJETIVO</a:t>
            </a:r>
            <a:endParaRPr/>
          </a:p>
        </p:txBody>
      </p:sp>
      <p:sp>
        <p:nvSpPr>
          <p:cNvPr id="280" name="Google Shape;280;p44"/>
          <p:cNvSpPr/>
          <p:nvPr/>
        </p:nvSpPr>
        <p:spPr>
          <a:xfrm>
            <a:off x="187926" y="-1773175"/>
            <a:ext cx="3453852" cy="2313180"/>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4"/>
          <p:cNvSpPr txBox="1"/>
          <p:nvPr>
            <p:ph idx="4294967295" type="subTitle"/>
          </p:nvPr>
        </p:nvSpPr>
        <p:spPr>
          <a:xfrm>
            <a:off x="2162550" y="1295400"/>
            <a:ext cx="6732300" cy="30633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t>El objetivo del presente proyecto cooperar a </a:t>
            </a:r>
            <a:r>
              <a:rPr b="1" lang="en" sz="1200">
                <a:solidFill>
                  <a:schemeClr val="dk2"/>
                </a:solidFill>
                <a:latin typeface="Barlow"/>
                <a:ea typeface="Barlow"/>
                <a:cs typeface="Barlow"/>
                <a:sym typeface="Barlow"/>
              </a:rPr>
              <a:t>reducir la incertidumbre en los inversores</a:t>
            </a:r>
            <a:r>
              <a:rPr lang="en" sz="1200"/>
              <a:t> y distintos actores del mercado inmobiliario. </a:t>
            </a:r>
            <a:endParaRPr sz="1200"/>
          </a:p>
          <a:p>
            <a:pPr indent="0" lvl="0" marL="0" rtl="0" algn="l">
              <a:lnSpc>
                <a:spcPct val="135714"/>
              </a:lnSpc>
              <a:spcBef>
                <a:spcPts val="0"/>
              </a:spcBef>
              <a:spcAft>
                <a:spcPts val="0"/>
              </a:spcAft>
              <a:buNone/>
            </a:pPr>
            <a:r>
              <a:rPr lang="en" sz="1200"/>
              <a:t>Para lograrlo, partiendo de una amplia base de datos referido a viviendas de EEUU en el período 2014, se buscará obtener algunos </a:t>
            </a:r>
            <a:r>
              <a:rPr b="1" lang="en" sz="1200">
                <a:solidFill>
                  <a:schemeClr val="dk2"/>
                </a:solidFill>
                <a:latin typeface="Barlow"/>
                <a:ea typeface="Barlow"/>
                <a:cs typeface="Barlow"/>
                <a:sym typeface="Barlow"/>
              </a:rPr>
              <a:t>primeros insights. </a:t>
            </a:r>
            <a:r>
              <a:rPr lang="en" sz="1200"/>
              <a:t>Mediante el análisis que arrojan los mismos se podrá generar algunas </a:t>
            </a:r>
            <a:r>
              <a:rPr b="1" lang="en" sz="1200">
                <a:latin typeface="Barlow"/>
                <a:ea typeface="Barlow"/>
                <a:cs typeface="Barlow"/>
                <a:sym typeface="Barlow"/>
              </a:rPr>
              <a:t>conclusiones preliminares </a:t>
            </a:r>
            <a:r>
              <a:rPr lang="en" sz="1200"/>
              <a:t>de carácter descriptivo. </a:t>
            </a:r>
            <a:endParaRPr sz="1200"/>
          </a:p>
          <a:p>
            <a:pPr indent="0" lvl="0" marL="0" rtl="0" algn="l">
              <a:lnSpc>
                <a:spcPct val="135714"/>
              </a:lnSpc>
              <a:spcBef>
                <a:spcPts val="0"/>
              </a:spcBef>
              <a:spcAft>
                <a:spcPts val="0"/>
              </a:spcAft>
              <a:buNone/>
            </a:pPr>
            <a:r>
              <a:rPr b="1" lang="en" sz="1200">
                <a:latin typeface="Barlow"/>
                <a:ea typeface="Barlow"/>
                <a:cs typeface="Barlow"/>
                <a:sym typeface="Barlow"/>
              </a:rPr>
              <a:t>Luego se procederá a  aplicar </a:t>
            </a:r>
            <a:r>
              <a:rPr b="1" lang="en" sz="1200">
                <a:solidFill>
                  <a:schemeClr val="dk2"/>
                </a:solidFill>
                <a:latin typeface="Barlow"/>
                <a:ea typeface="Barlow"/>
                <a:cs typeface="Barlow"/>
                <a:sym typeface="Barlow"/>
              </a:rPr>
              <a:t>modelos predictivos</a:t>
            </a:r>
            <a:r>
              <a:rPr b="1" lang="en" sz="1200">
                <a:latin typeface="Barlow"/>
                <a:ea typeface="Barlow"/>
                <a:cs typeface="Barlow"/>
                <a:sym typeface="Barlow"/>
              </a:rPr>
              <a:t> de regresión con el propósito de inferir el precio de las viviendas y modelos de clasificación a los efectos de determinar si el hecho de que una vivienda haya sufrido una remodelación afecta o no al precio de la misma.</a:t>
            </a:r>
            <a:endParaRPr b="1" sz="1200">
              <a:latin typeface="Barlow"/>
              <a:ea typeface="Barlow"/>
              <a:cs typeface="Barlow"/>
              <a:sym typeface="Barlow"/>
            </a:endParaRPr>
          </a:p>
          <a:p>
            <a:pPr indent="0" lvl="0" marL="0" rtl="0" algn="l">
              <a:lnSpc>
                <a:spcPct val="135714"/>
              </a:lnSpc>
              <a:spcBef>
                <a:spcPts val="0"/>
              </a:spcBef>
              <a:spcAft>
                <a:spcPts val="0"/>
              </a:spcAft>
              <a:buNone/>
            </a:pPr>
            <a:r>
              <a:rPr lang="en" sz="1200"/>
              <a:t>En definitiva el objetivo es </a:t>
            </a:r>
            <a:r>
              <a:rPr b="1" lang="en" sz="1200">
                <a:solidFill>
                  <a:schemeClr val="dk2"/>
                </a:solidFill>
                <a:latin typeface="Barlow"/>
                <a:ea typeface="Barlow"/>
                <a:cs typeface="Barlow"/>
                <a:sym typeface="Barlow"/>
              </a:rPr>
              <a:t>ofrecer  información más precisa y confiable sobre el valor de las propiedades </a:t>
            </a:r>
            <a:r>
              <a:rPr lang="en" sz="1200"/>
              <a:t>de modo de permitir a  los inversores tomar decisiones más acertadas basadas en datos y así evaluar mejores oportunidades de inversión reduciendo los riesgos asociados en la compra o venta de inmuebles.</a:t>
            </a:r>
            <a:endParaRPr sz="1200"/>
          </a:p>
          <a:p>
            <a:pPr indent="0" lvl="0" marL="0" rtl="0" algn="l">
              <a:spcBef>
                <a:spcPts val="0"/>
              </a:spcBef>
              <a:spcAft>
                <a:spcPts val="160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5" name="Shape 285"/>
        <p:cNvGrpSpPr/>
        <p:nvPr/>
      </p:nvGrpSpPr>
      <p:grpSpPr>
        <a:xfrm>
          <a:off x="0" y="0"/>
          <a:ext cx="0" cy="0"/>
          <a:chOff x="0" y="0"/>
          <a:chExt cx="0" cy="0"/>
        </a:xfrm>
      </p:grpSpPr>
      <p:sp>
        <p:nvSpPr>
          <p:cNvPr id="286" name="Google Shape;286;p45"/>
          <p:cNvSpPr txBox="1"/>
          <p:nvPr>
            <p:ph type="ctrTitle"/>
          </p:nvPr>
        </p:nvSpPr>
        <p:spPr>
          <a:xfrm>
            <a:off x="618300" y="1921950"/>
            <a:ext cx="5711100" cy="129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a:t>
            </a:r>
            <a:endParaRPr/>
          </a:p>
        </p:txBody>
      </p:sp>
      <p:sp>
        <p:nvSpPr>
          <p:cNvPr id="287" name="Google Shape;287;p45"/>
          <p:cNvSpPr txBox="1"/>
          <p:nvPr>
            <p:ph idx="1" type="subTitle"/>
          </p:nvPr>
        </p:nvSpPr>
        <p:spPr>
          <a:xfrm>
            <a:off x="618300" y="2968525"/>
            <a:ext cx="5711100" cy="7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Hipótesis, Análisis Exploratorio e Insights</a:t>
            </a:r>
            <a:endParaRPr/>
          </a:p>
          <a:p>
            <a:pPr indent="0" lvl="0" marL="0" rtl="0" algn="l">
              <a:spcBef>
                <a:spcPts val="0"/>
              </a:spcBef>
              <a:spcAft>
                <a:spcPts val="0"/>
              </a:spcAft>
              <a:buNone/>
            </a:pPr>
            <a:r>
              <a:t/>
            </a:r>
            <a:endParaRPr/>
          </a:p>
        </p:txBody>
      </p:sp>
      <p:sp>
        <p:nvSpPr>
          <p:cNvPr id="288" name="Google Shape;288;p45"/>
          <p:cNvSpPr txBox="1"/>
          <p:nvPr>
            <p:ph idx="2" type="title"/>
          </p:nvPr>
        </p:nvSpPr>
        <p:spPr>
          <a:xfrm>
            <a:off x="7608100" y="540000"/>
            <a:ext cx="816000" cy="93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6"/>
          <p:cNvSpPr txBox="1"/>
          <p:nvPr>
            <p:ph idx="1" type="subTitle"/>
          </p:nvPr>
        </p:nvSpPr>
        <p:spPr>
          <a:xfrm>
            <a:off x="720025" y="813600"/>
            <a:ext cx="7704000" cy="1295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2000">
                <a:solidFill>
                  <a:schemeClr val="dk2"/>
                </a:solidFill>
                <a:latin typeface="Barlow"/>
                <a:ea typeface="Barlow"/>
                <a:cs typeface="Barlow"/>
                <a:sym typeface="Barlow"/>
              </a:rPr>
              <a:t>Aspectos</a:t>
            </a:r>
            <a:r>
              <a:rPr b="1" lang="en" sz="2000">
                <a:solidFill>
                  <a:schemeClr val="dk2"/>
                </a:solidFill>
                <a:latin typeface="Barlow"/>
                <a:ea typeface="Barlow"/>
                <a:cs typeface="Barlow"/>
                <a:sym typeface="Barlow"/>
              </a:rPr>
              <a:t> a Analizar</a:t>
            </a:r>
            <a:endParaRPr b="1" sz="1400">
              <a:solidFill>
                <a:schemeClr val="dk2"/>
              </a:solidFill>
              <a:latin typeface="Barlow"/>
              <a:ea typeface="Barlow"/>
              <a:cs typeface="Barlow"/>
              <a:sym typeface="Barlow"/>
            </a:endParaRPr>
          </a:p>
          <a:p>
            <a:pPr indent="-317500" lvl="0" marL="457200" rtl="0" algn="l">
              <a:spcBef>
                <a:spcPts val="0"/>
              </a:spcBef>
              <a:spcAft>
                <a:spcPts val="0"/>
              </a:spcAft>
              <a:buClr>
                <a:schemeClr val="dk2"/>
              </a:buClr>
              <a:buSzPts val="1400"/>
              <a:buFont typeface="Barlow"/>
              <a:buAutoNum type="arabicPeriod"/>
            </a:pPr>
            <a:r>
              <a:rPr b="1" lang="en" sz="1400">
                <a:solidFill>
                  <a:schemeClr val="dk2"/>
                </a:solidFill>
                <a:latin typeface="Barlow"/>
                <a:ea typeface="Barlow"/>
                <a:cs typeface="Barlow"/>
                <a:sym typeface="Barlow"/>
              </a:rPr>
              <a:t>Características</a:t>
            </a:r>
            <a:r>
              <a:rPr lang="en" sz="1400"/>
              <a:t> de las viviendas en EEUU.</a:t>
            </a:r>
            <a:r>
              <a:rPr lang="en" sz="1400">
                <a:solidFill>
                  <a:srgbClr val="000000"/>
                </a:solidFill>
                <a:latin typeface="Helvetica Neue Light"/>
                <a:ea typeface="Helvetica Neue Light"/>
                <a:cs typeface="Helvetica Neue Light"/>
                <a:sym typeface="Helvetica Neue Light"/>
              </a:rPr>
              <a:t>  </a:t>
            </a:r>
            <a:endParaRPr sz="1400"/>
          </a:p>
          <a:p>
            <a:pPr indent="-317500" lvl="0" marL="457200" rtl="0" algn="l">
              <a:spcBef>
                <a:spcPts val="0"/>
              </a:spcBef>
              <a:spcAft>
                <a:spcPts val="0"/>
              </a:spcAft>
              <a:buClr>
                <a:schemeClr val="dk2"/>
              </a:buClr>
              <a:buSzPts val="1400"/>
              <a:buFont typeface="Barlow"/>
              <a:buAutoNum type="arabicPeriod"/>
            </a:pPr>
            <a:r>
              <a:rPr lang="en" sz="1400"/>
              <a:t>Análisis</a:t>
            </a:r>
            <a:r>
              <a:rPr lang="en" sz="1400"/>
              <a:t> del </a:t>
            </a:r>
            <a:r>
              <a:rPr b="1" lang="en" sz="1400">
                <a:solidFill>
                  <a:schemeClr val="dk2"/>
                </a:solidFill>
                <a:latin typeface="Barlow"/>
                <a:ea typeface="Barlow"/>
                <a:cs typeface="Barlow"/>
                <a:sym typeface="Barlow"/>
              </a:rPr>
              <a:t>Precio </a:t>
            </a:r>
            <a:r>
              <a:rPr lang="en" sz="1400"/>
              <a:t>de las propiedades.</a:t>
            </a:r>
            <a:endParaRPr sz="1400"/>
          </a:p>
          <a:p>
            <a:pPr indent="-317500" lvl="0" marL="457200" rtl="0" algn="l">
              <a:spcBef>
                <a:spcPts val="0"/>
              </a:spcBef>
              <a:spcAft>
                <a:spcPts val="0"/>
              </a:spcAft>
              <a:buClr>
                <a:schemeClr val="dk2"/>
              </a:buClr>
              <a:buSzPts val="1400"/>
              <a:buFont typeface="Barlow"/>
              <a:buAutoNum type="arabicPeriod"/>
            </a:pPr>
            <a:r>
              <a:rPr lang="en" sz="1400"/>
              <a:t> </a:t>
            </a:r>
            <a:r>
              <a:rPr b="1" lang="en" sz="1400">
                <a:solidFill>
                  <a:schemeClr val="dk2"/>
                </a:solidFill>
                <a:latin typeface="Barlow"/>
                <a:ea typeface="Barlow"/>
                <a:cs typeface="Barlow"/>
                <a:sym typeface="Barlow"/>
              </a:rPr>
              <a:t>Relación</a:t>
            </a:r>
            <a:r>
              <a:rPr lang="en" sz="1400"/>
              <a:t> existe entre </a:t>
            </a:r>
            <a:r>
              <a:rPr b="1" lang="en" sz="1400">
                <a:solidFill>
                  <a:schemeClr val="dk2"/>
                </a:solidFill>
                <a:latin typeface="Barlow"/>
                <a:ea typeface="Barlow"/>
                <a:cs typeface="Barlow"/>
                <a:sym typeface="Barlow"/>
              </a:rPr>
              <a:t>el Precio y las Características</a:t>
            </a:r>
            <a:r>
              <a:rPr lang="en" sz="1400"/>
              <a:t> de los inmuebles. </a:t>
            </a:r>
            <a:endParaRPr sz="1400"/>
          </a:p>
        </p:txBody>
      </p:sp>
      <p:sp>
        <p:nvSpPr>
          <p:cNvPr id="294" name="Google Shape;294;p46"/>
          <p:cNvSpPr txBox="1"/>
          <p:nvPr>
            <p:ph type="title"/>
          </p:nvPr>
        </p:nvSpPr>
        <p:spPr>
          <a:xfrm>
            <a:off x="720000" y="381600"/>
            <a:ext cx="7704000" cy="834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HIPOTESIS</a:t>
            </a:r>
            <a:endParaRPr/>
          </a:p>
        </p:txBody>
      </p:sp>
      <p:sp>
        <p:nvSpPr>
          <p:cNvPr id="295" name="Google Shape;295;p46"/>
          <p:cNvSpPr txBox="1"/>
          <p:nvPr>
            <p:ph idx="1" type="subTitle"/>
          </p:nvPr>
        </p:nvSpPr>
        <p:spPr>
          <a:xfrm>
            <a:off x="720000" y="2261400"/>
            <a:ext cx="7924800" cy="22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Barlow"/>
                <a:ea typeface="Barlow"/>
                <a:cs typeface="Barlow"/>
                <a:sym typeface="Barlow"/>
              </a:rPr>
              <a:t>Preguntas de interes</a:t>
            </a:r>
            <a:endParaRPr b="1" sz="2000">
              <a:solidFill>
                <a:schemeClr val="dk2"/>
              </a:solidFill>
              <a:latin typeface="Barlow"/>
              <a:ea typeface="Barlow"/>
              <a:cs typeface="Barlow"/>
              <a:sym typeface="Barlow"/>
            </a:endParaRPr>
          </a:p>
          <a:p>
            <a:pPr indent="0" lvl="0" marL="0" rtl="0" algn="l">
              <a:spcBef>
                <a:spcPts val="0"/>
              </a:spcBef>
              <a:spcAft>
                <a:spcPts val="0"/>
              </a:spcAft>
              <a:buNone/>
            </a:pPr>
            <a:r>
              <a:t/>
            </a:r>
            <a:endParaRPr b="1" sz="700">
              <a:solidFill>
                <a:schemeClr val="dk2"/>
              </a:solidFill>
              <a:latin typeface="Barlow"/>
              <a:ea typeface="Barlow"/>
              <a:cs typeface="Barlow"/>
              <a:sym typeface="Barlow"/>
            </a:endParaRPr>
          </a:p>
          <a:p>
            <a:pPr indent="-317500" lvl="0" marL="457200" rtl="0" algn="l">
              <a:spcBef>
                <a:spcPts val="0"/>
              </a:spcBef>
              <a:spcAft>
                <a:spcPts val="0"/>
              </a:spcAft>
              <a:buClr>
                <a:schemeClr val="dk2"/>
              </a:buClr>
              <a:buSzPts val="1400"/>
              <a:buFont typeface="Barlow"/>
              <a:buAutoNum type="arabicPeriod"/>
            </a:pPr>
            <a:r>
              <a:rPr lang="en" sz="1400">
                <a:solidFill>
                  <a:schemeClr val="dk1"/>
                </a:solidFill>
              </a:rPr>
              <a:t>¿Cuales son las </a:t>
            </a:r>
            <a:r>
              <a:rPr b="1" lang="en" sz="1400">
                <a:solidFill>
                  <a:schemeClr val="dk2"/>
                </a:solidFill>
                <a:latin typeface="Barlow"/>
                <a:ea typeface="Barlow"/>
                <a:cs typeface="Barlow"/>
                <a:sym typeface="Barlow"/>
              </a:rPr>
              <a:t>características principales</a:t>
            </a:r>
            <a:r>
              <a:rPr lang="en" sz="1400">
                <a:solidFill>
                  <a:schemeClr val="dk1"/>
                </a:solidFill>
              </a:rPr>
              <a:t> de las viviendas? </a:t>
            </a:r>
            <a:endParaRPr sz="1400">
              <a:solidFill>
                <a:schemeClr val="dk1"/>
              </a:solidFill>
            </a:endParaRPr>
          </a:p>
          <a:p>
            <a:pPr indent="-317500" lvl="0" marL="457200" rtl="0" algn="l">
              <a:spcBef>
                <a:spcPts val="0"/>
              </a:spcBef>
              <a:spcAft>
                <a:spcPts val="0"/>
              </a:spcAft>
              <a:buClr>
                <a:schemeClr val="dk2"/>
              </a:buClr>
              <a:buSzPts val="1400"/>
              <a:buFont typeface="Barlow"/>
              <a:buAutoNum type="arabicPeriod"/>
            </a:pPr>
            <a:r>
              <a:rPr lang="en" sz="1400">
                <a:solidFill>
                  <a:schemeClr val="dk1"/>
                </a:solidFill>
              </a:rPr>
              <a:t>¿Cómo es la</a:t>
            </a:r>
            <a:r>
              <a:rPr b="1" lang="en" sz="1400">
                <a:solidFill>
                  <a:schemeClr val="dk2"/>
                </a:solidFill>
                <a:latin typeface="Barlow"/>
                <a:ea typeface="Barlow"/>
                <a:cs typeface="Barlow"/>
                <a:sym typeface="Barlow"/>
              </a:rPr>
              <a:t> distribución de precio</a:t>
            </a:r>
            <a:r>
              <a:rPr lang="en" sz="1400">
                <a:solidFill>
                  <a:schemeClr val="dk1"/>
                </a:solidFill>
              </a:rPr>
              <a:t>s de las viviendas? </a:t>
            </a:r>
            <a:endParaRPr sz="1400">
              <a:solidFill>
                <a:schemeClr val="dk1"/>
              </a:solidFill>
            </a:endParaRPr>
          </a:p>
          <a:p>
            <a:pPr indent="-317500" lvl="0" marL="457200" rtl="0" algn="l">
              <a:spcBef>
                <a:spcPts val="0"/>
              </a:spcBef>
              <a:spcAft>
                <a:spcPts val="0"/>
              </a:spcAft>
              <a:buClr>
                <a:schemeClr val="dk2"/>
              </a:buClr>
              <a:buSzPts val="1400"/>
              <a:buFont typeface="Barlow"/>
              <a:buAutoNum type="arabicPeriod"/>
            </a:pPr>
            <a:r>
              <a:rPr lang="en" sz="1400">
                <a:solidFill>
                  <a:schemeClr val="dk1"/>
                </a:solidFill>
              </a:rPr>
              <a:t>¿Existe un</a:t>
            </a:r>
            <a:r>
              <a:rPr b="1" lang="en" sz="1400">
                <a:solidFill>
                  <a:schemeClr val="dk2"/>
                </a:solidFill>
                <a:latin typeface="Barlow"/>
                <a:ea typeface="Barlow"/>
                <a:cs typeface="Barlow"/>
                <a:sym typeface="Barlow"/>
              </a:rPr>
              <a:t> cambio significativo del precio</a:t>
            </a:r>
            <a:r>
              <a:rPr lang="en" sz="1400">
                <a:solidFill>
                  <a:schemeClr val="dk1"/>
                </a:solidFill>
              </a:rPr>
              <a:t> de las viviendas en el tiempo? </a:t>
            </a:r>
            <a:endParaRPr sz="1400">
              <a:solidFill>
                <a:schemeClr val="dk1"/>
              </a:solidFill>
            </a:endParaRPr>
          </a:p>
          <a:p>
            <a:pPr indent="-317500" lvl="0" marL="457200" rtl="0" algn="l">
              <a:spcBef>
                <a:spcPts val="0"/>
              </a:spcBef>
              <a:spcAft>
                <a:spcPts val="0"/>
              </a:spcAft>
              <a:buClr>
                <a:schemeClr val="dk2"/>
              </a:buClr>
              <a:buSzPts val="1400"/>
              <a:buFont typeface="Barlow"/>
              <a:buAutoNum type="arabicPeriod"/>
            </a:pPr>
            <a:r>
              <a:rPr lang="en" sz="1400">
                <a:solidFill>
                  <a:schemeClr val="dk1"/>
                </a:solidFill>
              </a:rPr>
              <a:t>¿Cual es la </a:t>
            </a:r>
            <a:r>
              <a:rPr b="1" lang="en" sz="1400">
                <a:solidFill>
                  <a:schemeClr val="dk2"/>
                </a:solidFill>
                <a:latin typeface="Barlow"/>
                <a:ea typeface="Barlow"/>
                <a:cs typeface="Barlow"/>
                <a:sym typeface="Barlow"/>
              </a:rPr>
              <a:t>relación </a:t>
            </a:r>
            <a:r>
              <a:rPr lang="en" sz="1400">
                <a:solidFill>
                  <a:schemeClr val="dk1"/>
                </a:solidFill>
              </a:rPr>
              <a:t>entre el </a:t>
            </a:r>
            <a:r>
              <a:rPr b="1" lang="en" sz="1400">
                <a:solidFill>
                  <a:schemeClr val="dk2"/>
                </a:solidFill>
                <a:latin typeface="Barlow"/>
                <a:ea typeface="Barlow"/>
                <a:cs typeface="Barlow"/>
                <a:sym typeface="Barlow"/>
              </a:rPr>
              <a:t>precio </a:t>
            </a:r>
            <a:r>
              <a:rPr lang="en" sz="1400">
                <a:solidFill>
                  <a:schemeClr val="dk1"/>
                </a:solidFill>
              </a:rPr>
              <a:t>promedio de las viviendas y el </a:t>
            </a:r>
            <a:r>
              <a:rPr b="1" lang="en" sz="1400">
                <a:solidFill>
                  <a:schemeClr val="dk2"/>
                </a:solidFill>
                <a:latin typeface="Barlow"/>
                <a:ea typeface="Barlow"/>
                <a:cs typeface="Barlow"/>
                <a:sym typeface="Barlow"/>
              </a:rPr>
              <a:t>tamaño </a:t>
            </a:r>
            <a:r>
              <a:rPr lang="en" sz="1400">
                <a:solidFill>
                  <a:schemeClr val="dk1"/>
                </a:solidFill>
              </a:rPr>
              <a:t>de las mismas?</a:t>
            </a:r>
            <a:endParaRPr sz="1400">
              <a:solidFill>
                <a:schemeClr val="dk1"/>
              </a:solidFill>
            </a:endParaRPr>
          </a:p>
          <a:p>
            <a:pPr indent="-317500" lvl="0" marL="457200" rtl="0" algn="l">
              <a:spcBef>
                <a:spcPts val="0"/>
              </a:spcBef>
              <a:spcAft>
                <a:spcPts val="0"/>
              </a:spcAft>
              <a:buClr>
                <a:schemeClr val="dk2"/>
              </a:buClr>
              <a:buSzPts val="1400"/>
              <a:buFont typeface="Barlow"/>
              <a:buAutoNum type="arabicPeriod"/>
            </a:pPr>
            <a:r>
              <a:rPr lang="en" sz="1400">
                <a:solidFill>
                  <a:schemeClr val="dk1"/>
                </a:solidFill>
              </a:rPr>
              <a:t>¿Cual es la </a:t>
            </a:r>
            <a:r>
              <a:rPr b="1" lang="en" sz="1400">
                <a:solidFill>
                  <a:schemeClr val="dk2"/>
                </a:solidFill>
                <a:latin typeface="Barlow"/>
                <a:ea typeface="Barlow"/>
                <a:cs typeface="Barlow"/>
                <a:sym typeface="Barlow"/>
              </a:rPr>
              <a:t>relación </a:t>
            </a:r>
            <a:r>
              <a:rPr lang="en" sz="1400">
                <a:solidFill>
                  <a:schemeClr val="dk1"/>
                </a:solidFill>
              </a:rPr>
              <a:t>entre el </a:t>
            </a:r>
            <a:r>
              <a:rPr b="1" lang="en" sz="1400">
                <a:solidFill>
                  <a:schemeClr val="dk2"/>
                </a:solidFill>
                <a:latin typeface="Barlow"/>
                <a:ea typeface="Barlow"/>
                <a:cs typeface="Barlow"/>
                <a:sym typeface="Barlow"/>
              </a:rPr>
              <a:t>precio </a:t>
            </a:r>
            <a:r>
              <a:rPr lang="en" sz="1400">
                <a:solidFill>
                  <a:schemeClr val="dk1"/>
                </a:solidFill>
              </a:rPr>
              <a:t>promedio de las viviendas y las </a:t>
            </a:r>
            <a:r>
              <a:rPr b="1" lang="en" sz="1400">
                <a:solidFill>
                  <a:schemeClr val="dk2"/>
                </a:solidFill>
                <a:latin typeface="Barlow"/>
                <a:ea typeface="Barlow"/>
                <a:cs typeface="Barlow"/>
                <a:sym typeface="Barlow"/>
              </a:rPr>
              <a:t>condiciones </a:t>
            </a:r>
            <a:r>
              <a:rPr lang="en" sz="1400">
                <a:solidFill>
                  <a:schemeClr val="dk1"/>
                </a:solidFill>
              </a:rPr>
              <a:t>de las mismas? </a:t>
            </a:r>
            <a:endParaRPr sz="1400">
              <a:solidFill>
                <a:schemeClr val="dk1"/>
              </a:solidFill>
            </a:endParaRPr>
          </a:p>
          <a:p>
            <a:pPr indent="-317500" lvl="0" marL="457200" rtl="0" algn="l">
              <a:spcBef>
                <a:spcPts val="0"/>
              </a:spcBef>
              <a:spcAft>
                <a:spcPts val="0"/>
              </a:spcAft>
              <a:buClr>
                <a:schemeClr val="dk2"/>
              </a:buClr>
              <a:buSzPts val="1400"/>
              <a:buFont typeface="Barlow"/>
              <a:buAutoNum type="arabicPeriod"/>
            </a:pPr>
            <a:r>
              <a:rPr lang="en" sz="1400">
                <a:solidFill>
                  <a:schemeClr val="dk1"/>
                </a:solidFill>
              </a:rPr>
              <a:t>¿El precio de la propiedad se ve afectado si la vivienda fue </a:t>
            </a:r>
            <a:r>
              <a:rPr b="1" lang="en" sz="1400">
                <a:solidFill>
                  <a:schemeClr val="dk2"/>
                </a:solidFill>
                <a:latin typeface="Barlow"/>
                <a:ea typeface="Barlow"/>
                <a:cs typeface="Barlow"/>
                <a:sym typeface="Barlow"/>
              </a:rPr>
              <a:t>renovada</a:t>
            </a:r>
            <a:r>
              <a:rPr lang="en" sz="1400">
                <a:solidFill>
                  <a:schemeClr val="dk1"/>
                </a:solidFill>
              </a:rPr>
              <a:t>? </a:t>
            </a:r>
            <a:endParaRPr sz="140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7"/>
          <p:cNvSpPr/>
          <p:nvPr/>
        </p:nvSpPr>
        <p:spPr>
          <a:xfrm flipH="1">
            <a:off x="-1651126" y="-1739725"/>
            <a:ext cx="3956677" cy="2649942"/>
          </a:xfrm>
          <a:custGeom>
            <a:rect b="b" l="l" r="r" t="t"/>
            <a:pathLst>
              <a:path extrusionOk="0" h="46354" w="69212">
                <a:moveTo>
                  <a:pt x="34743" y="0"/>
                </a:moveTo>
                <a:lnTo>
                  <a:pt x="1" y="34773"/>
                </a:lnTo>
                <a:lnTo>
                  <a:pt x="1" y="46353"/>
                </a:lnTo>
                <a:lnTo>
                  <a:pt x="28147" y="46353"/>
                </a:lnTo>
                <a:lnTo>
                  <a:pt x="64804" y="9575"/>
                </a:lnTo>
                <a:lnTo>
                  <a:pt x="69212" y="0"/>
                </a:lnTo>
                <a:close/>
              </a:path>
            </a:pathLst>
          </a:cu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7"/>
          <p:cNvSpPr txBox="1"/>
          <p:nvPr>
            <p:ph type="title"/>
          </p:nvPr>
        </p:nvSpPr>
        <p:spPr>
          <a:xfrm>
            <a:off x="1396750" y="381600"/>
            <a:ext cx="7027200" cy="1234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0" lang="en" sz="3000"/>
              <a:t>RESUMEN </a:t>
            </a:r>
            <a:r>
              <a:rPr lang="en" sz="3000"/>
              <a:t>METADATA</a:t>
            </a:r>
            <a:endParaRPr sz="3000"/>
          </a:p>
          <a:p>
            <a:pPr indent="0" lvl="0" marL="0" rtl="0" algn="r">
              <a:spcBef>
                <a:spcPts val="0"/>
              </a:spcBef>
              <a:spcAft>
                <a:spcPts val="0"/>
              </a:spcAft>
              <a:buNone/>
            </a:pPr>
            <a:r>
              <a:t/>
            </a:r>
            <a:endParaRPr sz="3000"/>
          </a:p>
        </p:txBody>
      </p:sp>
      <p:sp>
        <p:nvSpPr>
          <p:cNvPr id="302" name="Google Shape;302;p47"/>
          <p:cNvSpPr txBox="1"/>
          <p:nvPr/>
        </p:nvSpPr>
        <p:spPr>
          <a:xfrm>
            <a:off x="175775" y="4541500"/>
            <a:ext cx="6238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2"/>
                </a:solidFill>
                <a:latin typeface="Barlow"/>
                <a:ea typeface="Barlow"/>
                <a:cs typeface="Barlow"/>
                <a:sym typeface="Barlow"/>
              </a:rPr>
              <a:t>Relación</a:t>
            </a:r>
            <a:r>
              <a:rPr lang="en" sz="1700">
                <a:solidFill>
                  <a:schemeClr val="dk1"/>
                </a:solidFill>
                <a:latin typeface="Barlow Medium"/>
                <a:ea typeface="Barlow Medium"/>
                <a:cs typeface="Barlow Medium"/>
                <a:sym typeface="Barlow Medium"/>
              </a:rPr>
              <a:t> de la </a:t>
            </a:r>
            <a:r>
              <a:rPr lang="en" sz="1700">
                <a:solidFill>
                  <a:schemeClr val="dk1"/>
                </a:solidFill>
                <a:latin typeface="Barlow Medium"/>
                <a:ea typeface="Barlow Medium"/>
                <a:cs typeface="Barlow Medium"/>
                <a:sym typeface="Barlow Medium"/>
              </a:rPr>
              <a:t>variables: Coeficiente de Pearson</a:t>
            </a:r>
            <a:endParaRPr sz="1700">
              <a:solidFill>
                <a:schemeClr val="dk1"/>
              </a:solidFill>
              <a:latin typeface="Barlow Medium"/>
              <a:ea typeface="Barlow Medium"/>
              <a:cs typeface="Barlow Medium"/>
              <a:sym typeface="Barlow Medium"/>
            </a:endParaRPr>
          </a:p>
        </p:txBody>
      </p:sp>
      <p:sp>
        <p:nvSpPr>
          <p:cNvPr id="303" name="Google Shape;303;p47"/>
          <p:cNvSpPr txBox="1"/>
          <p:nvPr>
            <p:ph idx="4294967295" type="subTitle"/>
          </p:nvPr>
        </p:nvSpPr>
        <p:spPr>
          <a:xfrm>
            <a:off x="6239225" y="1029350"/>
            <a:ext cx="2655600" cy="3104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t>Nuestro dataset  c</a:t>
            </a:r>
            <a:r>
              <a:rPr lang="en" sz="1200"/>
              <a:t>ontiene información sobre el</a:t>
            </a:r>
            <a:r>
              <a:rPr b="1" lang="en" sz="1200">
                <a:solidFill>
                  <a:schemeClr val="dk2"/>
                </a:solidFill>
                <a:latin typeface="Barlow"/>
                <a:ea typeface="Barlow"/>
                <a:cs typeface="Barlow"/>
                <a:sym typeface="Barlow"/>
              </a:rPr>
              <a:t> Mercado Inmobiliario de los EEUU</a:t>
            </a:r>
            <a:r>
              <a:rPr lang="en" sz="1200"/>
              <a:t> para el periodo</a:t>
            </a:r>
            <a:r>
              <a:rPr b="1" lang="en" sz="1200">
                <a:solidFill>
                  <a:schemeClr val="dk2"/>
                </a:solidFill>
                <a:latin typeface="Barlow"/>
                <a:ea typeface="Barlow"/>
                <a:cs typeface="Barlow"/>
                <a:sym typeface="Barlow"/>
              </a:rPr>
              <a:t> 2014</a:t>
            </a:r>
            <a:r>
              <a:rPr lang="en" sz="1200"/>
              <a:t>.</a:t>
            </a:r>
            <a:endParaRPr sz="1200"/>
          </a:p>
          <a:p>
            <a:pPr indent="0" lvl="0" marL="0" rtl="0" algn="l">
              <a:lnSpc>
                <a:spcPct val="135714"/>
              </a:lnSpc>
              <a:spcBef>
                <a:spcPts val="0"/>
              </a:spcBef>
              <a:spcAft>
                <a:spcPts val="0"/>
              </a:spcAft>
              <a:buNone/>
            </a:pPr>
            <a:r>
              <a:rPr lang="en" sz="1200"/>
              <a:t>Entre los datos podemos encontrar la ubicación, características de la propiedad y al precio de venta.</a:t>
            </a:r>
            <a:endParaRPr sz="1200"/>
          </a:p>
          <a:p>
            <a:pPr indent="0" lvl="0" marL="0" rtl="0" algn="l">
              <a:lnSpc>
                <a:spcPct val="135714"/>
              </a:lnSpc>
              <a:spcBef>
                <a:spcPts val="0"/>
              </a:spcBef>
              <a:spcAft>
                <a:spcPts val="0"/>
              </a:spcAft>
              <a:buNone/>
            </a:pPr>
            <a:r>
              <a:rPr lang="en" sz="1200"/>
              <a:t>El mismo cuenta con </a:t>
            </a:r>
            <a:r>
              <a:rPr b="1" lang="en" sz="1200">
                <a:solidFill>
                  <a:schemeClr val="dk2"/>
                </a:solidFill>
                <a:latin typeface="Barlow"/>
                <a:ea typeface="Barlow"/>
                <a:cs typeface="Barlow"/>
                <a:sym typeface="Barlow"/>
              </a:rPr>
              <a:t>4600 filas y 18 columnas. </a:t>
            </a:r>
            <a:endParaRPr b="1" sz="1200">
              <a:solidFill>
                <a:schemeClr val="dk2"/>
              </a:solidFill>
              <a:latin typeface="Barlow"/>
              <a:ea typeface="Barlow"/>
              <a:cs typeface="Barlow"/>
              <a:sym typeface="Barlow"/>
            </a:endParaRPr>
          </a:p>
          <a:p>
            <a:pPr indent="0" lvl="0" marL="0" rtl="0" algn="l">
              <a:lnSpc>
                <a:spcPct val="135714"/>
              </a:lnSpc>
              <a:spcBef>
                <a:spcPts val="0"/>
              </a:spcBef>
              <a:spcAft>
                <a:spcPts val="0"/>
              </a:spcAft>
              <a:buNone/>
            </a:pPr>
            <a:r>
              <a:rPr lang="en" sz="1200"/>
              <a:t>Nuestra variable objetivo y objeto del análisis es el </a:t>
            </a:r>
            <a:r>
              <a:rPr b="1" lang="en" sz="1200">
                <a:solidFill>
                  <a:schemeClr val="dk2"/>
                </a:solidFill>
                <a:latin typeface="Barlow"/>
                <a:ea typeface="Barlow"/>
                <a:cs typeface="Barlow"/>
                <a:sym typeface="Barlow"/>
              </a:rPr>
              <a:t>Precio.</a:t>
            </a:r>
            <a:endParaRPr b="1" sz="1200">
              <a:solidFill>
                <a:schemeClr val="dk2"/>
              </a:solidFill>
              <a:latin typeface="Barlow"/>
              <a:ea typeface="Barlow"/>
              <a:cs typeface="Barlow"/>
              <a:sym typeface="Barlow"/>
            </a:endParaRPr>
          </a:p>
          <a:p>
            <a:pPr indent="0" lvl="0" marL="0" rtl="0" algn="l">
              <a:lnSpc>
                <a:spcPct val="135714"/>
              </a:lnSpc>
              <a:spcBef>
                <a:spcPts val="0"/>
              </a:spcBef>
              <a:spcAft>
                <a:spcPts val="0"/>
              </a:spcAft>
              <a:buNone/>
            </a:pPr>
            <a:r>
              <a:t/>
            </a:r>
            <a:endParaRPr sz="1200"/>
          </a:p>
          <a:p>
            <a:pPr indent="0" lvl="0" marL="0" rtl="0" algn="l">
              <a:lnSpc>
                <a:spcPct val="135714"/>
              </a:lnSpc>
              <a:spcBef>
                <a:spcPts val="0"/>
              </a:spcBef>
              <a:spcAft>
                <a:spcPts val="0"/>
              </a:spcAft>
              <a:buNone/>
            </a:pPr>
            <a:r>
              <a:t/>
            </a:r>
            <a:endParaRPr sz="1200"/>
          </a:p>
          <a:p>
            <a:pPr indent="0" lvl="0" marL="0" rtl="0" algn="l">
              <a:lnSpc>
                <a:spcPct val="135714"/>
              </a:lnSpc>
              <a:spcBef>
                <a:spcPts val="0"/>
              </a:spcBef>
              <a:spcAft>
                <a:spcPts val="0"/>
              </a:spcAft>
              <a:buNone/>
            </a:pPr>
            <a:r>
              <a:t/>
            </a:r>
            <a:endParaRPr sz="1200"/>
          </a:p>
        </p:txBody>
      </p:sp>
      <p:pic>
        <p:nvPicPr>
          <p:cNvPr id="304" name="Google Shape;304;p47"/>
          <p:cNvPicPr preferRelativeResize="0"/>
          <p:nvPr/>
        </p:nvPicPr>
        <p:blipFill>
          <a:blip r:embed="rId3">
            <a:alphaModFix/>
          </a:blip>
          <a:stretch>
            <a:fillRect/>
          </a:stretch>
        </p:blipFill>
        <p:spPr>
          <a:xfrm>
            <a:off x="76200" y="1014125"/>
            <a:ext cx="6034476" cy="3680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Modern by Slidesgo">
  <a:themeElements>
    <a:clrScheme name="Simple Light">
      <a:dk1>
        <a:srgbClr val="364951"/>
      </a:dk1>
      <a:lt1>
        <a:srgbClr val="FFFFFF"/>
      </a:lt1>
      <a:dk2>
        <a:srgbClr val="0066FF"/>
      </a:dk2>
      <a:lt2>
        <a:srgbClr val="0066FF"/>
      </a:lt2>
      <a:accent1>
        <a:srgbClr val="589AFF"/>
      </a:accent1>
      <a:accent2>
        <a:srgbClr val="589AFF"/>
      </a:accent2>
      <a:accent3>
        <a:srgbClr val="FFFFFF"/>
      </a:accent3>
      <a:accent4>
        <a:srgbClr val="0066FF"/>
      </a:accent4>
      <a:accent5>
        <a:srgbClr val="0066FF"/>
      </a:accent5>
      <a:accent6>
        <a:srgbClr val="364951"/>
      </a:accent6>
      <a:hlink>
        <a:srgbClr val="0066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