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9" autoAdjust="0"/>
    <p:restoredTop sz="94660"/>
  </p:normalViewPr>
  <p:slideViewPr>
    <p:cSldViewPr>
      <p:cViewPr varScale="1">
        <p:scale>
          <a:sx n="68" d="100"/>
          <a:sy n="68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E08E52E-A32D-457F-AA9B-335F63F03459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286F6CF-70D1-4BC1-9663-02B037BA0858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d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57142"/>
            <a:ext cx="6500858" cy="650085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14346" y="714356"/>
            <a:ext cx="9144000" cy="2470157"/>
          </a:xfrm>
        </p:spPr>
        <p:txBody>
          <a:bodyPr>
            <a:noAutofit/>
          </a:bodyPr>
          <a:lstStyle/>
          <a:p>
            <a:pPr algn="ctr"/>
            <a:r>
              <a:rPr lang="es-ES" sz="6600" dirty="0" smtClean="0"/>
              <a:t>LA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6600" dirty="0" smtClean="0"/>
              <a:t>COMERCIALIZACIÓN</a:t>
            </a: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715372" cy="1399032"/>
          </a:xfrm>
        </p:spPr>
        <p:txBody>
          <a:bodyPr/>
          <a:lstStyle/>
          <a:p>
            <a:pPr algn="ctr"/>
            <a:r>
              <a:rPr lang="es-ES" dirty="0" smtClean="0">
                <a:latin typeface="Comic Sans MS" pitchFamily="66" charset="0"/>
              </a:rPr>
              <a:t>¿</a:t>
            </a:r>
            <a:r>
              <a:rPr lang="es-ES" dirty="0" smtClean="0">
                <a:latin typeface="+mn-lt"/>
              </a:rPr>
              <a:t>Qué es la comercialización</a:t>
            </a:r>
            <a:r>
              <a:rPr lang="es-ES" dirty="0" smtClean="0">
                <a:latin typeface="Comic Sans MS" pitchFamily="66" charset="0"/>
              </a:rPr>
              <a:t>?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23" name="2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	La </a:t>
            </a:r>
            <a:r>
              <a:rPr lang="es-ES" sz="2800" dirty="0" smtClean="0"/>
              <a:t>comercialización es el conjunto de las acciones encaminadas a comercializar productos, bienes o servicios. Estas acciones o actividades son realizadas por organizaciones, empresas e incluso grupos sociales. </a:t>
            </a:r>
            <a:endParaRPr lang="es-ES" sz="2800" dirty="0"/>
          </a:p>
        </p:txBody>
      </p:sp>
      <p:pic>
        <p:nvPicPr>
          <p:cNvPr id="24" name="23 Imagen" descr="acuer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4714884"/>
            <a:ext cx="1659889" cy="1663304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comercializaciones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Micro comercialización</a:t>
            </a:r>
          </a:p>
          <a:p>
            <a:pPr lvl="1"/>
            <a:r>
              <a:rPr lang="es-ES" dirty="0" smtClean="0"/>
              <a:t>Observa a los clientes </a:t>
            </a:r>
            <a:r>
              <a:rPr lang="es-ES" dirty="0" smtClean="0"/>
              <a:t>y a las </a:t>
            </a:r>
            <a:r>
              <a:rPr lang="es-ES" dirty="0" smtClean="0"/>
              <a:t>actividades de las organizaciones individuales que los </a:t>
            </a:r>
            <a:r>
              <a:rPr lang="es-ES" dirty="0" smtClean="0"/>
              <a:t>sirven</a:t>
            </a:r>
          </a:p>
          <a:p>
            <a:endParaRPr lang="es-ES" dirty="0" smtClean="0"/>
          </a:p>
          <a:p>
            <a:r>
              <a:rPr lang="es-ES" dirty="0" smtClean="0"/>
              <a:t>Macro comercialización</a:t>
            </a:r>
          </a:p>
          <a:p>
            <a:pPr lvl="1"/>
            <a:r>
              <a:rPr lang="es-ES" dirty="0" smtClean="0"/>
              <a:t>Considera ampliamente todo nuestro sistema de producción y distribución.</a:t>
            </a:r>
            <a:endParaRPr lang="es-E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/>
          <a:lstStyle/>
          <a:p>
            <a:r>
              <a:rPr lang="es-ES" dirty="0" smtClean="0">
                <a:latin typeface="+mn-lt"/>
              </a:rPr>
              <a:t>Objetivos de la </a:t>
            </a:r>
            <a:r>
              <a:rPr lang="es-ES" sz="4000" dirty="0" smtClean="0">
                <a:latin typeface="+mn-lt"/>
              </a:rPr>
              <a:t>comercialización</a:t>
            </a:r>
            <a:endParaRPr lang="es-ES" sz="40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Hacer </a:t>
            </a:r>
            <a:r>
              <a:rPr lang="es-ES" dirty="0" smtClean="0"/>
              <a:t>llegar los Bienes desde el productor al </a:t>
            </a:r>
            <a:r>
              <a:rPr lang="es-ES" dirty="0" smtClean="0"/>
              <a:t>Consumidor.</a:t>
            </a:r>
            <a:endParaRPr lang="es-UY" dirty="0" smtClean="0"/>
          </a:p>
          <a:p>
            <a:r>
              <a:rPr lang="es-UY" dirty="0" smtClean="0"/>
              <a:t>Conocer </a:t>
            </a:r>
            <a:r>
              <a:rPr lang="es-UY" dirty="0" smtClean="0"/>
              <a:t>y comprender tan bien al cliente, que el producto o servicio se adapte a él </a:t>
            </a:r>
            <a:r>
              <a:rPr lang="es-UY" dirty="0" smtClean="0"/>
              <a:t>y </a:t>
            </a:r>
            <a:r>
              <a:rPr lang="es-UY" dirty="0" smtClean="0"/>
              <a:t>se venda por sí </a:t>
            </a:r>
            <a:r>
              <a:rPr lang="es-UY" dirty="0" smtClean="0"/>
              <a:t>mismo.</a:t>
            </a:r>
          </a:p>
          <a:p>
            <a:r>
              <a:rPr lang="es-ES" dirty="0" smtClean="0"/>
              <a:t>Contribuir en </a:t>
            </a:r>
            <a:r>
              <a:rPr lang="es-ES" dirty="0" smtClean="0"/>
              <a:t>el </a:t>
            </a:r>
            <a:r>
              <a:rPr lang="es-ES" dirty="0" smtClean="0"/>
              <a:t>desarrollo</a:t>
            </a:r>
            <a:r>
              <a:rPr lang="es-ES" dirty="0" smtClean="0"/>
              <a:t> de </a:t>
            </a:r>
            <a:r>
              <a:rPr lang="es-ES" dirty="0" smtClean="0"/>
              <a:t>la Empresa.</a:t>
            </a:r>
            <a:r>
              <a:rPr lang="es-ES" dirty="0" smtClean="0"/>
              <a:t> </a:t>
            </a:r>
            <a:endParaRPr lang="es-UY" dirty="0" smtClean="0"/>
          </a:p>
          <a:p>
            <a:endParaRPr lang="es-ES" dirty="0"/>
          </a:p>
        </p:txBody>
      </p:sp>
      <p:pic>
        <p:nvPicPr>
          <p:cNvPr id="4" name="3 Imagen" descr="Grafica-creci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92" y="4572008"/>
            <a:ext cx="1722157" cy="1579464"/>
          </a:xfrm>
          <a:prstGeom prst="rect">
            <a:avLst/>
          </a:prstGeo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9903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Funciones de la comercialización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endParaRPr lang="es-ES" dirty="0" smtClean="0"/>
          </a:p>
          <a:p>
            <a:r>
              <a:rPr lang="es-ES" dirty="0" smtClean="0"/>
              <a:t>Función comprar</a:t>
            </a:r>
          </a:p>
          <a:p>
            <a:endParaRPr lang="es-ES" dirty="0" smtClean="0"/>
          </a:p>
          <a:p>
            <a:r>
              <a:rPr lang="es-ES" dirty="0" smtClean="0"/>
              <a:t>Función venta</a:t>
            </a:r>
          </a:p>
          <a:p>
            <a:endParaRPr lang="es-ES" dirty="0" smtClean="0"/>
          </a:p>
          <a:p>
            <a:r>
              <a:rPr lang="es-ES" dirty="0" smtClean="0"/>
              <a:t>Función transporte</a:t>
            </a:r>
          </a:p>
          <a:p>
            <a:endParaRPr lang="es-ES" dirty="0" smtClean="0"/>
          </a:p>
          <a:p>
            <a:r>
              <a:rPr lang="es-ES" dirty="0" smtClean="0"/>
              <a:t>La Financiación</a:t>
            </a:r>
          </a:p>
          <a:p>
            <a:endParaRPr lang="es-ES" dirty="0" smtClean="0"/>
          </a:p>
          <a:p>
            <a:r>
              <a:rPr lang="es-ES" dirty="0" smtClean="0"/>
              <a:t>Toma de riesgos</a:t>
            </a:r>
          </a:p>
          <a:p>
            <a:endParaRPr lang="es-ES" dirty="0" smtClean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pPr algn="ctr"/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Orientado hacia el cliente</a:t>
            </a:r>
          </a:p>
          <a:p>
            <a:endParaRPr lang="es-ES" dirty="0" smtClean="0"/>
          </a:p>
          <a:p>
            <a:r>
              <a:rPr lang="es-ES" dirty="0" smtClean="0"/>
              <a:t>Esfuerzo total de la empresa</a:t>
            </a:r>
          </a:p>
          <a:p>
            <a:endParaRPr lang="es-ES" dirty="0" smtClean="0"/>
          </a:p>
          <a:p>
            <a:r>
              <a:rPr lang="es-ES" dirty="0" smtClean="0"/>
              <a:t>Ganancia como objetivo</a:t>
            </a:r>
            <a:endParaRPr lang="es-ES" dirty="0"/>
          </a:p>
        </p:txBody>
      </p:sp>
      <p:pic>
        <p:nvPicPr>
          <p:cNvPr id="4" name="3 Imagen" descr="ti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1857364"/>
            <a:ext cx="571504" cy="571504"/>
          </a:xfrm>
          <a:prstGeom prst="rect">
            <a:avLst/>
          </a:prstGeom>
        </p:spPr>
      </p:pic>
      <p:pic>
        <p:nvPicPr>
          <p:cNvPr id="5" name="4 Imagen" descr="ti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2928934"/>
            <a:ext cx="571504" cy="571504"/>
          </a:xfrm>
          <a:prstGeom prst="rect">
            <a:avLst/>
          </a:prstGeom>
        </p:spPr>
      </p:pic>
      <p:pic>
        <p:nvPicPr>
          <p:cNvPr id="6" name="5 Imagen" descr="ti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4071942"/>
            <a:ext cx="571504" cy="571504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s-ES" dirty="0" smtClean="0"/>
              <a:t>Canales de comercialización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Canales Directos</a:t>
            </a:r>
          </a:p>
          <a:p>
            <a:pPr lvl="1"/>
            <a:r>
              <a:rPr lang="es-ES" dirty="0" smtClean="0"/>
              <a:t>Carpintería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Canales Indirectos</a:t>
            </a:r>
          </a:p>
          <a:p>
            <a:pPr lvl="1"/>
            <a:r>
              <a:rPr lang="es-ES" dirty="0" smtClean="0"/>
              <a:t>Indirecto corto</a:t>
            </a:r>
          </a:p>
          <a:p>
            <a:pPr lvl="2"/>
            <a:r>
              <a:rPr lang="es-ES" dirty="0" smtClean="0"/>
              <a:t>Fabrica de Automóviles</a:t>
            </a:r>
          </a:p>
          <a:p>
            <a:pPr lvl="1"/>
            <a:r>
              <a:rPr lang="es-ES" dirty="0" smtClean="0"/>
              <a:t>Indirecto largo</a:t>
            </a:r>
          </a:p>
          <a:p>
            <a:pPr lvl="2"/>
            <a:r>
              <a:rPr lang="es-ES" dirty="0" smtClean="0"/>
              <a:t>Comercialización de combustibles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anales de distribuc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357166"/>
            <a:ext cx="8501122" cy="6143668"/>
          </a:xfr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180</TotalTime>
  <Words>81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Brío</vt:lpstr>
      <vt:lpstr>LA COMERCIALIZACIÓN</vt:lpstr>
      <vt:lpstr>¿Qué es la comercialización?</vt:lpstr>
      <vt:lpstr>Tipos de comercializaciones</vt:lpstr>
      <vt:lpstr>Objetivos de la comercialización</vt:lpstr>
      <vt:lpstr>Funciones de la comercialización</vt:lpstr>
      <vt:lpstr>CARACTERÍSTICAS</vt:lpstr>
      <vt:lpstr>Canales de comercialización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COMERCIALIZACIÓN</dc:title>
  <dc:creator>Santiago</dc:creator>
  <cp:lastModifiedBy>Santiago</cp:lastModifiedBy>
  <cp:revision>19</cp:revision>
  <dcterms:created xsi:type="dcterms:W3CDTF">2016-05-01T17:18:56Z</dcterms:created>
  <dcterms:modified xsi:type="dcterms:W3CDTF">2016-05-01T20:19:48Z</dcterms:modified>
</cp:coreProperties>
</file>