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495" r:id="rId4"/>
    <p:sldId id="502" r:id="rId5"/>
    <p:sldId id="518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17" r:id="rId16"/>
    <p:sldId id="51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492" r:id="rId27"/>
    <p:sldId id="499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DBCA6-D290-40B5-8114-0EC5D588DDE5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7BE5-A81B-4A99-BE96-866C55D0AAF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32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64771-963E-4531-87F9-837518AC67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9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2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3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2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16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13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0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6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9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5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62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7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3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3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97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8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7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2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1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5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AF2C4-486D-4E1F-91B9-BD640384D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4EC96-51A1-44D0-AB79-60ABF9739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361D9D-1DF7-4BDB-8F1D-A39877327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BB55FE-0A45-45F5-95B9-871ABC55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88AF6-4D82-4075-9EC4-8BF1E0A6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382D3-66B1-46A9-8E11-20D988D8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8859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15E0C-87F1-4EAE-B1D4-D9477726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BDA196-D282-4BB1-8561-41EB9937F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8FE6AF-EBFF-4181-A8E4-FF7EBE25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D9678-C4FF-4FA5-B19F-A485E15B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5034CB-E6D0-46A0-9CD8-07A38356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243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132C82-D34D-407D-8B23-0FC33E34F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0D63F2-D971-48F5-9CC8-76701F31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2A0543-7103-4305-9155-B6907382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AF580-CB28-4567-8710-E57D64F8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9F083-228F-4B4F-96D4-D2CFD468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214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D91B9-6159-4D6C-AD7D-63D595D7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C2764-B010-4A51-9D49-9D5C968B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F7012-A405-49A3-A1C4-71EF4E6B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27848F-E316-4B70-BBC6-B7629178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CDE24D-6B4D-453B-9255-FF72A8E0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86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9AB9D-3DCD-40EB-8C69-0FA8A42B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3D20AB-AB4E-4137-B29E-8F844C50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DF2C0-CAD6-4A2E-97BE-F47B0ADA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1ED43-1CCA-4B7D-8561-C68A57C8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0D0BD2-7FC6-4971-BDFF-6E2F94AC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443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4303F-94E0-4AD5-B9A3-816E064B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13419-C7DC-437E-B669-A663DDF1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8BE98B-5262-4726-B44C-5AC6D181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50FAA7-B699-4A60-ABF0-2D898C0A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9E8F59-8F12-4D0F-8A8D-FFAE8404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AC7835-DE31-4916-BA69-6CF218F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03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E55E6-51D2-40C5-9482-9A3EE126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36611-5182-4B41-BB34-E9307556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B84E03-AC73-4C1B-B25C-4CF528BC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FB533F-AF3D-4B5D-9A39-4F2FCF54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B96587-8475-4A64-BC9A-E510DC0BD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57F707-1504-499A-BE96-57F188D8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55126C-2605-4A77-9BF6-36C1211E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68A7A7-DCC9-47D7-904E-B23FF715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745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70056-A6D3-41C5-A88B-D39A7256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94B1FF-2CCD-451B-95D6-CA704E5F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4869D5-6CAF-4275-9B06-1C56008D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50CB83-4130-46CD-AF57-81B93055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398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AC892C-A15A-48D1-97A4-235EDF2B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2524A9-0407-4BF6-9D92-7617F3AF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D260B-9B1C-4330-A395-AEEED266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6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5D561-C617-4E15-9EB1-D9F550A4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8FCA4-06BE-45BC-9BBE-2BB5A8C1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8E035F-1DEA-46E5-911A-6C1EE0FB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F68329-B7ED-40BE-9C1D-D89A6FDC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A8DBF8-44F2-4876-BCF1-AC6FAA6B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9822D2-B5E3-4ECF-8DB6-7B1C4248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54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214F9-FA94-491B-A5FC-921CF9C9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BBABC5-7FC6-4CAC-BBC7-B7BE0E671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633BA-8D13-4C62-8C76-35F7BCA52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7ADD4F-51DC-4240-8402-F34B696C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78D3AD-1E25-4040-869C-25B5763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E66782-6741-49B9-B578-3F1EBAB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888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B92555-F04A-4F64-B2E6-33F84BBD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85E3D-B7C7-4755-9C17-925B09E4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8C2BF-FA68-42D2-8793-B6230FFD0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E95D-9904-4C36-84C0-B11C9D518369}" type="datetimeFigureOut">
              <a:rPr lang="fr-CH" smtClean="0"/>
              <a:t>05.12.2024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916701-FDD9-4191-AB1E-F7A1276BE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86C4A5-C77C-4870-B5EA-CD0A60A4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F18E-EA02-4FF9-ABFE-0BA93E61BD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027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32EF5-6A4E-49CC-BDC3-8A2FA2EE2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3D1B38-04B6-4F24-A737-ABE6FBF56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06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7857BBDF-EC67-E445-ED23-C231F6880AE8}"/>
              </a:ext>
            </a:extLst>
          </p:cNvPr>
          <p:cNvSpPr txBox="1"/>
          <p:nvPr/>
        </p:nvSpPr>
        <p:spPr>
          <a:xfrm>
            <a:off x="5164567" y="821699"/>
            <a:ext cx="187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Maxillary_7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94FAA0E-7149-4830-B67D-1E0D4BD43208}"/>
              </a:ext>
            </a:extLst>
          </p:cNvPr>
          <p:cNvGrpSpPr/>
          <p:nvPr/>
        </p:nvGrpSpPr>
        <p:grpSpPr>
          <a:xfrm>
            <a:off x="750158" y="2160831"/>
            <a:ext cx="4614345" cy="3418875"/>
            <a:chOff x="750158" y="2160831"/>
            <a:chExt cx="4614345" cy="341887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910DC6A9-DF70-4B7A-BEDB-F3658A4D6FE2}"/>
                </a:ext>
              </a:extLst>
            </p:cNvPr>
            <p:cNvGrpSpPr/>
            <p:nvPr/>
          </p:nvGrpSpPr>
          <p:grpSpPr>
            <a:xfrm>
              <a:off x="750158" y="2160831"/>
              <a:ext cx="4614345" cy="3418875"/>
              <a:chOff x="6755999" y="2195151"/>
              <a:chExt cx="4614345" cy="3418875"/>
            </a:xfrm>
          </p:grpSpPr>
          <p:sp>
            <p:nvSpPr>
              <p:cNvPr id="45" name="TextBox 71">
                <a:extLst>
                  <a:ext uri="{FF2B5EF4-FFF2-40B4-BE49-F238E27FC236}">
                    <a16:creationId xmlns:a16="http://schemas.microsoft.com/office/drawing/2014/main" id="{0B662371-C790-4364-9FB3-FAA92ECFDFEC}"/>
                  </a:ext>
                </a:extLst>
              </p:cNvPr>
              <p:cNvSpPr txBox="1"/>
              <p:nvPr/>
            </p:nvSpPr>
            <p:spPr>
              <a:xfrm>
                <a:off x="6995808" y="4289486"/>
                <a:ext cx="2024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right</a:t>
                </a:r>
              </a:p>
            </p:txBody>
          </p:sp>
          <p:sp>
            <p:nvSpPr>
              <p:cNvPr id="46" name="TextBox 73">
                <a:extLst>
                  <a:ext uri="{FF2B5EF4-FFF2-40B4-BE49-F238E27FC236}">
                    <a16:creationId xmlns:a16="http://schemas.microsoft.com/office/drawing/2014/main" id="{CDBF64ED-BF61-44CE-A290-F22F16E8D5CC}"/>
                  </a:ext>
                </a:extLst>
              </p:cNvPr>
              <p:cNvSpPr txBox="1"/>
              <p:nvPr/>
            </p:nvSpPr>
            <p:spPr>
              <a:xfrm>
                <a:off x="9122257" y="4308913"/>
                <a:ext cx="14044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r>
                  <a:rPr lang="en-US" sz="2000" b="1" dirty="0">
                    <a:latin typeface="Montserrat" panose="00000500000000000000" pitchFamily="2" charset="0"/>
                  </a:rPr>
                  <a:t>left</a:t>
                </a:r>
              </a:p>
            </p:txBody>
          </p:sp>
          <p:cxnSp>
            <p:nvCxnSpPr>
              <p:cNvPr id="47" name="Straight Connector 72">
                <a:extLst>
                  <a:ext uri="{FF2B5EF4-FFF2-40B4-BE49-F238E27FC236}">
                    <a16:creationId xmlns:a16="http://schemas.microsoft.com/office/drawing/2014/main" id="{DDF27EA7-4FDC-49C1-812F-E269F403C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388" y="4104979"/>
                <a:ext cx="0" cy="86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437FA9DB-EA70-4D1D-9DC0-E766581AC651}"/>
                  </a:ext>
                </a:extLst>
              </p:cNvPr>
              <p:cNvGrpSpPr/>
              <p:nvPr/>
            </p:nvGrpSpPr>
            <p:grpSpPr>
              <a:xfrm>
                <a:off x="6755999" y="2195151"/>
                <a:ext cx="4614345" cy="3418875"/>
                <a:chOff x="913324" y="1432299"/>
                <a:chExt cx="4614345" cy="3418875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009312B6-544D-4D18-81A0-BB90BEB47820}"/>
                    </a:ext>
                  </a:extLst>
                </p:cNvPr>
                <p:cNvGrpSpPr/>
                <p:nvPr/>
              </p:nvGrpSpPr>
              <p:grpSpPr>
                <a:xfrm>
                  <a:off x="913324" y="1432299"/>
                  <a:ext cx="4614345" cy="3418875"/>
                  <a:chOff x="913324" y="1432299"/>
                  <a:chExt cx="4614345" cy="3418875"/>
                </a:xfrm>
              </p:grpSpPr>
              <p:grpSp>
                <p:nvGrpSpPr>
                  <p:cNvPr id="81" name="Groupe 15">
                    <a:extLst>
                      <a:ext uri="{FF2B5EF4-FFF2-40B4-BE49-F238E27FC236}">
                        <a16:creationId xmlns:a16="http://schemas.microsoft.com/office/drawing/2014/main" id="{81F405D5-0A31-4598-9F93-9F97DB7AAEE0}"/>
                      </a:ext>
                    </a:extLst>
                  </p:cNvPr>
                  <p:cNvGrpSpPr/>
                  <p:nvPr/>
                </p:nvGrpSpPr>
                <p:grpSpPr>
                  <a:xfrm>
                    <a:off x="913324" y="1444762"/>
                    <a:ext cx="4614345" cy="3406412"/>
                    <a:chOff x="2588079" y="1915449"/>
                    <a:chExt cx="3631624" cy="2559340"/>
                  </a:xfrm>
                </p:grpSpPr>
                <p:sp>
                  <p:nvSpPr>
                    <p:cNvPr id="84" name="Forme libre 3">
                      <a:extLst>
                        <a:ext uri="{FF2B5EF4-FFF2-40B4-BE49-F238E27FC236}">
                          <a16:creationId xmlns:a16="http://schemas.microsoft.com/office/drawing/2014/main" id="{8A3DA609-685B-47B8-898D-C8166DE79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341" y="1928781"/>
                      <a:ext cx="595697" cy="505485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5" name="Forme libre 4">
                      <a:extLst>
                        <a:ext uri="{FF2B5EF4-FFF2-40B4-BE49-F238E27FC236}">
                          <a16:creationId xmlns:a16="http://schemas.microsoft.com/office/drawing/2014/main" id="{0C76C468-8FC6-4472-A750-B1C1E4620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6191" y="2102891"/>
                      <a:ext cx="459923" cy="505990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Forme libre 5">
                      <a:extLst>
                        <a:ext uri="{FF2B5EF4-FFF2-40B4-BE49-F238E27FC236}">
                          <a16:creationId xmlns:a16="http://schemas.microsoft.com/office/drawing/2014/main" id="{EC744B00-42FB-4FBB-A8F7-E749517DE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180" y="2434266"/>
                      <a:ext cx="525814" cy="471089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7" name="Forme libre 6">
                      <a:extLst>
                        <a:ext uri="{FF2B5EF4-FFF2-40B4-BE49-F238E27FC236}">
                          <a16:creationId xmlns:a16="http://schemas.microsoft.com/office/drawing/2014/main" id="{152F7DC7-938E-453D-81F8-CF7F42D8C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8278" y="2802686"/>
                      <a:ext cx="613705" cy="559789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" name="Forme libre 7">
                      <a:extLst>
                        <a:ext uri="{FF2B5EF4-FFF2-40B4-BE49-F238E27FC236}">
                          <a16:creationId xmlns:a16="http://schemas.microsoft.com/office/drawing/2014/main" id="{484226F6-44F4-4A3D-ADBA-1B29DB8032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671" y="3246017"/>
                      <a:ext cx="631453" cy="525081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9" name="Forme libre 8">
                      <a:extLst>
                        <a:ext uri="{FF2B5EF4-FFF2-40B4-BE49-F238E27FC236}">
                          <a16:creationId xmlns:a16="http://schemas.microsoft.com/office/drawing/2014/main" id="{41079747-17F4-4AFC-8D85-31A0BBA4E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3816" y="3662852"/>
                      <a:ext cx="745887" cy="811937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0" name="Forme libre 9">
                      <a:extLst>
                        <a:ext uri="{FF2B5EF4-FFF2-40B4-BE49-F238E27FC236}">
                          <a16:creationId xmlns:a16="http://schemas.microsoft.com/office/drawing/2014/main" id="{2CF56828-D780-48FF-AA05-DCFF4E98B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000" y="1915449"/>
                      <a:ext cx="621627" cy="520770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1" name="Forme libre 10">
                      <a:extLst>
                        <a:ext uri="{FF2B5EF4-FFF2-40B4-BE49-F238E27FC236}">
                          <a16:creationId xmlns:a16="http://schemas.microsoft.com/office/drawing/2014/main" id="{4991E3BC-8E2C-4CA1-A774-5BA2D5D4D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188" y="2064824"/>
                      <a:ext cx="466440" cy="541745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2" name="Forme libre 11">
                      <a:extLst>
                        <a:ext uri="{FF2B5EF4-FFF2-40B4-BE49-F238E27FC236}">
                          <a16:creationId xmlns:a16="http://schemas.microsoft.com/office/drawing/2014/main" id="{48C2548A-A918-4E8B-BB48-877A93A47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8842" y="2345444"/>
                      <a:ext cx="499576" cy="541719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" name="Forme libre 12">
                      <a:extLst>
                        <a:ext uri="{FF2B5EF4-FFF2-40B4-BE49-F238E27FC236}">
                          <a16:creationId xmlns:a16="http://schemas.microsoft.com/office/drawing/2014/main" id="{0F09B785-980A-42C5-8074-8D8450210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9903" y="2804416"/>
                      <a:ext cx="542860" cy="47448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" name="Forme libre 13">
                      <a:extLst>
                        <a:ext uri="{FF2B5EF4-FFF2-40B4-BE49-F238E27FC236}">
                          <a16:creationId xmlns:a16="http://schemas.microsoft.com/office/drawing/2014/main" id="{C973F476-F019-4186-A3B7-A95333A94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188" y="3188529"/>
                      <a:ext cx="549166" cy="457667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Forme libre 14">
                      <a:extLst>
                        <a:ext uri="{FF2B5EF4-FFF2-40B4-BE49-F238E27FC236}">
                          <a16:creationId xmlns:a16="http://schemas.microsoft.com/office/drawing/2014/main" id="{79D9EA83-6600-443B-AE77-C7DE6E56C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079" y="3614783"/>
                      <a:ext cx="725648" cy="775877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82" name="TextBox 66">
                    <a:extLst>
                      <a:ext uri="{FF2B5EF4-FFF2-40B4-BE49-F238E27FC236}">
                        <a16:creationId xmlns:a16="http://schemas.microsoft.com/office/drawing/2014/main" id="{011603CF-8AE7-4F82-AD24-CCA54408F34F}"/>
                      </a:ext>
                    </a:extLst>
                  </p:cNvPr>
                  <p:cNvSpPr txBox="1"/>
                  <p:nvPr/>
                </p:nvSpPr>
                <p:spPr>
                  <a:xfrm>
                    <a:off x="2036197" y="1701865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  <p:sp>
                <p:nvSpPr>
                  <p:cNvPr id="83" name="TextBox 66">
                    <a:extLst>
                      <a:ext uri="{FF2B5EF4-FFF2-40B4-BE49-F238E27FC236}">
                        <a16:creationId xmlns:a16="http://schemas.microsoft.com/office/drawing/2014/main" id="{D552EA15-95AD-417F-87C0-F5EC0E0FC1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656" y="1432299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80" name="Arrow: Circular 103">
                  <a:extLst>
                    <a:ext uri="{FF2B5EF4-FFF2-40B4-BE49-F238E27FC236}">
                      <a16:creationId xmlns:a16="http://schemas.microsoft.com/office/drawing/2014/main" id="{EFD4D060-B1DB-457E-A8FE-3B33884F12F9}"/>
                    </a:ext>
                  </a:extLst>
                </p:cNvPr>
                <p:cNvSpPr/>
                <p:nvPr/>
              </p:nvSpPr>
              <p:spPr>
                <a:xfrm rot="18047439" flipH="1">
                  <a:off x="952336" y="2221971"/>
                  <a:ext cx="2149947" cy="1259392"/>
                </a:xfrm>
                <a:prstGeom prst="circularArrow">
                  <a:avLst>
                    <a:gd name="adj1" fmla="val 10720"/>
                    <a:gd name="adj2" fmla="val 827284"/>
                    <a:gd name="adj3" fmla="val 18900476"/>
                    <a:gd name="adj4" fmla="val 13056266"/>
                    <a:gd name="adj5" fmla="val 15179"/>
                  </a:avLst>
                </a:prstGeom>
                <a:solidFill>
                  <a:srgbClr val="02B2B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6" name="Arrow: Circular 103">
              <a:extLst>
                <a:ext uri="{FF2B5EF4-FFF2-40B4-BE49-F238E27FC236}">
                  <a16:creationId xmlns:a16="http://schemas.microsoft.com/office/drawing/2014/main" id="{610B0415-2DFA-48E9-AD83-99CD99A17F63}"/>
                </a:ext>
              </a:extLst>
            </p:cNvPr>
            <p:cNvSpPr/>
            <p:nvPr/>
          </p:nvSpPr>
          <p:spPr>
            <a:xfrm rot="12205351" flipH="1" flipV="1">
              <a:off x="2434132" y="2327618"/>
              <a:ext cx="2149947" cy="1318263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D1CBC339-B4C1-48C5-B528-405C7A984530}"/>
              </a:ext>
            </a:extLst>
          </p:cNvPr>
          <p:cNvGrpSpPr/>
          <p:nvPr/>
        </p:nvGrpSpPr>
        <p:grpSpPr>
          <a:xfrm>
            <a:off x="6493869" y="2173294"/>
            <a:ext cx="4614345" cy="3418875"/>
            <a:chOff x="750158" y="2160831"/>
            <a:chExt cx="4614345" cy="3418875"/>
          </a:xfrm>
        </p:grpSpPr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C2ABF5C4-AED4-4B5E-BD1C-04B7B7A7036C}"/>
                </a:ext>
              </a:extLst>
            </p:cNvPr>
            <p:cNvGrpSpPr/>
            <p:nvPr/>
          </p:nvGrpSpPr>
          <p:grpSpPr>
            <a:xfrm>
              <a:off x="750158" y="2160831"/>
              <a:ext cx="4614345" cy="3418875"/>
              <a:chOff x="913324" y="1432299"/>
              <a:chExt cx="4614345" cy="3418875"/>
            </a:xfrm>
          </p:grpSpPr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83127372-5010-47C4-886E-181BBA17AE05}"/>
                  </a:ext>
                </a:extLst>
              </p:cNvPr>
              <p:cNvGrpSpPr/>
              <p:nvPr/>
            </p:nvGrpSpPr>
            <p:grpSpPr>
              <a:xfrm>
                <a:off x="913324" y="1432299"/>
                <a:ext cx="4614345" cy="3418875"/>
                <a:chOff x="913324" y="1432299"/>
                <a:chExt cx="4614345" cy="3418875"/>
              </a:xfrm>
            </p:grpSpPr>
            <p:grpSp>
              <p:nvGrpSpPr>
                <p:cNvPr id="116" name="Groupe 15">
                  <a:extLst>
                    <a:ext uri="{FF2B5EF4-FFF2-40B4-BE49-F238E27FC236}">
                      <a16:creationId xmlns:a16="http://schemas.microsoft.com/office/drawing/2014/main" id="{E2879AB9-22F1-4C90-B0AE-6DE78889123A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2588079" y="1915449"/>
                  <a:chExt cx="3631624" cy="2559340"/>
                </a:xfrm>
              </p:grpSpPr>
              <p:sp>
                <p:nvSpPr>
                  <p:cNvPr id="119" name="Forme libre 3">
                    <a:extLst>
                      <a:ext uri="{FF2B5EF4-FFF2-40B4-BE49-F238E27FC236}">
                        <a16:creationId xmlns:a16="http://schemas.microsoft.com/office/drawing/2014/main" id="{9C0A14BA-1F54-4E76-93AF-16AFDF259C79}"/>
                      </a:ext>
                    </a:extLst>
                  </p:cNvPr>
                  <p:cNvSpPr/>
                  <p:nvPr/>
                </p:nvSpPr>
                <p:spPr>
                  <a:xfrm>
                    <a:off x="4425341" y="1928781"/>
                    <a:ext cx="595697" cy="505485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Forme libre 4">
                    <a:extLst>
                      <a:ext uri="{FF2B5EF4-FFF2-40B4-BE49-F238E27FC236}">
                        <a16:creationId xmlns:a16="http://schemas.microsoft.com/office/drawing/2014/main" id="{6562AE74-4EDF-473D-88DD-386D2E1EB376}"/>
                      </a:ext>
                    </a:extLst>
                  </p:cNvPr>
                  <p:cNvSpPr/>
                  <p:nvPr/>
                </p:nvSpPr>
                <p:spPr>
                  <a:xfrm>
                    <a:off x="4966191" y="2102891"/>
                    <a:ext cx="459923" cy="505990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Forme libre 5">
                    <a:extLst>
                      <a:ext uri="{FF2B5EF4-FFF2-40B4-BE49-F238E27FC236}">
                        <a16:creationId xmlns:a16="http://schemas.microsoft.com/office/drawing/2014/main" id="{7ADC014E-7ED2-4B0E-9382-851E9FAE7D43}"/>
                      </a:ext>
                    </a:extLst>
                  </p:cNvPr>
                  <p:cNvSpPr/>
                  <p:nvPr/>
                </p:nvSpPr>
                <p:spPr>
                  <a:xfrm>
                    <a:off x="5201180" y="2434266"/>
                    <a:ext cx="525814" cy="471089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Forme libre 6">
                    <a:extLst>
                      <a:ext uri="{FF2B5EF4-FFF2-40B4-BE49-F238E27FC236}">
                        <a16:creationId xmlns:a16="http://schemas.microsoft.com/office/drawing/2014/main" id="{176934F3-7DF2-42CD-A22D-8795C154C996}"/>
                      </a:ext>
                    </a:extLst>
                  </p:cNvPr>
                  <p:cNvSpPr/>
                  <p:nvPr/>
                </p:nvSpPr>
                <p:spPr>
                  <a:xfrm>
                    <a:off x="5348278" y="2802686"/>
                    <a:ext cx="613705" cy="559789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Forme libre 7">
                    <a:extLst>
                      <a:ext uri="{FF2B5EF4-FFF2-40B4-BE49-F238E27FC236}">
                        <a16:creationId xmlns:a16="http://schemas.microsoft.com/office/drawing/2014/main" id="{7B72DBED-8571-4348-A466-3E0CC54ADD3B}"/>
                      </a:ext>
                    </a:extLst>
                  </p:cNvPr>
                  <p:cNvSpPr/>
                  <p:nvPr/>
                </p:nvSpPr>
                <p:spPr>
                  <a:xfrm>
                    <a:off x="5453671" y="3246017"/>
                    <a:ext cx="631453" cy="525081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Forme libre 8">
                    <a:extLst>
                      <a:ext uri="{FF2B5EF4-FFF2-40B4-BE49-F238E27FC236}">
                        <a16:creationId xmlns:a16="http://schemas.microsoft.com/office/drawing/2014/main" id="{6CAEFAE0-657E-4F15-AC73-90B8DE20198F}"/>
                      </a:ext>
                    </a:extLst>
                  </p:cNvPr>
                  <p:cNvSpPr/>
                  <p:nvPr/>
                </p:nvSpPr>
                <p:spPr>
                  <a:xfrm>
                    <a:off x="5473816" y="3662852"/>
                    <a:ext cx="745887" cy="811937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Forme libre 9">
                    <a:extLst>
                      <a:ext uri="{FF2B5EF4-FFF2-40B4-BE49-F238E27FC236}">
                        <a16:creationId xmlns:a16="http://schemas.microsoft.com/office/drawing/2014/main" id="{C6648DCA-7998-473E-B800-7A500AEDBDD4}"/>
                      </a:ext>
                    </a:extLst>
                  </p:cNvPr>
                  <p:cNvSpPr/>
                  <p:nvPr/>
                </p:nvSpPr>
                <p:spPr>
                  <a:xfrm>
                    <a:off x="3797000" y="1915449"/>
                    <a:ext cx="621627" cy="520770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Forme libre 10">
                    <a:extLst>
                      <a:ext uri="{FF2B5EF4-FFF2-40B4-BE49-F238E27FC236}">
                        <a16:creationId xmlns:a16="http://schemas.microsoft.com/office/drawing/2014/main" id="{17C20D76-0664-468F-A2DB-7686AEEBCAE0}"/>
                      </a:ext>
                    </a:extLst>
                  </p:cNvPr>
                  <p:cNvSpPr/>
                  <p:nvPr/>
                </p:nvSpPr>
                <p:spPr>
                  <a:xfrm>
                    <a:off x="3368188" y="2064824"/>
                    <a:ext cx="466440" cy="541745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Forme libre 11">
                    <a:extLst>
                      <a:ext uri="{FF2B5EF4-FFF2-40B4-BE49-F238E27FC236}">
                        <a16:creationId xmlns:a16="http://schemas.microsoft.com/office/drawing/2014/main" id="{884CF281-96D1-4B31-8584-6C0632D7D23F}"/>
                      </a:ext>
                    </a:extLst>
                  </p:cNvPr>
                  <p:cNvSpPr/>
                  <p:nvPr/>
                </p:nvSpPr>
                <p:spPr>
                  <a:xfrm>
                    <a:off x="3038842" y="2345444"/>
                    <a:ext cx="499576" cy="541719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Forme libre 12">
                    <a:extLst>
                      <a:ext uri="{FF2B5EF4-FFF2-40B4-BE49-F238E27FC236}">
                        <a16:creationId xmlns:a16="http://schemas.microsoft.com/office/drawing/2014/main" id="{BFC81BB0-EF4D-4207-A767-5B47574E823C}"/>
                      </a:ext>
                    </a:extLst>
                  </p:cNvPr>
                  <p:cNvSpPr/>
                  <p:nvPr/>
                </p:nvSpPr>
                <p:spPr>
                  <a:xfrm>
                    <a:off x="2849903" y="2804416"/>
                    <a:ext cx="542860" cy="47448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Forme libre 13">
                    <a:extLst>
                      <a:ext uri="{FF2B5EF4-FFF2-40B4-BE49-F238E27FC236}">
                        <a16:creationId xmlns:a16="http://schemas.microsoft.com/office/drawing/2014/main" id="{BC480EB3-3354-448C-869C-664524FF08A6}"/>
                      </a:ext>
                    </a:extLst>
                  </p:cNvPr>
                  <p:cNvSpPr/>
                  <p:nvPr/>
                </p:nvSpPr>
                <p:spPr>
                  <a:xfrm>
                    <a:off x="2719188" y="3188529"/>
                    <a:ext cx="549166" cy="457667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Forme libre 14">
                    <a:extLst>
                      <a:ext uri="{FF2B5EF4-FFF2-40B4-BE49-F238E27FC236}">
                        <a16:creationId xmlns:a16="http://schemas.microsoft.com/office/drawing/2014/main" id="{39F20ED3-E853-41F1-BD2A-305A5D239AD9}"/>
                      </a:ext>
                    </a:extLst>
                  </p:cNvPr>
                  <p:cNvSpPr/>
                  <p:nvPr/>
                </p:nvSpPr>
                <p:spPr>
                  <a:xfrm>
                    <a:off x="2588079" y="3614783"/>
                    <a:ext cx="725648" cy="775877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7" name="TextBox 66">
                  <a:extLst>
                    <a:ext uri="{FF2B5EF4-FFF2-40B4-BE49-F238E27FC236}">
                      <a16:creationId xmlns:a16="http://schemas.microsoft.com/office/drawing/2014/main" id="{3D525ADE-352F-4961-998F-AE7623E5A486}"/>
                    </a:ext>
                  </a:extLst>
                </p:cNvPr>
                <p:cNvSpPr txBox="1"/>
                <p:nvPr/>
              </p:nvSpPr>
              <p:spPr>
                <a:xfrm>
                  <a:off x="2036197" y="1701865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118" name="TextBox 66">
                  <a:extLst>
                    <a:ext uri="{FF2B5EF4-FFF2-40B4-BE49-F238E27FC236}">
                      <a16:creationId xmlns:a16="http://schemas.microsoft.com/office/drawing/2014/main" id="{EFE14155-E5F0-4912-BC23-32DED8B5F435}"/>
                    </a:ext>
                  </a:extLst>
                </p:cNvPr>
                <p:cNvSpPr txBox="1"/>
                <p:nvPr/>
              </p:nvSpPr>
              <p:spPr>
                <a:xfrm>
                  <a:off x="2603656" y="1432299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115" name="Arrow: Circular 103">
                <a:extLst>
                  <a:ext uri="{FF2B5EF4-FFF2-40B4-BE49-F238E27FC236}">
                    <a16:creationId xmlns:a16="http://schemas.microsoft.com/office/drawing/2014/main" id="{E491F44F-CFA6-4126-9CC7-0EF3E2B43E7E}"/>
                  </a:ext>
                </a:extLst>
              </p:cNvPr>
              <p:cNvSpPr/>
              <p:nvPr/>
            </p:nvSpPr>
            <p:spPr>
              <a:xfrm rot="18047439" flipH="1">
                <a:off x="952336" y="2221971"/>
                <a:ext cx="2149947" cy="1259392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Arrow: Circular 103">
              <a:extLst>
                <a:ext uri="{FF2B5EF4-FFF2-40B4-BE49-F238E27FC236}">
                  <a16:creationId xmlns:a16="http://schemas.microsoft.com/office/drawing/2014/main" id="{050EEDE6-AF82-4041-B104-70ABD9485A9B}"/>
                </a:ext>
              </a:extLst>
            </p:cNvPr>
            <p:cNvSpPr/>
            <p:nvPr/>
          </p:nvSpPr>
          <p:spPr>
            <a:xfrm rot="12205351" flipH="1" flipV="1">
              <a:off x="2434132" y="2327618"/>
              <a:ext cx="2149947" cy="1318263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56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7857BBDF-EC67-E445-ED23-C231F6880AE8}"/>
              </a:ext>
            </a:extLst>
          </p:cNvPr>
          <p:cNvSpPr txBox="1"/>
          <p:nvPr/>
        </p:nvSpPr>
        <p:spPr>
          <a:xfrm>
            <a:off x="5164567" y="821699"/>
            <a:ext cx="25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Maxillary_8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8C3E3EE-51A7-49D4-9594-97A0F6373533}"/>
              </a:ext>
            </a:extLst>
          </p:cNvPr>
          <p:cNvGrpSpPr/>
          <p:nvPr/>
        </p:nvGrpSpPr>
        <p:grpSpPr>
          <a:xfrm>
            <a:off x="767091" y="2181760"/>
            <a:ext cx="4614345" cy="3406412"/>
            <a:chOff x="767091" y="2181760"/>
            <a:chExt cx="4614345" cy="3406412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910DC6A9-DF70-4B7A-BEDB-F3658A4D6FE2}"/>
                </a:ext>
              </a:extLst>
            </p:cNvPr>
            <p:cNvGrpSpPr/>
            <p:nvPr/>
          </p:nvGrpSpPr>
          <p:grpSpPr>
            <a:xfrm>
              <a:off x="767091" y="2181760"/>
              <a:ext cx="4614345" cy="3406412"/>
              <a:chOff x="6755999" y="2207614"/>
              <a:chExt cx="4614345" cy="3406412"/>
            </a:xfrm>
          </p:grpSpPr>
          <p:sp>
            <p:nvSpPr>
              <p:cNvPr id="45" name="TextBox 71">
                <a:extLst>
                  <a:ext uri="{FF2B5EF4-FFF2-40B4-BE49-F238E27FC236}">
                    <a16:creationId xmlns:a16="http://schemas.microsoft.com/office/drawing/2014/main" id="{0B662371-C790-4364-9FB3-FAA92ECFDFEC}"/>
                  </a:ext>
                </a:extLst>
              </p:cNvPr>
              <p:cNvSpPr txBox="1"/>
              <p:nvPr/>
            </p:nvSpPr>
            <p:spPr>
              <a:xfrm>
                <a:off x="6995808" y="4289486"/>
                <a:ext cx="2024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right</a:t>
                </a:r>
              </a:p>
            </p:txBody>
          </p:sp>
          <p:sp>
            <p:nvSpPr>
              <p:cNvPr id="46" name="TextBox 73">
                <a:extLst>
                  <a:ext uri="{FF2B5EF4-FFF2-40B4-BE49-F238E27FC236}">
                    <a16:creationId xmlns:a16="http://schemas.microsoft.com/office/drawing/2014/main" id="{CDBF64ED-BF61-44CE-A290-F22F16E8D5CC}"/>
                  </a:ext>
                </a:extLst>
              </p:cNvPr>
              <p:cNvSpPr txBox="1"/>
              <p:nvPr/>
            </p:nvSpPr>
            <p:spPr>
              <a:xfrm>
                <a:off x="9122257" y="4308913"/>
                <a:ext cx="14044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r>
                  <a:rPr lang="en-US" sz="2000" b="1" dirty="0">
                    <a:latin typeface="Montserrat" panose="00000500000000000000" pitchFamily="2" charset="0"/>
                  </a:rPr>
                  <a:t>left</a:t>
                </a:r>
              </a:p>
            </p:txBody>
          </p:sp>
          <p:cxnSp>
            <p:nvCxnSpPr>
              <p:cNvPr id="47" name="Straight Connector 72">
                <a:extLst>
                  <a:ext uri="{FF2B5EF4-FFF2-40B4-BE49-F238E27FC236}">
                    <a16:creationId xmlns:a16="http://schemas.microsoft.com/office/drawing/2014/main" id="{DDF27EA7-4FDC-49C1-812F-E269F403C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388" y="4104979"/>
                <a:ext cx="0" cy="86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437FA9DB-EA70-4D1D-9DC0-E766581AC651}"/>
                  </a:ext>
                </a:extLst>
              </p:cNvPr>
              <p:cNvGrpSpPr/>
              <p:nvPr/>
            </p:nvGrpSpPr>
            <p:grpSpPr>
              <a:xfrm>
                <a:off x="6755999" y="2207614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009312B6-544D-4D18-81A0-BB90BEB47820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913324" y="1444762"/>
                  <a:chExt cx="4614345" cy="3406412"/>
                </a:xfrm>
              </p:grpSpPr>
              <p:grpSp>
                <p:nvGrpSpPr>
                  <p:cNvPr id="81" name="Groupe 15">
                    <a:extLst>
                      <a:ext uri="{FF2B5EF4-FFF2-40B4-BE49-F238E27FC236}">
                        <a16:creationId xmlns:a16="http://schemas.microsoft.com/office/drawing/2014/main" id="{81F405D5-0A31-4598-9F93-9F97DB7AAEE0}"/>
                      </a:ext>
                    </a:extLst>
                  </p:cNvPr>
                  <p:cNvGrpSpPr/>
                  <p:nvPr/>
                </p:nvGrpSpPr>
                <p:grpSpPr>
                  <a:xfrm>
                    <a:off x="913324" y="1444762"/>
                    <a:ext cx="4614345" cy="3406412"/>
                    <a:chOff x="2588079" y="1915449"/>
                    <a:chExt cx="3631624" cy="2559340"/>
                  </a:xfrm>
                </p:grpSpPr>
                <p:sp>
                  <p:nvSpPr>
                    <p:cNvPr id="84" name="Forme libre 3">
                      <a:extLst>
                        <a:ext uri="{FF2B5EF4-FFF2-40B4-BE49-F238E27FC236}">
                          <a16:creationId xmlns:a16="http://schemas.microsoft.com/office/drawing/2014/main" id="{8A3DA609-685B-47B8-898D-C8166DE79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341" y="1928781"/>
                      <a:ext cx="595697" cy="505485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5" name="Forme libre 4">
                      <a:extLst>
                        <a:ext uri="{FF2B5EF4-FFF2-40B4-BE49-F238E27FC236}">
                          <a16:creationId xmlns:a16="http://schemas.microsoft.com/office/drawing/2014/main" id="{0C76C468-8FC6-4472-A750-B1C1E4620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6191" y="2102891"/>
                      <a:ext cx="459923" cy="505990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Forme libre 5">
                      <a:extLst>
                        <a:ext uri="{FF2B5EF4-FFF2-40B4-BE49-F238E27FC236}">
                          <a16:creationId xmlns:a16="http://schemas.microsoft.com/office/drawing/2014/main" id="{EC744B00-42FB-4FBB-A8F7-E749517DE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180" y="2434266"/>
                      <a:ext cx="525814" cy="471089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7" name="Forme libre 6">
                      <a:extLst>
                        <a:ext uri="{FF2B5EF4-FFF2-40B4-BE49-F238E27FC236}">
                          <a16:creationId xmlns:a16="http://schemas.microsoft.com/office/drawing/2014/main" id="{152F7DC7-938E-453D-81F8-CF7F42D8C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8278" y="2802686"/>
                      <a:ext cx="613705" cy="559789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" name="Forme libre 7">
                      <a:extLst>
                        <a:ext uri="{FF2B5EF4-FFF2-40B4-BE49-F238E27FC236}">
                          <a16:creationId xmlns:a16="http://schemas.microsoft.com/office/drawing/2014/main" id="{484226F6-44F4-4A3D-ADBA-1B29DB8032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671" y="3246017"/>
                      <a:ext cx="631453" cy="525081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9" name="Forme libre 8">
                      <a:extLst>
                        <a:ext uri="{FF2B5EF4-FFF2-40B4-BE49-F238E27FC236}">
                          <a16:creationId xmlns:a16="http://schemas.microsoft.com/office/drawing/2014/main" id="{41079747-17F4-4AFC-8D85-31A0BBA4E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3816" y="3662852"/>
                      <a:ext cx="745887" cy="811937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0" name="Forme libre 9">
                      <a:extLst>
                        <a:ext uri="{FF2B5EF4-FFF2-40B4-BE49-F238E27FC236}">
                          <a16:creationId xmlns:a16="http://schemas.microsoft.com/office/drawing/2014/main" id="{2CF56828-D780-48FF-AA05-DCFF4E98B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000" y="1915449"/>
                      <a:ext cx="621627" cy="520770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1" name="Forme libre 10">
                      <a:extLst>
                        <a:ext uri="{FF2B5EF4-FFF2-40B4-BE49-F238E27FC236}">
                          <a16:creationId xmlns:a16="http://schemas.microsoft.com/office/drawing/2014/main" id="{4991E3BC-8E2C-4CA1-A774-5BA2D5D4D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188" y="2064824"/>
                      <a:ext cx="466440" cy="541745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2" name="Forme libre 11">
                      <a:extLst>
                        <a:ext uri="{FF2B5EF4-FFF2-40B4-BE49-F238E27FC236}">
                          <a16:creationId xmlns:a16="http://schemas.microsoft.com/office/drawing/2014/main" id="{48C2548A-A918-4E8B-BB48-877A93A47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8842" y="2345444"/>
                      <a:ext cx="499576" cy="541719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" name="Forme libre 12">
                      <a:extLst>
                        <a:ext uri="{FF2B5EF4-FFF2-40B4-BE49-F238E27FC236}">
                          <a16:creationId xmlns:a16="http://schemas.microsoft.com/office/drawing/2014/main" id="{0F09B785-980A-42C5-8074-8D8450210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9903" y="2804416"/>
                      <a:ext cx="542860" cy="47448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" name="Forme libre 13">
                      <a:extLst>
                        <a:ext uri="{FF2B5EF4-FFF2-40B4-BE49-F238E27FC236}">
                          <a16:creationId xmlns:a16="http://schemas.microsoft.com/office/drawing/2014/main" id="{C973F476-F019-4186-A3B7-A95333A94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188" y="3188529"/>
                      <a:ext cx="549166" cy="457667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Forme libre 14">
                      <a:extLst>
                        <a:ext uri="{FF2B5EF4-FFF2-40B4-BE49-F238E27FC236}">
                          <a16:creationId xmlns:a16="http://schemas.microsoft.com/office/drawing/2014/main" id="{79D9EA83-6600-443B-AE77-C7DE6E56C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079" y="3614783"/>
                      <a:ext cx="725648" cy="775877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82" name="TextBox 66">
                    <a:extLst>
                      <a:ext uri="{FF2B5EF4-FFF2-40B4-BE49-F238E27FC236}">
                        <a16:creationId xmlns:a16="http://schemas.microsoft.com/office/drawing/2014/main" id="{011603CF-8AE7-4F82-AD24-CCA54408F34F}"/>
                      </a:ext>
                    </a:extLst>
                  </p:cNvPr>
                  <p:cNvSpPr txBox="1"/>
                  <p:nvPr/>
                </p:nvSpPr>
                <p:spPr>
                  <a:xfrm>
                    <a:off x="2036197" y="1701865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  <p:sp>
                <p:nvSpPr>
                  <p:cNvPr id="83" name="TextBox 66">
                    <a:extLst>
                      <a:ext uri="{FF2B5EF4-FFF2-40B4-BE49-F238E27FC236}">
                        <a16:creationId xmlns:a16="http://schemas.microsoft.com/office/drawing/2014/main" id="{D552EA15-95AD-417F-87C0-F5EC0E0FC1BA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489" y="2089302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80" name="Arrow: Circular 103">
                  <a:extLst>
                    <a:ext uri="{FF2B5EF4-FFF2-40B4-BE49-F238E27FC236}">
                      <a16:creationId xmlns:a16="http://schemas.microsoft.com/office/drawing/2014/main" id="{EFD4D060-B1DB-457E-A8FE-3B33884F12F9}"/>
                    </a:ext>
                  </a:extLst>
                </p:cNvPr>
                <p:cNvSpPr/>
                <p:nvPr/>
              </p:nvSpPr>
              <p:spPr>
                <a:xfrm rot="17118580" flipH="1">
                  <a:off x="684524" y="2787916"/>
                  <a:ext cx="2149947" cy="1259392"/>
                </a:xfrm>
                <a:prstGeom prst="circularArrow">
                  <a:avLst>
                    <a:gd name="adj1" fmla="val 10720"/>
                    <a:gd name="adj2" fmla="val 827284"/>
                    <a:gd name="adj3" fmla="val 18900476"/>
                    <a:gd name="adj4" fmla="val 13056266"/>
                    <a:gd name="adj5" fmla="val 15179"/>
                  </a:avLst>
                </a:prstGeom>
                <a:solidFill>
                  <a:srgbClr val="02B2B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0" name="Arrow: Circular 103">
              <a:extLst>
                <a:ext uri="{FF2B5EF4-FFF2-40B4-BE49-F238E27FC236}">
                  <a16:creationId xmlns:a16="http://schemas.microsoft.com/office/drawing/2014/main" id="{E4E76C8A-837D-40F0-B424-1933FFB1A114}"/>
                </a:ext>
              </a:extLst>
            </p:cNvPr>
            <p:cNvSpPr/>
            <p:nvPr/>
          </p:nvSpPr>
          <p:spPr>
            <a:xfrm rot="10800000" flipH="1" flipV="1">
              <a:off x="1845099" y="2232686"/>
              <a:ext cx="2149947" cy="1214560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FDB6ACA-3488-4A6E-9B93-11E105AECECF}"/>
              </a:ext>
            </a:extLst>
          </p:cNvPr>
          <p:cNvGrpSpPr/>
          <p:nvPr/>
        </p:nvGrpSpPr>
        <p:grpSpPr>
          <a:xfrm>
            <a:off x="6506547" y="2173305"/>
            <a:ext cx="4614345" cy="3406412"/>
            <a:chOff x="6506547" y="2173305"/>
            <a:chExt cx="4614345" cy="3406412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872E9AB2-AEE7-4174-B56D-AC2460D480B2}"/>
                </a:ext>
              </a:extLst>
            </p:cNvPr>
            <p:cNvGrpSpPr/>
            <p:nvPr/>
          </p:nvGrpSpPr>
          <p:grpSpPr>
            <a:xfrm>
              <a:off x="6506547" y="2173305"/>
              <a:ext cx="4614345" cy="3406412"/>
              <a:chOff x="913324" y="1444762"/>
              <a:chExt cx="4614345" cy="3406412"/>
            </a:xfrm>
          </p:grpSpPr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65CC5076-60EF-45D3-86C5-2A77F8A01433}"/>
                  </a:ext>
                </a:extLst>
              </p:cNvPr>
              <p:cNvGrpSpPr/>
              <p:nvPr/>
            </p:nvGrpSpPr>
            <p:grpSpPr>
              <a:xfrm>
                <a:off x="913324" y="1444762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74" name="Groupe 15">
                  <a:extLst>
                    <a:ext uri="{FF2B5EF4-FFF2-40B4-BE49-F238E27FC236}">
                      <a16:creationId xmlns:a16="http://schemas.microsoft.com/office/drawing/2014/main" id="{A4F1910E-D0C7-4A69-91EB-86885063A4BB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2588079" y="1915449"/>
                  <a:chExt cx="3631624" cy="2559340"/>
                </a:xfrm>
              </p:grpSpPr>
              <p:sp>
                <p:nvSpPr>
                  <p:cNvPr id="77" name="Forme libre 3">
                    <a:extLst>
                      <a:ext uri="{FF2B5EF4-FFF2-40B4-BE49-F238E27FC236}">
                        <a16:creationId xmlns:a16="http://schemas.microsoft.com/office/drawing/2014/main" id="{943FC49D-F0C6-4DE9-B7E6-53DC4ED2062A}"/>
                      </a:ext>
                    </a:extLst>
                  </p:cNvPr>
                  <p:cNvSpPr/>
                  <p:nvPr/>
                </p:nvSpPr>
                <p:spPr>
                  <a:xfrm>
                    <a:off x="4425341" y="1928781"/>
                    <a:ext cx="595697" cy="505485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Forme libre 4">
                    <a:extLst>
                      <a:ext uri="{FF2B5EF4-FFF2-40B4-BE49-F238E27FC236}">
                        <a16:creationId xmlns:a16="http://schemas.microsoft.com/office/drawing/2014/main" id="{64D7B75C-ACD6-45DB-B7AC-8A37012E4D68}"/>
                      </a:ext>
                    </a:extLst>
                  </p:cNvPr>
                  <p:cNvSpPr/>
                  <p:nvPr/>
                </p:nvSpPr>
                <p:spPr>
                  <a:xfrm>
                    <a:off x="4966191" y="2102891"/>
                    <a:ext cx="459923" cy="505990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Forme libre 5">
                    <a:extLst>
                      <a:ext uri="{FF2B5EF4-FFF2-40B4-BE49-F238E27FC236}">
                        <a16:creationId xmlns:a16="http://schemas.microsoft.com/office/drawing/2014/main" id="{95176EF2-A9AC-4FE2-9F6E-EB824E1DEDE9}"/>
                      </a:ext>
                    </a:extLst>
                  </p:cNvPr>
                  <p:cNvSpPr/>
                  <p:nvPr/>
                </p:nvSpPr>
                <p:spPr>
                  <a:xfrm>
                    <a:off x="5201180" y="2434266"/>
                    <a:ext cx="525814" cy="471089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Forme libre 6">
                    <a:extLst>
                      <a:ext uri="{FF2B5EF4-FFF2-40B4-BE49-F238E27FC236}">
                        <a16:creationId xmlns:a16="http://schemas.microsoft.com/office/drawing/2014/main" id="{545C0413-4B97-4030-88A3-584ADE359844}"/>
                      </a:ext>
                    </a:extLst>
                  </p:cNvPr>
                  <p:cNvSpPr/>
                  <p:nvPr/>
                </p:nvSpPr>
                <p:spPr>
                  <a:xfrm>
                    <a:off x="5348278" y="2802686"/>
                    <a:ext cx="613705" cy="559789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Forme libre 7">
                    <a:extLst>
                      <a:ext uri="{FF2B5EF4-FFF2-40B4-BE49-F238E27FC236}">
                        <a16:creationId xmlns:a16="http://schemas.microsoft.com/office/drawing/2014/main" id="{A6B59146-95CE-43D5-A417-65B036ED0853}"/>
                      </a:ext>
                    </a:extLst>
                  </p:cNvPr>
                  <p:cNvSpPr/>
                  <p:nvPr/>
                </p:nvSpPr>
                <p:spPr>
                  <a:xfrm>
                    <a:off x="5453671" y="3246017"/>
                    <a:ext cx="631453" cy="525081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Forme libre 8">
                    <a:extLst>
                      <a:ext uri="{FF2B5EF4-FFF2-40B4-BE49-F238E27FC236}">
                        <a16:creationId xmlns:a16="http://schemas.microsoft.com/office/drawing/2014/main" id="{C9D1640E-CA1D-4699-A7BA-4D1FF41A780D}"/>
                      </a:ext>
                    </a:extLst>
                  </p:cNvPr>
                  <p:cNvSpPr/>
                  <p:nvPr/>
                </p:nvSpPr>
                <p:spPr>
                  <a:xfrm>
                    <a:off x="5473816" y="3662852"/>
                    <a:ext cx="745887" cy="811937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Forme libre 9">
                    <a:extLst>
                      <a:ext uri="{FF2B5EF4-FFF2-40B4-BE49-F238E27FC236}">
                        <a16:creationId xmlns:a16="http://schemas.microsoft.com/office/drawing/2014/main" id="{A72F804E-12A2-4644-A2ED-8A89D058AF38}"/>
                      </a:ext>
                    </a:extLst>
                  </p:cNvPr>
                  <p:cNvSpPr/>
                  <p:nvPr/>
                </p:nvSpPr>
                <p:spPr>
                  <a:xfrm>
                    <a:off x="3797000" y="1915449"/>
                    <a:ext cx="621627" cy="520770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Forme libre 10">
                    <a:extLst>
                      <a:ext uri="{FF2B5EF4-FFF2-40B4-BE49-F238E27FC236}">
                        <a16:creationId xmlns:a16="http://schemas.microsoft.com/office/drawing/2014/main" id="{90571BCF-5B97-4623-9346-FCC149425ADF}"/>
                      </a:ext>
                    </a:extLst>
                  </p:cNvPr>
                  <p:cNvSpPr/>
                  <p:nvPr/>
                </p:nvSpPr>
                <p:spPr>
                  <a:xfrm>
                    <a:off x="3368188" y="2064824"/>
                    <a:ext cx="466440" cy="541745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Forme libre 11">
                    <a:extLst>
                      <a:ext uri="{FF2B5EF4-FFF2-40B4-BE49-F238E27FC236}">
                        <a16:creationId xmlns:a16="http://schemas.microsoft.com/office/drawing/2014/main" id="{46C1E055-F578-4D13-A0A5-8FA4939257F6}"/>
                      </a:ext>
                    </a:extLst>
                  </p:cNvPr>
                  <p:cNvSpPr/>
                  <p:nvPr/>
                </p:nvSpPr>
                <p:spPr>
                  <a:xfrm>
                    <a:off x="3038842" y="2345444"/>
                    <a:ext cx="499576" cy="541719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Forme libre 12">
                    <a:extLst>
                      <a:ext uri="{FF2B5EF4-FFF2-40B4-BE49-F238E27FC236}">
                        <a16:creationId xmlns:a16="http://schemas.microsoft.com/office/drawing/2014/main" id="{FF3A5A75-CD70-47BC-A2A5-564CC8901DD9}"/>
                      </a:ext>
                    </a:extLst>
                  </p:cNvPr>
                  <p:cNvSpPr/>
                  <p:nvPr/>
                </p:nvSpPr>
                <p:spPr>
                  <a:xfrm>
                    <a:off x="2849903" y="2804416"/>
                    <a:ext cx="542860" cy="47448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Forme libre 13">
                    <a:extLst>
                      <a:ext uri="{FF2B5EF4-FFF2-40B4-BE49-F238E27FC236}">
                        <a16:creationId xmlns:a16="http://schemas.microsoft.com/office/drawing/2014/main" id="{23DC772D-3BBF-40E7-89E0-C77821733812}"/>
                      </a:ext>
                    </a:extLst>
                  </p:cNvPr>
                  <p:cNvSpPr/>
                  <p:nvPr/>
                </p:nvSpPr>
                <p:spPr>
                  <a:xfrm>
                    <a:off x="2719188" y="3188529"/>
                    <a:ext cx="549166" cy="457667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Forme libre 14">
                    <a:extLst>
                      <a:ext uri="{FF2B5EF4-FFF2-40B4-BE49-F238E27FC236}">
                        <a16:creationId xmlns:a16="http://schemas.microsoft.com/office/drawing/2014/main" id="{D961128A-51EA-4D2A-87C6-F231468A9E77}"/>
                      </a:ext>
                    </a:extLst>
                  </p:cNvPr>
                  <p:cNvSpPr/>
                  <p:nvPr/>
                </p:nvSpPr>
                <p:spPr>
                  <a:xfrm>
                    <a:off x="2588079" y="3614783"/>
                    <a:ext cx="725648" cy="775877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5" name="TextBox 66">
                  <a:extLst>
                    <a:ext uri="{FF2B5EF4-FFF2-40B4-BE49-F238E27FC236}">
                      <a16:creationId xmlns:a16="http://schemas.microsoft.com/office/drawing/2014/main" id="{E5F32F22-C421-44A1-8A38-FC110C44B1A9}"/>
                    </a:ext>
                  </a:extLst>
                </p:cNvPr>
                <p:cNvSpPr txBox="1"/>
                <p:nvPr/>
              </p:nvSpPr>
              <p:spPr>
                <a:xfrm>
                  <a:off x="2036197" y="1701865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76" name="TextBox 66">
                  <a:extLst>
                    <a:ext uri="{FF2B5EF4-FFF2-40B4-BE49-F238E27FC236}">
                      <a16:creationId xmlns:a16="http://schemas.microsoft.com/office/drawing/2014/main" id="{AD6C7E22-DBC2-4497-B0A3-713DE1E07A1F}"/>
                    </a:ext>
                  </a:extLst>
                </p:cNvPr>
                <p:cNvSpPr txBox="1"/>
                <p:nvPr/>
              </p:nvSpPr>
              <p:spPr>
                <a:xfrm>
                  <a:off x="1614489" y="2089302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73" name="Arrow: Circular 103">
                <a:extLst>
                  <a:ext uri="{FF2B5EF4-FFF2-40B4-BE49-F238E27FC236}">
                    <a16:creationId xmlns:a16="http://schemas.microsoft.com/office/drawing/2014/main" id="{30777F6E-D572-40E5-9C5B-DFA505D17422}"/>
                  </a:ext>
                </a:extLst>
              </p:cNvPr>
              <p:cNvSpPr/>
              <p:nvPr/>
            </p:nvSpPr>
            <p:spPr>
              <a:xfrm rot="17118580" flipH="1">
                <a:off x="684524" y="2787916"/>
                <a:ext cx="2149947" cy="1259392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Arrow: Circular 103">
              <a:extLst>
                <a:ext uri="{FF2B5EF4-FFF2-40B4-BE49-F238E27FC236}">
                  <a16:creationId xmlns:a16="http://schemas.microsoft.com/office/drawing/2014/main" id="{CBF77C43-A546-460E-92F2-6C90DD0A473D}"/>
                </a:ext>
              </a:extLst>
            </p:cNvPr>
            <p:cNvSpPr/>
            <p:nvPr/>
          </p:nvSpPr>
          <p:spPr>
            <a:xfrm rot="10800000" flipH="1" flipV="1">
              <a:off x="7609782" y="2204876"/>
              <a:ext cx="2149947" cy="1214560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88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7857BBDF-EC67-E445-ED23-C231F6880AE8}"/>
              </a:ext>
            </a:extLst>
          </p:cNvPr>
          <p:cNvSpPr txBox="1"/>
          <p:nvPr/>
        </p:nvSpPr>
        <p:spPr>
          <a:xfrm>
            <a:off x="5164567" y="821699"/>
            <a:ext cx="25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Maxillary_9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5FD5106-976A-494D-B26C-E30E448DEC86}"/>
              </a:ext>
            </a:extLst>
          </p:cNvPr>
          <p:cNvGrpSpPr/>
          <p:nvPr/>
        </p:nvGrpSpPr>
        <p:grpSpPr>
          <a:xfrm>
            <a:off x="750158" y="2173292"/>
            <a:ext cx="4614345" cy="3639129"/>
            <a:chOff x="750158" y="2173292"/>
            <a:chExt cx="4614345" cy="3639129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91042213-B443-4DFA-AF2B-C8BB5EFD02B1}"/>
                </a:ext>
              </a:extLst>
            </p:cNvPr>
            <p:cNvGrpSpPr/>
            <p:nvPr/>
          </p:nvGrpSpPr>
          <p:grpSpPr>
            <a:xfrm>
              <a:off x="750158" y="2173292"/>
              <a:ext cx="4614345" cy="3639129"/>
              <a:chOff x="6755999" y="2207614"/>
              <a:chExt cx="4614345" cy="3639129"/>
            </a:xfrm>
          </p:grpSpPr>
          <p:sp>
            <p:nvSpPr>
              <p:cNvPr id="52" name="TextBox 71">
                <a:extLst>
                  <a:ext uri="{FF2B5EF4-FFF2-40B4-BE49-F238E27FC236}">
                    <a16:creationId xmlns:a16="http://schemas.microsoft.com/office/drawing/2014/main" id="{00519C48-D23C-4FA6-A8A9-8DEEC674423E}"/>
                  </a:ext>
                </a:extLst>
              </p:cNvPr>
              <p:cNvSpPr txBox="1"/>
              <p:nvPr/>
            </p:nvSpPr>
            <p:spPr>
              <a:xfrm>
                <a:off x="6995808" y="4289486"/>
                <a:ext cx="2024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right</a:t>
                </a:r>
              </a:p>
            </p:txBody>
          </p:sp>
          <p:sp>
            <p:nvSpPr>
              <p:cNvPr id="53" name="TextBox 73">
                <a:extLst>
                  <a:ext uri="{FF2B5EF4-FFF2-40B4-BE49-F238E27FC236}">
                    <a16:creationId xmlns:a16="http://schemas.microsoft.com/office/drawing/2014/main" id="{BF8AC5FF-6973-41F8-BC7E-6560E8B1015E}"/>
                  </a:ext>
                </a:extLst>
              </p:cNvPr>
              <p:cNvSpPr txBox="1"/>
              <p:nvPr/>
            </p:nvSpPr>
            <p:spPr>
              <a:xfrm>
                <a:off x="9122257" y="4308913"/>
                <a:ext cx="14044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r>
                  <a:rPr lang="en-US" sz="2000" b="1" dirty="0">
                    <a:latin typeface="Montserrat" panose="00000500000000000000" pitchFamily="2" charset="0"/>
                  </a:rPr>
                  <a:t>left</a:t>
                </a:r>
              </a:p>
            </p:txBody>
          </p:sp>
          <p:cxnSp>
            <p:nvCxnSpPr>
              <p:cNvPr id="54" name="Straight Connector 72">
                <a:extLst>
                  <a:ext uri="{FF2B5EF4-FFF2-40B4-BE49-F238E27FC236}">
                    <a16:creationId xmlns:a16="http://schemas.microsoft.com/office/drawing/2014/main" id="{4D823E9D-A0D0-4715-A5E1-EF538C8BE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388" y="4104979"/>
                <a:ext cx="0" cy="86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D59282F8-55FD-4DAC-9DDE-6DA47F10CACF}"/>
                  </a:ext>
                </a:extLst>
              </p:cNvPr>
              <p:cNvGrpSpPr/>
              <p:nvPr/>
            </p:nvGrpSpPr>
            <p:grpSpPr>
              <a:xfrm>
                <a:off x="6755999" y="2207614"/>
                <a:ext cx="4614345" cy="3639129"/>
                <a:chOff x="913324" y="1444762"/>
                <a:chExt cx="4614345" cy="3639129"/>
              </a:xfrm>
            </p:grpSpPr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547C2734-39B9-41E0-8FB7-8A3514735176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913324" y="1444762"/>
                  <a:chExt cx="4614345" cy="3406412"/>
                </a:xfrm>
              </p:grpSpPr>
              <p:grpSp>
                <p:nvGrpSpPr>
                  <p:cNvPr id="58" name="Groupe 15">
                    <a:extLst>
                      <a:ext uri="{FF2B5EF4-FFF2-40B4-BE49-F238E27FC236}">
                        <a16:creationId xmlns:a16="http://schemas.microsoft.com/office/drawing/2014/main" id="{806D499A-F7F7-4505-A3BA-3317064FDDF9}"/>
                      </a:ext>
                    </a:extLst>
                  </p:cNvPr>
                  <p:cNvGrpSpPr/>
                  <p:nvPr/>
                </p:nvGrpSpPr>
                <p:grpSpPr>
                  <a:xfrm>
                    <a:off x="913324" y="1444762"/>
                    <a:ext cx="4614345" cy="3406412"/>
                    <a:chOff x="2588079" y="1915449"/>
                    <a:chExt cx="3631624" cy="2559340"/>
                  </a:xfrm>
                </p:grpSpPr>
                <p:sp>
                  <p:nvSpPr>
                    <p:cNvPr id="61" name="Forme libre 3">
                      <a:extLst>
                        <a:ext uri="{FF2B5EF4-FFF2-40B4-BE49-F238E27FC236}">
                          <a16:creationId xmlns:a16="http://schemas.microsoft.com/office/drawing/2014/main" id="{36ABB3C3-2A83-4164-B175-E8E121DD6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341" y="1928781"/>
                      <a:ext cx="595697" cy="505485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2" name="Forme libre 4">
                      <a:extLst>
                        <a:ext uri="{FF2B5EF4-FFF2-40B4-BE49-F238E27FC236}">
                          <a16:creationId xmlns:a16="http://schemas.microsoft.com/office/drawing/2014/main" id="{DFD475E5-6D41-4C4B-A4D4-D1B04767F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6191" y="2102891"/>
                      <a:ext cx="459923" cy="505990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4" name="Forme libre 5">
                      <a:extLst>
                        <a:ext uri="{FF2B5EF4-FFF2-40B4-BE49-F238E27FC236}">
                          <a16:creationId xmlns:a16="http://schemas.microsoft.com/office/drawing/2014/main" id="{AB75847F-3BD0-4CE0-92CB-DEC0958EB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180" y="2434266"/>
                      <a:ext cx="525814" cy="471089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Forme libre 6">
                      <a:extLst>
                        <a:ext uri="{FF2B5EF4-FFF2-40B4-BE49-F238E27FC236}">
                          <a16:creationId xmlns:a16="http://schemas.microsoft.com/office/drawing/2014/main" id="{6EB10DD4-D492-4D44-B6A6-8B3D71326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8278" y="2802686"/>
                      <a:ext cx="613705" cy="559789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7" name="Forme libre 7">
                      <a:extLst>
                        <a:ext uri="{FF2B5EF4-FFF2-40B4-BE49-F238E27FC236}">
                          <a16:creationId xmlns:a16="http://schemas.microsoft.com/office/drawing/2014/main" id="{9DCE4D59-5F0D-4024-BB3A-45AFFC0FB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671" y="3246017"/>
                      <a:ext cx="631453" cy="525081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Forme libre 8">
                      <a:extLst>
                        <a:ext uri="{FF2B5EF4-FFF2-40B4-BE49-F238E27FC236}">
                          <a16:creationId xmlns:a16="http://schemas.microsoft.com/office/drawing/2014/main" id="{B11614F5-B094-4461-A47E-5F9E77AAA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3816" y="3662852"/>
                      <a:ext cx="745887" cy="811937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Forme libre 9">
                      <a:extLst>
                        <a:ext uri="{FF2B5EF4-FFF2-40B4-BE49-F238E27FC236}">
                          <a16:creationId xmlns:a16="http://schemas.microsoft.com/office/drawing/2014/main" id="{E13BCA1F-6AAC-45E3-9E44-3BE85D33E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000" y="1915449"/>
                      <a:ext cx="621627" cy="520770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Forme libre 10">
                      <a:extLst>
                        <a:ext uri="{FF2B5EF4-FFF2-40B4-BE49-F238E27FC236}">
                          <a16:creationId xmlns:a16="http://schemas.microsoft.com/office/drawing/2014/main" id="{429FBF1F-677C-47D8-B136-C5C78B0DD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188" y="2064824"/>
                      <a:ext cx="466440" cy="541745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Forme libre 11">
                      <a:extLst>
                        <a:ext uri="{FF2B5EF4-FFF2-40B4-BE49-F238E27FC236}">
                          <a16:creationId xmlns:a16="http://schemas.microsoft.com/office/drawing/2014/main" id="{79F1514E-7308-4616-B8FB-6974B8216D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8842" y="2345444"/>
                      <a:ext cx="499576" cy="541719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7" name="Forme libre 12">
                      <a:extLst>
                        <a:ext uri="{FF2B5EF4-FFF2-40B4-BE49-F238E27FC236}">
                          <a16:creationId xmlns:a16="http://schemas.microsoft.com/office/drawing/2014/main" id="{A453E35E-7DB8-4681-B01C-9E93F4869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9903" y="2804416"/>
                      <a:ext cx="542860" cy="47448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8" name="Forme libre 13">
                      <a:extLst>
                        <a:ext uri="{FF2B5EF4-FFF2-40B4-BE49-F238E27FC236}">
                          <a16:creationId xmlns:a16="http://schemas.microsoft.com/office/drawing/2014/main" id="{F806831C-F9D7-4628-9F71-D06993F149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188" y="3188529"/>
                      <a:ext cx="549166" cy="457667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9" name="Forme libre 14">
                      <a:extLst>
                        <a:ext uri="{FF2B5EF4-FFF2-40B4-BE49-F238E27FC236}">
                          <a16:creationId xmlns:a16="http://schemas.microsoft.com/office/drawing/2014/main" id="{904B4C8C-60CC-4AA5-B386-810CADB81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079" y="3614783"/>
                      <a:ext cx="725648" cy="775877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59" name="TextBox 66">
                    <a:extLst>
                      <a:ext uri="{FF2B5EF4-FFF2-40B4-BE49-F238E27FC236}">
                        <a16:creationId xmlns:a16="http://schemas.microsoft.com/office/drawing/2014/main" id="{21B98251-6ED5-48B2-87A0-344E1343E486}"/>
                      </a:ext>
                    </a:extLst>
                  </p:cNvPr>
                  <p:cNvSpPr txBox="1"/>
                  <p:nvPr/>
                </p:nvSpPr>
                <p:spPr>
                  <a:xfrm>
                    <a:off x="1408286" y="2640096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  <p:sp>
                <p:nvSpPr>
                  <p:cNvPr id="60" name="TextBox 66">
                    <a:extLst>
                      <a:ext uri="{FF2B5EF4-FFF2-40B4-BE49-F238E27FC236}">
                        <a16:creationId xmlns:a16="http://schemas.microsoft.com/office/drawing/2014/main" id="{E3615C98-8180-43AE-B88A-F5F9C6B55CA5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489" y="2089302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57" name="Arrow: Circular 103">
                  <a:extLst>
                    <a:ext uri="{FF2B5EF4-FFF2-40B4-BE49-F238E27FC236}">
                      <a16:creationId xmlns:a16="http://schemas.microsoft.com/office/drawing/2014/main" id="{AE79D846-8C96-4F94-99B3-7E9B1316CEDE}"/>
                    </a:ext>
                  </a:extLst>
                </p:cNvPr>
                <p:cNvSpPr/>
                <p:nvPr/>
              </p:nvSpPr>
              <p:spPr>
                <a:xfrm rot="16389361" flipH="1">
                  <a:off x="634525" y="3379222"/>
                  <a:ext cx="2149947" cy="1259392"/>
                </a:xfrm>
                <a:prstGeom prst="circularArrow">
                  <a:avLst>
                    <a:gd name="adj1" fmla="val 10720"/>
                    <a:gd name="adj2" fmla="val 827284"/>
                    <a:gd name="adj3" fmla="val 18900476"/>
                    <a:gd name="adj4" fmla="val 13056266"/>
                    <a:gd name="adj5" fmla="val 15179"/>
                  </a:avLst>
                </a:prstGeom>
                <a:solidFill>
                  <a:srgbClr val="02B2B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0" name="Arrow: Circular 103">
              <a:extLst>
                <a:ext uri="{FF2B5EF4-FFF2-40B4-BE49-F238E27FC236}">
                  <a16:creationId xmlns:a16="http://schemas.microsoft.com/office/drawing/2014/main" id="{DC493CD4-1E2F-478F-AECF-C7DD7F7FD8C4}"/>
                </a:ext>
              </a:extLst>
            </p:cNvPr>
            <p:cNvSpPr/>
            <p:nvPr/>
          </p:nvSpPr>
          <p:spPr>
            <a:xfrm rot="9245224" flipH="1" flipV="1">
              <a:off x="1449326" y="2253667"/>
              <a:ext cx="2149947" cy="1214560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31B8E9A-06BC-4D6E-93A7-8E8429444853}"/>
              </a:ext>
            </a:extLst>
          </p:cNvPr>
          <p:cNvGrpSpPr/>
          <p:nvPr/>
        </p:nvGrpSpPr>
        <p:grpSpPr>
          <a:xfrm>
            <a:off x="6506737" y="2159237"/>
            <a:ext cx="4614345" cy="3639129"/>
            <a:chOff x="6506737" y="2159237"/>
            <a:chExt cx="4614345" cy="3639129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437FA9DB-EA70-4D1D-9DC0-E766581AC651}"/>
                </a:ext>
              </a:extLst>
            </p:cNvPr>
            <p:cNvGrpSpPr/>
            <p:nvPr/>
          </p:nvGrpSpPr>
          <p:grpSpPr>
            <a:xfrm>
              <a:off x="6506737" y="2159237"/>
              <a:ext cx="4614345" cy="3639129"/>
              <a:chOff x="913324" y="1444762"/>
              <a:chExt cx="4614345" cy="3639129"/>
            </a:xfrm>
          </p:grpSpPr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009312B6-544D-4D18-81A0-BB90BEB47820}"/>
                  </a:ext>
                </a:extLst>
              </p:cNvPr>
              <p:cNvGrpSpPr/>
              <p:nvPr/>
            </p:nvGrpSpPr>
            <p:grpSpPr>
              <a:xfrm>
                <a:off x="913324" y="1444762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81" name="Groupe 15">
                  <a:extLst>
                    <a:ext uri="{FF2B5EF4-FFF2-40B4-BE49-F238E27FC236}">
                      <a16:creationId xmlns:a16="http://schemas.microsoft.com/office/drawing/2014/main" id="{81F405D5-0A31-4598-9F93-9F97DB7AAEE0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2588079" y="1915449"/>
                  <a:chExt cx="3631624" cy="2559340"/>
                </a:xfrm>
              </p:grpSpPr>
              <p:sp>
                <p:nvSpPr>
                  <p:cNvPr id="84" name="Forme libre 3">
                    <a:extLst>
                      <a:ext uri="{FF2B5EF4-FFF2-40B4-BE49-F238E27FC236}">
                        <a16:creationId xmlns:a16="http://schemas.microsoft.com/office/drawing/2014/main" id="{8A3DA609-685B-47B8-898D-C8166DE79958}"/>
                      </a:ext>
                    </a:extLst>
                  </p:cNvPr>
                  <p:cNvSpPr/>
                  <p:nvPr/>
                </p:nvSpPr>
                <p:spPr>
                  <a:xfrm>
                    <a:off x="4425341" y="1928781"/>
                    <a:ext cx="595697" cy="505485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Forme libre 4">
                    <a:extLst>
                      <a:ext uri="{FF2B5EF4-FFF2-40B4-BE49-F238E27FC236}">
                        <a16:creationId xmlns:a16="http://schemas.microsoft.com/office/drawing/2014/main" id="{0C76C468-8FC6-4472-A750-B1C1E462088B}"/>
                      </a:ext>
                    </a:extLst>
                  </p:cNvPr>
                  <p:cNvSpPr/>
                  <p:nvPr/>
                </p:nvSpPr>
                <p:spPr>
                  <a:xfrm>
                    <a:off x="4966191" y="2102891"/>
                    <a:ext cx="459923" cy="505990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Forme libre 5">
                    <a:extLst>
                      <a:ext uri="{FF2B5EF4-FFF2-40B4-BE49-F238E27FC236}">
                        <a16:creationId xmlns:a16="http://schemas.microsoft.com/office/drawing/2014/main" id="{EC744B00-42FB-4FBB-A8F7-E749517DEBA6}"/>
                      </a:ext>
                    </a:extLst>
                  </p:cNvPr>
                  <p:cNvSpPr/>
                  <p:nvPr/>
                </p:nvSpPr>
                <p:spPr>
                  <a:xfrm>
                    <a:off x="5201180" y="2434266"/>
                    <a:ext cx="525814" cy="471089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Forme libre 6">
                    <a:extLst>
                      <a:ext uri="{FF2B5EF4-FFF2-40B4-BE49-F238E27FC236}">
                        <a16:creationId xmlns:a16="http://schemas.microsoft.com/office/drawing/2014/main" id="{152F7DC7-938E-453D-81F8-CF7F42D8C931}"/>
                      </a:ext>
                    </a:extLst>
                  </p:cNvPr>
                  <p:cNvSpPr/>
                  <p:nvPr/>
                </p:nvSpPr>
                <p:spPr>
                  <a:xfrm>
                    <a:off x="5348278" y="2802686"/>
                    <a:ext cx="613705" cy="559789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Forme libre 7">
                    <a:extLst>
                      <a:ext uri="{FF2B5EF4-FFF2-40B4-BE49-F238E27FC236}">
                        <a16:creationId xmlns:a16="http://schemas.microsoft.com/office/drawing/2014/main" id="{484226F6-44F4-4A3D-ADBA-1B29DB80326E}"/>
                      </a:ext>
                    </a:extLst>
                  </p:cNvPr>
                  <p:cNvSpPr/>
                  <p:nvPr/>
                </p:nvSpPr>
                <p:spPr>
                  <a:xfrm>
                    <a:off x="5453671" y="3246017"/>
                    <a:ext cx="631453" cy="525081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Forme libre 8">
                    <a:extLst>
                      <a:ext uri="{FF2B5EF4-FFF2-40B4-BE49-F238E27FC236}">
                        <a16:creationId xmlns:a16="http://schemas.microsoft.com/office/drawing/2014/main" id="{41079747-17F4-4AFC-8D85-31A0BBA4E33F}"/>
                      </a:ext>
                    </a:extLst>
                  </p:cNvPr>
                  <p:cNvSpPr/>
                  <p:nvPr/>
                </p:nvSpPr>
                <p:spPr>
                  <a:xfrm>
                    <a:off x="5473816" y="3662852"/>
                    <a:ext cx="745887" cy="811937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Forme libre 9">
                    <a:extLst>
                      <a:ext uri="{FF2B5EF4-FFF2-40B4-BE49-F238E27FC236}">
                        <a16:creationId xmlns:a16="http://schemas.microsoft.com/office/drawing/2014/main" id="{2CF56828-D780-48FF-AA05-DCFF4E98B786}"/>
                      </a:ext>
                    </a:extLst>
                  </p:cNvPr>
                  <p:cNvSpPr/>
                  <p:nvPr/>
                </p:nvSpPr>
                <p:spPr>
                  <a:xfrm>
                    <a:off x="3797000" y="1915449"/>
                    <a:ext cx="621627" cy="520770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Forme libre 10">
                    <a:extLst>
                      <a:ext uri="{FF2B5EF4-FFF2-40B4-BE49-F238E27FC236}">
                        <a16:creationId xmlns:a16="http://schemas.microsoft.com/office/drawing/2014/main" id="{4991E3BC-8E2C-4CA1-A774-5BA2D5D4DFAE}"/>
                      </a:ext>
                    </a:extLst>
                  </p:cNvPr>
                  <p:cNvSpPr/>
                  <p:nvPr/>
                </p:nvSpPr>
                <p:spPr>
                  <a:xfrm>
                    <a:off x="3368188" y="2064824"/>
                    <a:ext cx="466440" cy="541745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Forme libre 11">
                    <a:extLst>
                      <a:ext uri="{FF2B5EF4-FFF2-40B4-BE49-F238E27FC236}">
                        <a16:creationId xmlns:a16="http://schemas.microsoft.com/office/drawing/2014/main" id="{48C2548A-A918-4E8B-BB48-877A93A479AA}"/>
                      </a:ext>
                    </a:extLst>
                  </p:cNvPr>
                  <p:cNvSpPr/>
                  <p:nvPr/>
                </p:nvSpPr>
                <p:spPr>
                  <a:xfrm>
                    <a:off x="3038842" y="2345444"/>
                    <a:ext cx="499576" cy="541719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Forme libre 12">
                    <a:extLst>
                      <a:ext uri="{FF2B5EF4-FFF2-40B4-BE49-F238E27FC236}">
                        <a16:creationId xmlns:a16="http://schemas.microsoft.com/office/drawing/2014/main" id="{0F09B785-980A-42C5-8074-8D8450210F7C}"/>
                      </a:ext>
                    </a:extLst>
                  </p:cNvPr>
                  <p:cNvSpPr/>
                  <p:nvPr/>
                </p:nvSpPr>
                <p:spPr>
                  <a:xfrm>
                    <a:off x="2849903" y="2804416"/>
                    <a:ext cx="542860" cy="47448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Forme libre 13">
                    <a:extLst>
                      <a:ext uri="{FF2B5EF4-FFF2-40B4-BE49-F238E27FC236}">
                        <a16:creationId xmlns:a16="http://schemas.microsoft.com/office/drawing/2014/main" id="{C973F476-F019-4186-A3B7-A95333A94E49}"/>
                      </a:ext>
                    </a:extLst>
                  </p:cNvPr>
                  <p:cNvSpPr/>
                  <p:nvPr/>
                </p:nvSpPr>
                <p:spPr>
                  <a:xfrm>
                    <a:off x="2719188" y="3188529"/>
                    <a:ext cx="549166" cy="457667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Forme libre 14">
                    <a:extLst>
                      <a:ext uri="{FF2B5EF4-FFF2-40B4-BE49-F238E27FC236}">
                        <a16:creationId xmlns:a16="http://schemas.microsoft.com/office/drawing/2014/main" id="{79D9EA83-6600-443B-AE77-C7DE6E56C4A0}"/>
                      </a:ext>
                    </a:extLst>
                  </p:cNvPr>
                  <p:cNvSpPr/>
                  <p:nvPr/>
                </p:nvSpPr>
                <p:spPr>
                  <a:xfrm>
                    <a:off x="2588079" y="3614783"/>
                    <a:ext cx="725648" cy="775877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82" name="TextBox 66">
                  <a:extLst>
                    <a:ext uri="{FF2B5EF4-FFF2-40B4-BE49-F238E27FC236}">
                      <a16:creationId xmlns:a16="http://schemas.microsoft.com/office/drawing/2014/main" id="{011603CF-8AE7-4F82-AD24-CCA54408F34F}"/>
                    </a:ext>
                  </a:extLst>
                </p:cNvPr>
                <p:cNvSpPr txBox="1"/>
                <p:nvPr/>
              </p:nvSpPr>
              <p:spPr>
                <a:xfrm>
                  <a:off x="1408286" y="2640096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83" name="TextBox 66">
                  <a:extLst>
                    <a:ext uri="{FF2B5EF4-FFF2-40B4-BE49-F238E27FC236}">
                      <a16:creationId xmlns:a16="http://schemas.microsoft.com/office/drawing/2014/main" id="{D552EA15-95AD-417F-87C0-F5EC0E0FC1BA}"/>
                    </a:ext>
                  </a:extLst>
                </p:cNvPr>
                <p:cNvSpPr txBox="1"/>
                <p:nvPr/>
              </p:nvSpPr>
              <p:spPr>
                <a:xfrm>
                  <a:off x="1614489" y="2089302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80" name="Arrow: Circular 103">
                <a:extLst>
                  <a:ext uri="{FF2B5EF4-FFF2-40B4-BE49-F238E27FC236}">
                    <a16:creationId xmlns:a16="http://schemas.microsoft.com/office/drawing/2014/main" id="{EFD4D060-B1DB-457E-A8FE-3B33884F12F9}"/>
                  </a:ext>
                </a:extLst>
              </p:cNvPr>
              <p:cNvSpPr/>
              <p:nvPr/>
            </p:nvSpPr>
            <p:spPr>
              <a:xfrm rot="16389361" flipH="1">
                <a:off x="634525" y="3379222"/>
                <a:ext cx="2149947" cy="1259392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Arrow: Circular 103">
              <a:extLst>
                <a:ext uri="{FF2B5EF4-FFF2-40B4-BE49-F238E27FC236}">
                  <a16:creationId xmlns:a16="http://schemas.microsoft.com/office/drawing/2014/main" id="{8846EFA0-2FDB-4F8A-81E7-AE7E8112E692}"/>
                </a:ext>
              </a:extLst>
            </p:cNvPr>
            <p:cNvSpPr/>
            <p:nvPr/>
          </p:nvSpPr>
          <p:spPr>
            <a:xfrm rot="9245224" flipH="1" flipV="1">
              <a:off x="7176550" y="2228358"/>
              <a:ext cx="2149947" cy="1214560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63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7857BBDF-EC67-E445-ED23-C231F6880AE8}"/>
              </a:ext>
            </a:extLst>
          </p:cNvPr>
          <p:cNvSpPr txBox="1"/>
          <p:nvPr/>
        </p:nvSpPr>
        <p:spPr>
          <a:xfrm>
            <a:off x="5164567" y="821699"/>
            <a:ext cx="25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Maxillary_10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C9E6283-17B5-4C0F-9330-10FF2876A38A}"/>
              </a:ext>
            </a:extLst>
          </p:cNvPr>
          <p:cNvGrpSpPr/>
          <p:nvPr/>
        </p:nvGrpSpPr>
        <p:grpSpPr>
          <a:xfrm>
            <a:off x="750156" y="2181759"/>
            <a:ext cx="4614345" cy="3901596"/>
            <a:chOff x="750156" y="2181759"/>
            <a:chExt cx="4614345" cy="3901596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91042213-B443-4DFA-AF2B-C8BB5EFD02B1}"/>
                </a:ext>
              </a:extLst>
            </p:cNvPr>
            <p:cNvGrpSpPr/>
            <p:nvPr/>
          </p:nvGrpSpPr>
          <p:grpSpPr>
            <a:xfrm>
              <a:off x="750156" y="2181759"/>
              <a:ext cx="4614345" cy="3901596"/>
              <a:chOff x="6755999" y="2207614"/>
              <a:chExt cx="4614345" cy="3901596"/>
            </a:xfrm>
          </p:grpSpPr>
          <p:sp>
            <p:nvSpPr>
              <p:cNvPr id="52" name="TextBox 71">
                <a:extLst>
                  <a:ext uri="{FF2B5EF4-FFF2-40B4-BE49-F238E27FC236}">
                    <a16:creationId xmlns:a16="http://schemas.microsoft.com/office/drawing/2014/main" id="{00519C48-D23C-4FA6-A8A9-8DEEC674423E}"/>
                  </a:ext>
                </a:extLst>
              </p:cNvPr>
              <p:cNvSpPr txBox="1"/>
              <p:nvPr/>
            </p:nvSpPr>
            <p:spPr>
              <a:xfrm>
                <a:off x="6995808" y="4289486"/>
                <a:ext cx="2024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right</a:t>
                </a:r>
              </a:p>
            </p:txBody>
          </p:sp>
          <p:sp>
            <p:nvSpPr>
              <p:cNvPr id="53" name="TextBox 73">
                <a:extLst>
                  <a:ext uri="{FF2B5EF4-FFF2-40B4-BE49-F238E27FC236}">
                    <a16:creationId xmlns:a16="http://schemas.microsoft.com/office/drawing/2014/main" id="{BF8AC5FF-6973-41F8-BC7E-6560E8B1015E}"/>
                  </a:ext>
                </a:extLst>
              </p:cNvPr>
              <p:cNvSpPr txBox="1"/>
              <p:nvPr/>
            </p:nvSpPr>
            <p:spPr>
              <a:xfrm>
                <a:off x="9122257" y="4308913"/>
                <a:ext cx="14044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r>
                  <a:rPr lang="en-US" sz="2000" b="1" dirty="0">
                    <a:latin typeface="Montserrat" panose="00000500000000000000" pitchFamily="2" charset="0"/>
                  </a:rPr>
                  <a:t>left</a:t>
                </a:r>
              </a:p>
            </p:txBody>
          </p:sp>
          <p:cxnSp>
            <p:nvCxnSpPr>
              <p:cNvPr id="54" name="Straight Connector 72">
                <a:extLst>
                  <a:ext uri="{FF2B5EF4-FFF2-40B4-BE49-F238E27FC236}">
                    <a16:creationId xmlns:a16="http://schemas.microsoft.com/office/drawing/2014/main" id="{4D823E9D-A0D0-4715-A5E1-EF538C8BE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388" y="4104979"/>
                <a:ext cx="0" cy="86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D59282F8-55FD-4DAC-9DDE-6DA47F10CACF}"/>
                  </a:ext>
                </a:extLst>
              </p:cNvPr>
              <p:cNvGrpSpPr/>
              <p:nvPr/>
            </p:nvGrpSpPr>
            <p:grpSpPr>
              <a:xfrm>
                <a:off x="6755999" y="2207614"/>
                <a:ext cx="4614345" cy="3901596"/>
                <a:chOff x="913324" y="1444762"/>
                <a:chExt cx="4614345" cy="3901596"/>
              </a:xfrm>
            </p:grpSpPr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547C2734-39B9-41E0-8FB7-8A3514735176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913324" y="1444762"/>
                  <a:chExt cx="4614345" cy="3406412"/>
                </a:xfrm>
              </p:grpSpPr>
              <p:grpSp>
                <p:nvGrpSpPr>
                  <p:cNvPr id="58" name="Groupe 15">
                    <a:extLst>
                      <a:ext uri="{FF2B5EF4-FFF2-40B4-BE49-F238E27FC236}">
                        <a16:creationId xmlns:a16="http://schemas.microsoft.com/office/drawing/2014/main" id="{806D499A-F7F7-4505-A3BA-3317064FDDF9}"/>
                      </a:ext>
                    </a:extLst>
                  </p:cNvPr>
                  <p:cNvGrpSpPr/>
                  <p:nvPr/>
                </p:nvGrpSpPr>
                <p:grpSpPr>
                  <a:xfrm>
                    <a:off x="913324" y="1444762"/>
                    <a:ext cx="4614345" cy="3406412"/>
                    <a:chOff x="2588079" y="1915449"/>
                    <a:chExt cx="3631624" cy="2559340"/>
                  </a:xfrm>
                </p:grpSpPr>
                <p:sp>
                  <p:nvSpPr>
                    <p:cNvPr id="61" name="Forme libre 3">
                      <a:extLst>
                        <a:ext uri="{FF2B5EF4-FFF2-40B4-BE49-F238E27FC236}">
                          <a16:creationId xmlns:a16="http://schemas.microsoft.com/office/drawing/2014/main" id="{36ABB3C3-2A83-4164-B175-E8E121DD6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341" y="1928781"/>
                      <a:ext cx="595697" cy="505485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2" name="Forme libre 4">
                      <a:extLst>
                        <a:ext uri="{FF2B5EF4-FFF2-40B4-BE49-F238E27FC236}">
                          <a16:creationId xmlns:a16="http://schemas.microsoft.com/office/drawing/2014/main" id="{DFD475E5-6D41-4C4B-A4D4-D1B04767F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6191" y="2102891"/>
                      <a:ext cx="459923" cy="505990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4" name="Forme libre 5">
                      <a:extLst>
                        <a:ext uri="{FF2B5EF4-FFF2-40B4-BE49-F238E27FC236}">
                          <a16:creationId xmlns:a16="http://schemas.microsoft.com/office/drawing/2014/main" id="{AB75847F-3BD0-4CE0-92CB-DEC0958EB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180" y="2434266"/>
                      <a:ext cx="525814" cy="471089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Forme libre 6">
                      <a:extLst>
                        <a:ext uri="{FF2B5EF4-FFF2-40B4-BE49-F238E27FC236}">
                          <a16:creationId xmlns:a16="http://schemas.microsoft.com/office/drawing/2014/main" id="{6EB10DD4-D492-4D44-B6A6-8B3D71326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8278" y="2802686"/>
                      <a:ext cx="613705" cy="559789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7" name="Forme libre 7">
                      <a:extLst>
                        <a:ext uri="{FF2B5EF4-FFF2-40B4-BE49-F238E27FC236}">
                          <a16:creationId xmlns:a16="http://schemas.microsoft.com/office/drawing/2014/main" id="{9DCE4D59-5F0D-4024-BB3A-45AFFC0FB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671" y="3246017"/>
                      <a:ext cx="631453" cy="525081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Forme libre 8">
                      <a:extLst>
                        <a:ext uri="{FF2B5EF4-FFF2-40B4-BE49-F238E27FC236}">
                          <a16:creationId xmlns:a16="http://schemas.microsoft.com/office/drawing/2014/main" id="{B11614F5-B094-4461-A47E-5F9E77AAA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3816" y="3662852"/>
                      <a:ext cx="745887" cy="811937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Forme libre 9">
                      <a:extLst>
                        <a:ext uri="{FF2B5EF4-FFF2-40B4-BE49-F238E27FC236}">
                          <a16:creationId xmlns:a16="http://schemas.microsoft.com/office/drawing/2014/main" id="{E13BCA1F-6AAC-45E3-9E44-3BE85D33E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000" y="1915449"/>
                      <a:ext cx="621627" cy="520770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Forme libre 10">
                      <a:extLst>
                        <a:ext uri="{FF2B5EF4-FFF2-40B4-BE49-F238E27FC236}">
                          <a16:creationId xmlns:a16="http://schemas.microsoft.com/office/drawing/2014/main" id="{429FBF1F-677C-47D8-B136-C5C78B0DD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188" y="2064824"/>
                      <a:ext cx="466440" cy="541745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Forme libre 11">
                      <a:extLst>
                        <a:ext uri="{FF2B5EF4-FFF2-40B4-BE49-F238E27FC236}">
                          <a16:creationId xmlns:a16="http://schemas.microsoft.com/office/drawing/2014/main" id="{79F1514E-7308-4616-B8FB-6974B8216D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8842" y="2345444"/>
                      <a:ext cx="499576" cy="541719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7" name="Forme libre 12">
                      <a:extLst>
                        <a:ext uri="{FF2B5EF4-FFF2-40B4-BE49-F238E27FC236}">
                          <a16:creationId xmlns:a16="http://schemas.microsoft.com/office/drawing/2014/main" id="{A453E35E-7DB8-4681-B01C-9E93F4869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9903" y="2804416"/>
                      <a:ext cx="542860" cy="47448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8" name="Forme libre 13">
                      <a:extLst>
                        <a:ext uri="{FF2B5EF4-FFF2-40B4-BE49-F238E27FC236}">
                          <a16:creationId xmlns:a16="http://schemas.microsoft.com/office/drawing/2014/main" id="{F806831C-F9D7-4628-9F71-D06993F149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188" y="3188529"/>
                      <a:ext cx="549166" cy="457667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9" name="Forme libre 14">
                      <a:extLst>
                        <a:ext uri="{FF2B5EF4-FFF2-40B4-BE49-F238E27FC236}">
                          <a16:creationId xmlns:a16="http://schemas.microsoft.com/office/drawing/2014/main" id="{904B4C8C-60CC-4AA5-B386-810CADB81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079" y="3614783"/>
                      <a:ext cx="725648" cy="775877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59" name="TextBox 66">
                    <a:extLst>
                      <a:ext uri="{FF2B5EF4-FFF2-40B4-BE49-F238E27FC236}">
                        <a16:creationId xmlns:a16="http://schemas.microsoft.com/office/drawing/2014/main" id="{21B98251-6ED5-48B2-87A0-344E1343E486}"/>
                      </a:ext>
                    </a:extLst>
                  </p:cNvPr>
                  <p:cNvSpPr txBox="1"/>
                  <p:nvPr/>
                </p:nvSpPr>
                <p:spPr>
                  <a:xfrm>
                    <a:off x="1408286" y="2640096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  <p:sp>
                <p:nvSpPr>
                  <p:cNvPr id="60" name="TextBox 66">
                    <a:extLst>
                      <a:ext uri="{FF2B5EF4-FFF2-40B4-BE49-F238E27FC236}">
                        <a16:creationId xmlns:a16="http://schemas.microsoft.com/office/drawing/2014/main" id="{E3615C98-8180-43AE-B88A-F5F9C6B55CA5}"/>
                      </a:ext>
                    </a:extLst>
                  </p:cNvPr>
                  <p:cNvSpPr txBox="1"/>
                  <p:nvPr/>
                </p:nvSpPr>
                <p:spPr>
                  <a:xfrm>
                    <a:off x="1249252" y="3227895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57" name="Arrow: Circular 103">
                  <a:extLst>
                    <a:ext uri="{FF2B5EF4-FFF2-40B4-BE49-F238E27FC236}">
                      <a16:creationId xmlns:a16="http://schemas.microsoft.com/office/drawing/2014/main" id="{AE79D846-8C96-4F94-99B3-7E9B1316CEDE}"/>
                    </a:ext>
                  </a:extLst>
                </p:cNvPr>
                <p:cNvSpPr/>
                <p:nvPr/>
              </p:nvSpPr>
              <p:spPr>
                <a:xfrm rot="16389361" flipH="1">
                  <a:off x="681441" y="3641689"/>
                  <a:ext cx="2149947" cy="1259392"/>
                </a:xfrm>
                <a:prstGeom prst="circularArrow">
                  <a:avLst>
                    <a:gd name="adj1" fmla="val 10720"/>
                    <a:gd name="adj2" fmla="val 827284"/>
                    <a:gd name="adj3" fmla="val 18900476"/>
                    <a:gd name="adj4" fmla="val 13056266"/>
                    <a:gd name="adj5" fmla="val 15179"/>
                  </a:avLst>
                </a:prstGeom>
                <a:solidFill>
                  <a:srgbClr val="02B2B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8" name="Arrow: Circular 103">
              <a:extLst>
                <a:ext uri="{FF2B5EF4-FFF2-40B4-BE49-F238E27FC236}">
                  <a16:creationId xmlns:a16="http://schemas.microsoft.com/office/drawing/2014/main" id="{34EE6047-3425-44F2-97CC-A8FD18E18305}"/>
                </a:ext>
              </a:extLst>
            </p:cNvPr>
            <p:cNvSpPr/>
            <p:nvPr/>
          </p:nvSpPr>
          <p:spPr>
            <a:xfrm rot="8198435" flipH="1" flipV="1">
              <a:off x="992392" y="2592338"/>
              <a:ext cx="2149947" cy="1214560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C50F0CB-86B4-4423-9B4A-8B07931B803B}"/>
              </a:ext>
            </a:extLst>
          </p:cNvPr>
          <p:cNvGrpSpPr/>
          <p:nvPr/>
        </p:nvGrpSpPr>
        <p:grpSpPr>
          <a:xfrm>
            <a:off x="6507223" y="2173292"/>
            <a:ext cx="4614345" cy="3901596"/>
            <a:chOff x="6507223" y="2173292"/>
            <a:chExt cx="4614345" cy="3901596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9B812DC1-BC8B-47E9-8B38-E14B6A5E38A5}"/>
                </a:ext>
              </a:extLst>
            </p:cNvPr>
            <p:cNvGrpSpPr/>
            <p:nvPr/>
          </p:nvGrpSpPr>
          <p:grpSpPr>
            <a:xfrm>
              <a:off x="6507223" y="2173292"/>
              <a:ext cx="4614345" cy="3901596"/>
              <a:chOff x="913324" y="1444762"/>
              <a:chExt cx="4614345" cy="3901596"/>
            </a:xfrm>
          </p:grpSpPr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C5D4AD80-155D-45AF-9765-0072ECBB4F0B}"/>
                  </a:ext>
                </a:extLst>
              </p:cNvPr>
              <p:cNvGrpSpPr/>
              <p:nvPr/>
            </p:nvGrpSpPr>
            <p:grpSpPr>
              <a:xfrm>
                <a:off x="913324" y="1444762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50" name="Groupe 15">
                  <a:extLst>
                    <a:ext uri="{FF2B5EF4-FFF2-40B4-BE49-F238E27FC236}">
                      <a16:creationId xmlns:a16="http://schemas.microsoft.com/office/drawing/2014/main" id="{6E1A6ED8-A5FB-439C-B10D-2889BB653F69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2588079" y="1915449"/>
                  <a:chExt cx="3631624" cy="2559340"/>
                </a:xfrm>
              </p:grpSpPr>
              <p:sp>
                <p:nvSpPr>
                  <p:cNvPr id="73" name="Forme libre 3">
                    <a:extLst>
                      <a:ext uri="{FF2B5EF4-FFF2-40B4-BE49-F238E27FC236}">
                        <a16:creationId xmlns:a16="http://schemas.microsoft.com/office/drawing/2014/main" id="{6BEF2BBC-48C7-479D-BC0C-211110F19EDD}"/>
                      </a:ext>
                    </a:extLst>
                  </p:cNvPr>
                  <p:cNvSpPr/>
                  <p:nvPr/>
                </p:nvSpPr>
                <p:spPr>
                  <a:xfrm>
                    <a:off x="4425341" y="1928781"/>
                    <a:ext cx="595697" cy="505485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Forme libre 4">
                    <a:extLst>
                      <a:ext uri="{FF2B5EF4-FFF2-40B4-BE49-F238E27FC236}">
                        <a16:creationId xmlns:a16="http://schemas.microsoft.com/office/drawing/2014/main" id="{9F3DD049-1D18-427E-BC86-3BDF94FEBD03}"/>
                      </a:ext>
                    </a:extLst>
                  </p:cNvPr>
                  <p:cNvSpPr/>
                  <p:nvPr/>
                </p:nvSpPr>
                <p:spPr>
                  <a:xfrm>
                    <a:off x="4966191" y="2102891"/>
                    <a:ext cx="459923" cy="505990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Forme libre 5">
                    <a:extLst>
                      <a:ext uri="{FF2B5EF4-FFF2-40B4-BE49-F238E27FC236}">
                        <a16:creationId xmlns:a16="http://schemas.microsoft.com/office/drawing/2014/main" id="{D38A9675-59A2-4C9F-A8E3-AAF9A4048ACE}"/>
                      </a:ext>
                    </a:extLst>
                  </p:cNvPr>
                  <p:cNvSpPr/>
                  <p:nvPr/>
                </p:nvSpPr>
                <p:spPr>
                  <a:xfrm>
                    <a:off x="5201180" y="2434266"/>
                    <a:ext cx="525814" cy="471089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Forme libre 6">
                    <a:extLst>
                      <a:ext uri="{FF2B5EF4-FFF2-40B4-BE49-F238E27FC236}">
                        <a16:creationId xmlns:a16="http://schemas.microsoft.com/office/drawing/2014/main" id="{3619F3C3-D73D-44BC-BAC8-F0EC5FDEE2AD}"/>
                      </a:ext>
                    </a:extLst>
                  </p:cNvPr>
                  <p:cNvSpPr/>
                  <p:nvPr/>
                </p:nvSpPr>
                <p:spPr>
                  <a:xfrm>
                    <a:off x="5348278" y="2802686"/>
                    <a:ext cx="613705" cy="559789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Forme libre 7">
                    <a:extLst>
                      <a:ext uri="{FF2B5EF4-FFF2-40B4-BE49-F238E27FC236}">
                        <a16:creationId xmlns:a16="http://schemas.microsoft.com/office/drawing/2014/main" id="{83C581F2-0455-424B-A8C1-E7F6C7D22853}"/>
                      </a:ext>
                    </a:extLst>
                  </p:cNvPr>
                  <p:cNvSpPr/>
                  <p:nvPr/>
                </p:nvSpPr>
                <p:spPr>
                  <a:xfrm>
                    <a:off x="5453671" y="3246017"/>
                    <a:ext cx="631453" cy="525081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Forme libre 8">
                    <a:extLst>
                      <a:ext uri="{FF2B5EF4-FFF2-40B4-BE49-F238E27FC236}">
                        <a16:creationId xmlns:a16="http://schemas.microsoft.com/office/drawing/2014/main" id="{891CB449-530E-45B9-8C23-B2C0A69980A7}"/>
                      </a:ext>
                    </a:extLst>
                  </p:cNvPr>
                  <p:cNvSpPr/>
                  <p:nvPr/>
                </p:nvSpPr>
                <p:spPr>
                  <a:xfrm>
                    <a:off x="5473816" y="3662852"/>
                    <a:ext cx="745887" cy="811937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Forme libre 9">
                    <a:extLst>
                      <a:ext uri="{FF2B5EF4-FFF2-40B4-BE49-F238E27FC236}">
                        <a16:creationId xmlns:a16="http://schemas.microsoft.com/office/drawing/2014/main" id="{7633E210-4A93-4E5D-AFFB-0EE499284920}"/>
                      </a:ext>
                    </a:extLst>
                  </p:cNvPr>
                  <p:cNvSpPr/>
                  <p:nvPr/>
                </p:nvSpPr>
                <p:spPr>
                  <a:xfrm>
                    <a:off x="3797000" y="1915449"/>
                    <a:ext cx="621627" cy="520770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Forme libre 10">
                    <a:extLst>
                      <a:ext uri="{FF2B5EF4-FFF2-40B4-BE49-F238E27FC236}">
                        <a16:creationId xmlns:a16="http://schemas.microsoft.com/office/drawing/2014/main" id="{B8A1E0AF-AB9F-44A9-8532-EE70ED52FBE5}"/>
                      </a:ext>
                    </a:extLst>
                  </p:cNvPr>
                  <p:cNvSpPr/>
                  <p:nvPr/>
                </p:nvSpPr>
                <p:spPr>
                  <a:xfrm>
                    <a:off x="3368188" y="2064824"/>
                    <a:ext cx="466440" cy="541745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94" name="Forme libre 11">
                    <a:extLst>
                      <a:ext uri="{FF2B5EF4-FFF2-40B4-BE49-F238E27FC236}">
                        <a16:creationId xmlns:a16="http://schemas.microsoft.com/office/drawing/2014/main" id="{7E44ED48-4268-47C7-983A-7274BEB8B5D8}"/>
                      </a:ext>
                    </a:extLst>
                  </p:cNvPr>
                  <p:cNvSpPr/>
                  <p:nvPr/>
                </p:nvSpPr>
                <p:spPr>
                  <a:xfrm>
                    <a:off x="3038842" y="2345444"/>
                    <a:ext cx="499576" cy="541719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Forme libre 12">
                    <a:extLst>
                      <a:ext uri="{FF2B5EF4-FFF2-40B4-BE49-F238E27FC236}">
                        <a16:creationId xmlns:a16="http://schemas.microsoft.com/office/drawing/2014/main" id="{D6F6FFFE-5955-46B6-B15A-0B46322765E3}"/>
                      </a:ext>
                    </a:extLst>
                  </p:cNvPr>
                  <p:cNvSpPr/>
                  <p:nvPr/>
                </p:nvSpPr>
                <p:spPr>
                  <a:xfrm>
                    <a:off x="2849903" y="2804416"/>
                    <a:ext cx="542860" cy="47448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Forme libre 13">
                    <a:extLst>
                      <a:ext uri="{FF2B5EF4-FFF2-40B4-BE49-F238E27FC236}">
                        <a16:creationId xmlns:a16="http://schemas.microsoft.com/office/drawing/2014/main" id="{E9ED297D-A4F3-444F-9024-AB3627D9A1DF}"/>
                      </a:ext>
                    </a:extLst>
                  </p:cNvPr>
                  <p:cNvSpPr/>
                  <p:nvPr/>
                </p:nvSpPr>
                <p:spPr>
                  <a:xfrm>
                    <a:off x="2719188" y="3188529"/>
                    <a:ext cx="549166" cy="457667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Forme libre 14">
                    <a:extLst>
                      <a:ext uri="{FF2B5EF4-FFF2-40B4-BE49-F238E27FC236}">
                        <a16:creationId xmlns:a16="http://schemas.microsoft.com/office/drawing/2014/main" id="{A44A7386-1E94-4B65-93D3-D9AC648F7590}"/>
                      </a:ext>
                    </a:extLst>
                  </p:cNvPr>
                  <p:cNvSpPr/>
                  <p:nvPr/>
                </p:nvSpPr>
                <p:spPr>
                  <a:xfrm>
                    <a:off x="2588079" y="3614783"/>
                    <a:ext cx="725648" cy="775877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1" name="TextBox 66">
                  <a:extLst>
                    <a:ext uri="{FF2B5EF4-FFF2-40B4-BE49-F238E27FC236}">
                      <a16:creationId xmlns:a16="http://schemas.microsoft.com/office/drawing/2014/main" id="{81B6B196-C435-4D8E-A5EB-18C469D025B9}"/>
                    </a:ext>
                  </a:extLst>
                </p:cNvPr>
                <p:cNvSpPr txBox="1"/>
                <p:nvPr/>
              </p:nvSpPr>
              <p:spPr>
                <a:xfrm>
                  <a:off x="1408286" y="2640096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72" name="TextBox 66">
                  <a:extLst>
                    <a:ext uri="{FF2B5EF4-FFF2-40B4-BE49-F238E27FC236}">
                      <a16:creationId xmlns:a16="http://schemas.microsoft.com/office/drawing/2014/main" id="{79AFE7FA-8299-4852-AE90-88A525CC2F60}"/>
                    </a:ext>
                  </a:extLst>
                </p:cNvPr>
                <p:cNvSpPr txBox="1"/>
                <p:nvPr/>
              </p:nvSpPr>
              <p:spPr>
                <a:xfrm>
                  <a:off x="1249252" y="3227895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9" name="Arrow: Circular 103">
                <a:extLst>
                  <a:ext uri="{FF2B5EF4-FFF2-40B4-BE49-F238E27FC236}">
                    <a16:creationId xmlns:a16="http://schemas.microsoft.com/office/drawing/2014/main" id="{BB0E82C5-1CCC-4E5A-B4A5-BB2372C77996}"/>
                  </a:ext>
                </a:extLst>
              </p:cNvPr>
              <p:cNvSpPr/>
              <p:nvPr/>
            </p:nvSpPr>
            <p:spPr>
              <a:xfrm rot="16389361" flipH="1">
                <a:off x="681441" y="3641689"/>
                <a:ext cx="2149947" cy="1259392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Arrow: Circular 103">
              <a:extLst>
                <a:ext uri="{FF2B5EF4-FFF2-40B4-BE49-F238E27FC236}">
                  <a16:creationId xmlns:a16="http://schemas.microsoft.com/office/drawing/2014/main" id="{E1543A72-0685-4115-A4C2-52E3248034A4}"/>
                </a:ext>
              </a:extLst>
            </p:cNvPr>
            <p:cNvSpPr/>
            <p:nvPr/>
          </p:nvSpPr>
          <p:spPr>
            <a:xfrm rot="8198435" flipH="1" flipV="1">
              <a:off x="6752799" y="2578512"/>
              <a:ext cx="2149947" cy="1214560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22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7857BBDF-EC67-E445-ED23-C231F6880AE8}"/>
              </a:ext>
            </a:extLst>
          </p:cNvPr>
          <p:cNvSpPr txBox="1"/>
          <p:nvPr/>
        </p:nvSpPr>
        <p:spPr>
          <a:xfrm>
            <a:off x="5164567" y="821699"/>
            <a:ext cx="25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Maxillary_11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1396D2B-4FC1-49CD-85F0-65A29EE624E9}"/>
              </a:ext>
            </a:extLst>
          </p:cNvPr>
          <p:cNvGrpSpPr/>
          <p:nvPr/>
        </p:nvGrpSpPr>
        <p:grpSpPr>
          <a:xfrm>
            <a:off x="741688" y="2164825"/>
            <a:ext cx="4614345" cy="3406412"/>
            <a:chOff x="741688" y="2164825"/>
            <a:chExt cx="4614345" cy="3406412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91042213-B443-4DFA-AF2B-C8BB5EFD02B1}"/>
                </a:ext>
              </a:extLst>
            </p:cNvPr>
            <p:cNvGrpSpPr/>
            <p:nvPr/>
          </p:nvGrpSpPr>
          <p:grpSpPr>
            <a:xfrm>
              <a:off x="741688" y="2164825"/>
              <a:ext cx="4614345" cy="3406412"/>
              <a:chOff x="6755999" y="2207614"/>
              <a:chExt cx="4614345" cy="3406412"/>
            </a:xfrm>
          </p:grpSpPr>
          <p:sp>
            <p:nvSpPr>
              <p:cNvPr id="52" name="TextBox 71">
                <a:extLst>
                  <a:ext uri="{FF2B5EF4-FFF2-40B4-BE49-F238E27FC236}">
                    <a16:creationId xmlns:a16="http://schemas.microsoft.com/office/drawing/2014/main" id="{00519C48-D23C-4FA6-A8A9-8DEEC674423E}"/>
                  </a:ext>
                </a:extLst>
              </p:cNvPr>
              <p:cNvSpPr txBox="1"/>
              <p:nvPr/>
            </p:nvSpPr>
            <p:spPr>
              <a:xfrm>
                <a:off x="6995808" y="4289486"/>
                <a:ext cx="2024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right</a:t>
                </a:r>
              </a:p>
            </p:txBody>
          </p:sp>
          <p:sp>
            <p:nvSpPr>
              <p:cNvPr id="53" name="TextBox 73">
                <a:extLst>
                  <a:ext uri="{FF2B5EF4-FFF2-40B4-BE49-F238E27FC236}">
                    <a16:creationId xmlns:a16="http://schemas.microsoft.com/office/drawing/2014/main" id="{BF8AC5FF-6973-41F8-BC7E-6560E8B1015E}"/>
                  </a:ext>
                </a:extLst>
              </p:cNvPr>
              <p:cNvSpPr txBox="1"/>
              <p:nvPr/>
            </p:nvSpPr>
            <p:spPr>
              <a:xfrm>
                <a:off x="9122257" y="4308913"/>
                <a:ext cx="14044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r>
                  <a:rPr lang="en-US" sz="2000" b="1" dirty="0">
                    <a:latin typeface="Montserrat" panose="00000500000000000000" pitchFamily="2" charset="0"/>
                  </a:rPr>
                  <a:t>left</a:t>
                </a:r>
              </a:p>
            </p:txBody>
          </p:sp>
          <p:cxnSp>
            <p:nvCxnSpPr>
              <p:cNvPr id="54" name="Straight Connector 72">
                <a:extLst>
                  <a:ext uri="{FF2B5EF4-FFF2-40B4-BE49-F238E27FC236}">
                    <a16:creationId xmlns:a16="http://schemas.microsoft.com/office/drawing/2014/main" id="{4D823E9D-A0D0-4715-A5E1-EF538C8BE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388" y="4104979"/>
                <a:ext cx="0" cy="86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e 55">
                <a:extLst>
                  <a:ext uri="{FF2B5EF4-FFF2-40B4-BE49-F238E27FC236}">
                    <a16:creationId xmlns:a16="http://schemas.microsoft.com/office/drawing/2014/main" id="{547C2734-39B9-41E0-8FB7-8A3514735176}"/>
                  </a:ext>
                </a:extLst>
              </p:cNvPr>
              <p:cNvGrpSpPr/>
              <p:nvPr/>
            </p:nvGrpSpPr>
            <p:grpSpPr>
              <a:xfrm>
                <a:off x="6755999" y="2207614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58" name="Groupe 15">
                  <a:extLst>
                    <a:ext uri="{FF2B5EF4-FFF2-40B4-BE49-F238E27FC236}">
                      <a16:creationId xmlns:a16="http://schemas.microsoft.com/office/drawing/2014/main" id="{806D499A-F7F7-4505-A3BA-3317064FDDF9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2588079" y="1915449"/>
                  <a:chExt cx="3631624" cy="2559340"/>
                </a:xfrm>
              </p:grpSpPr>
              <p:sp>
                <p:nvSpPr>
                  <p:cNvPr id="61" name="Forme libre 3">
                    <a:extLst>
                      <a:ext uri="{FF2B5EF4-FFF2-40B4-BE49-F238E27FC236}">
                        <a16:creationId xmlns:a16="http://schemas.microsoft.com/office/drawing/2014/main" id="{36ABB3C3-2A83-4164-B175-E8E121DD6B22}"/>
                      </a:ext>
                    </a:extLst>
                  </p:cNvPr>
                  <p:cNvSpPr/>
                  <p:nvPr/>
                </p:nvSpPr>
                <p:spPr>
                  <a:xfrm>
                    <a:off x="4425341" y="1928781"/>
                    <a:ext cx="595697" cy="505485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Forme libre 4">
                    <a:extLst>
                      <a:ext uri="{FF2B5EF4-FFF2-40B4-BE49-F238E27FC236}">
                        <a16:creationId xmlns:a16="http://schemas.microsoft.com/office/drawing/2014/main" id="{DFD475E5-6D41-4C4B-A4D4-D1B04767FF89}"/>
                      </a:ext>
                    </a:extLst>
                  </p:cNvPr>
                  <p:cNvSpPr/>
                  <p:nvPr/>
                </p:nvSpPr>
                <p:spPr>
                  <a:xfrm>
                    <a:off x="4966191" y="2102891"/>
                    <a:ext cx="459923" cy="505990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Forme libre 5">
                    <a:extLst>
                      <a:ext uri="{FF2B5EF4-FFF2-40B4-BE49-F238E27FC236}">
                        <a16:creationId xmlns:a16="http://schemas.microsoft.com/office/drawing/2014/main" id="{AB75847F-3BD0-4CE0-92CB-DEC0958EBA9E}"/>
                      </a:ext>
                    </a:extLst>
                  </p:cNvPr>
                  <p:cNvSpPr/>
                  <p:nvPr/>
                </p:nvSpPr>
                <p:spPr>
                  <a:xfrm>
                    <a:off x="5201180" y="2434266"/>
                    <a:ext cx="525814" cy="471089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Forme libre 6">
                    <a:extLst>
                      <a:ext uri="{FF2B5EF4-FFF2-40B4-BE49-F238E27FC236}">
                        <a16:creationId xmlns:a16="http://schemas.microsoft.com/office/drawing/2014/main" id="{6EB10DD4-D492-4D44-B6A6-8B3D71326B1B}"/>
                      </a:ext>
                    </a:extLst>
                  </p:cNvPr>
                  <p:cNvSpPr/>
                  <p:nvPr/>
                </p:nvSpPr>
                <p:spPr>
                  <a:xfrm>
                    <a:off x="5348278" y="2802686"/>
                    <a:ext cx="613705" cy="559789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Forme libre 7">
                    <a:extLst>
                      <a:ext uri="{FF2B5EF4-FFF2-40B4-BE49-F238E27FC236}">
                        <a16:creationId xmlns:a16="http://schemas.microsoft.com/office/drawing/2014/main" id="{9DCE4D59-5F0D-4024-BB3A-45AFFC0FBD43}"/>
                      </a:ext>
                    </a:extLst>
                  </p:cNvPr>
                  <p:cNvSpPr/>
                  <p:nvPr/>
                </p:nvSpPr>
                <p:spPr>
                  <a:xfrm>
                    <a:off x="5453671" y="3246017"/>
                    <a:ext cx="631453" cy="525081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orme libre 8">
                    <a:extLst>
                      <a:ext uri="{FF2B5EF4-FFF2-40B4-BE49-F238E27FC236}">
                        <a16:creationId xmlns:a16="http://schemas.microsoft.com/office/drawing/2014/main" id="{B11614F5-B094-4461-A47E-5F9E77AAA855}"/>
                      </a:ext>
                    </a:extLst>
                  </p:cNvPr>
                  <p:cNvSpPr/>
                  <p:nvPr/>
                </p:nvSpPr>
                <p:spPr>
                  <a:xfrm>
                    <a:off x="5473816" y="3662852"/>
                    <a:ext cx="745887" cy="811937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Forme libre 9">
                    <a:extLst>
                      <a:ext uri="{FF2B5EF4-FFF2-40B4-BE49-F238E27FC236}">
                        <a16:creationId xmlns:a16="http://schemas.microsoft.com/office/drawing/2014/main" id="{E13BCA1F-6AAC-45E3-9E44-3BE85D33E117}"/>
                      </a:ext>
                    </a:extLst>
                  </p:cNvPr>
                  <p:cNvSpPr/>
                  <p:nvPr/>
                </p:nvSpPr>
                <p:spPr>
                  <a:xfrm>
                    <a:off x="3797000" y="1915449"/>
                    <a:ext cx="621627" cy="520770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Forme libre 10">
                    <a:extLst>
                      <a:ext uri="{FF2B5EF4-FFF2-40B4-BE49-F238E27FC236}">
                        <a16:creationId xmlns:a16="http://schemas.microsoft.com/office/drawing/2014/main" id="{429FBF1F-677C-47D8-B136-C5C78B0DDCC6}"/>
                      </a:ext>
                    </a:extLst>
                  </p:cNvPr>
                  <p:cNvSpPr/>
                  <p:nvPr/>
                </p:nvSpPr>
                <p:spPr>
                  <a:xfrm>
                    <a:off x="3368188" y="2064824"/>
                    <a:ext cx="466440" cy="541745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Forme libre 11">
                    <a:extLst>
                      <a:ext uri="{FF2B5EF4-FFF2-40B4-BE49-F238E27FC236}">
                        <a16:creationId xmlns:a16="http://schemas.microsoft.com/office/drawing/2014/main" id="{79F1514E-7308-4616-B8FB-6974B8216DA5}"/>
                      </a:ext>
                    </a:extLst>
                  </p:cNvPr>
                  <p:cNvSpPr/>
                  <p:nvPr/>
                </p:nvSpPr>
                <p:spPr>
                  <a:xfrm>
                    <a:off x="3038842" y="2345444"/>
                    <a:ext cx="499576" cy="541719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Forme libre 12">
                    <a:extLst>
                      <a:ext uri="{FF2B5EF4-FFF2-40B4-BE49-F238E27FC236}">
                        <a16:creationId xmlns:a16="http://schemas.microsoft.com/office/drawing/2014/main" id="{A453E35E-7DB8-4681-B01C-9E93F486957C}"/>
                      </a:ext>
                    </a:extLst>
                  </p:cNvPr>
                  <p:cNvSpPr/>
                  <p:nvPr/>
                </p:nvSpPr>
                <p:spPr>
                  <a:xfrm>
                    <a:off x="2849903" y="2804416"/>
                    <a:ext cx="542860" cy="47448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orme libre 13">
                    <a:extLst>
                      <a:ext uri="{FF2B5EF4-FFF2-40B4-BE49-F238E27FC236}">
                        <a16:creationId xmlns:a16="http://schemas.microsoft.com/office/drawing/2014/main" id="{F806831C-F9D7-4628-9F71-D06993F1495D}"/>
                      </a:ext>
                    </a:extLst>
                  </p:cNvPr>
                  <p:cNvSpPr/>
                  <p:nvPr/>
                </p:nvSpPr>
                <p:spPr>
                  <a:xfrm>
                    <a:off x="2719188" y="3188529"/>
                    <a:ext cx="549166" cy="457667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Forme libre 14">
                    <a:extLst>
                      <a:ext uri="{FF2B5EF4-FFF2-40B4-BE49-F238E27FC236}">
                        <a16:creationId xmlns:a16="http://schemas.microsoft.com/office/drawing/2014/main" id="{904B4C8C-60CC-4AA5-B386-810CADB81F55}"/>
                      </a:ext>
                    </a:extLst>
                  </p:cNvPr>
                  <p:cNvSpPr/>
                  <p:nvPr/>
                </p:nvSpPr>
                <p:spPr>
                  <a:xfrm>
                    <a:off x="2588079" y="3614783"/>
                    <a:ext cx="725648" cy="775877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9" name="TextBox 66">
                  <a:extLst>
                    <a:ext uri="{FF2B5EF4-FFF2-40B4-BE49-F238E27FC236}">
                      <a16:creationId xmlns:a16="http://schemas.microsoft.com/office/drawing/2014/main" id="{21B98251-6ED5-48B2-87A0-344E1343E486}"/>
                    </a:ext>
                  </a:extLst>
                </p:cNvPr>
                <p:cNvSpPr txBox="1"/>
                <p:nvPr/>
              </p:nvSpPr>
              <p:spPr>
                <a:xfrm>
                  <a:off x="1079911" y="3995096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0" name="TextBox 66">
                  <a:extLst>
                    <a:ext uri="{FF2B5EF4-FFF2-40B4-BE49-F238E27FC236}">
                      <a16:creationId xmlns:a16="http://schemas.microsoft.com/office/drawing/2014/main" id="{E3615C98-8180-43AE-B88A-F5F9C6B55CA5}"/>
                    </a:ext>
                  </a:extLst>
                </p:cNvPr>
                <p:cNvSpPr txBox="1"/>
                <p:nvPr/>
              </p:nvSpPr>
              <p:spPr>
                <a:xfrm>
                  <a:off x="1249252" y="3227895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</p:grpSp>
        <p:sp>
          <p:nvSpPr>
            <p:cNvPr id="102" name="Arrow: Circular 103">
              <a:extLst>
                <a:ext uri="{FF2B5EF4-FFF2-40B4-BE49-F238E27FC236}">
                  <a16:creationId xmlns:a16="http://schemas.microsoft.com/office/drawing/2014/main" id="{853598DD-8C99-42A7-AC3A-D15C1DB42E57}"/>
                </a:ext>
              </a:extLst>
            </p:cNvPr>
            <p:cNvSpPr/>
            <p:nvPr/>
          </p:nvSpPr>
          <p:spPr>
            <a:xfrm rot="7373035" flipH="1" flipV="1">
              <a:off x="763790" y="2945047"/>
              <a:ext cx="2149947" cy="1214560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BFA4F82C-15D5-4B45-A24B-57A7A035B4D3}"/>
              </a:ext>
            </a:extLst>
          </p:cNvPr>
          <p:cNvGrpSpPr/>
          <p:nvPr/>
        </p:nvGrpSpPr>
        <p:grpSpPr>
          <a:xfrm>
            <a:off x="6513829" y="2174671"/>
            <a:ext cx="4614345" cy="3406412"/>
            <a:chOff x="6513829" y="2174671"/>
            <a:chExt cx="4614345" cy="3406412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041FF642-D34F-43EA-AAB5-D0B9D3A56A7D}"/>
                </a:ext>
              </a:extLst>
            </p:cNvPr>
            <p:cNvGrpSpPr/>
            <p:nvPr/>
          </p:nvGrpSpPr>
          <p:grpSpPr>
            <a:xfrm>
              <a:off x="6513829" y="2174671"/>
              <a:ext cx="4614345" cy="3406412"/>
              <a:chOff x="913324" y="1444762"/>
              <a:chExt cx="4614345" cy="3406412"/>
            </a:xfrm>
          </p:grpSpPr>
          <p:grpSp>
            <p:nvGrpSpPr>
              <p:cNvPr id="81" name="Groupe 15">
                <a:extLst>
                  <a:ext uri="{FF2B5EF4-FFF2-40B4-BE49-F238E27FC236}">
                    <a16:creationId xmlns:a16="http://schemas.microsoft.com/office/drawing/2014/main" id="{FA3B79EA-1F44-4EEE-BF98-CA9B692E1BD8}"/>
                  </a:ext>
                </a:extLst>
              </p:cNvPr>
              <p:cNvGrpSpPr/>
              <p:nvPr/>
            </p:nvGrpSpPr>
            <p:grpSpPr>
              <a:xfrm>
                <a:off x="913324" y="1444762"/>
                <a:ext cx="4614345" cy="3406412"/>
                <a:chOff x="2588079" y="1915449"/>
                <a:chExt cx="3631624" cy="2559340"/>
              </a:xfrm>
            </p:grpSpPr>
            <p:sp>
              <p:nvSpPr>
                <p:cNvPr id="84" name="Forme libre 3">
                  <a:extLst>
                    <a:ext uri="{FF2B5EF4-FFF2-40B4-BE49-F238E27FC236}">
                      <a16:creationId xmlns:a16="http://schemas.microsoft.com/office/drawing/2014/main" id="{27A90E91-B8A0-4A65-AC97-03BB5AD334ED}"/>
                    </a:ext>
                  </a:extLst>
                </p:cNvPr>
                <p:cNvSpPr/>
                <p:nvPr/>
              </p:nvSpPr>
              <p:spPr>
                <a:xfrm>
                  <a:off x="4425341" y="1928781"/>
                  <a:ext cx="595697" cy="505485"/>
                </a:xfrm>
                <a:custGeom>
                  <a:avLst/>
                  <a:gdLst>
                    <a:gd name="connsiteX0" fmla="*/ 40524 w 595697"/>
                    <a:gd name="connsiteY0" fmla="*/ 42894 h 505485"/>
                    <a:gd name="connsiteX1" fmla="*/ 7867 w 595697"/>
                    <a:gd name="connsiteY1" fmla="*/ 104126 h 505485"/>
                    <a:gd name="connsiteX2" fmla="*/ 134413 w 595697"/>
                    <a:gd name="connsiteY2" fmla="*/ 451108 h 505485"/>
                    <a:gd name="connsiteX3" fmla="*/ 342602 w 595697"/>
                    <a:gd name="connsiteY3" fmla="*/ 483766 h 505485"/>
                    <a:gd name="connsiteX4" fmla="*/ 567120 w 595697"/>
                    <a:gd name="connsiteY4" fmla="*/ 242919 h 505485"/>
                    <a:gd name="connsiteX5" fmla="*/ 558956 w 595697"/>
                    <a:gd name="connsiteY5" fmla="*/ 100044 h 505485"/>
                    <a:gd name="connsiteX6" fmla="*/ 260959 w 595697"/>
                    <a:gd name="connsiteY6" fmla="*/ 2073 h 505485"/>
                    <a:gd name="connsiteX7" fmla="*/ 40524 w 595697"/>
                    <a:gd name="connsiteY7" fmla="*/ 42894 h 50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97" h="505485">
                      <a:moveTo>
                        <a:pt x="40524" y="42894"/>
                      </a:moveTo>
                      <a:cubicBezTo>
                        <a:pt x="-1658" y="59903"/>
                        <a:pt x="-7781" y="36090"/>
                        <a:pt x="7867" y="104126"/>
                      </a:cubicBezTo>
                      <a:cubicBezTo>
                        <a:pt x="23515" y="172162"/>
                        <a:pt x="78624" y="387835"/>
                        <a:pt x="134413" y="451108"/>
                      </a:cubicBezTo>
                      <a:cubicBezTo>
                        <a:pt x="190202" y="514381"/>
                        <a:pt x="270484" y="518464"/>
                        <a:pt x="342602" y="483766"/>
                      </a:cubicBezTo>
                      <a:cubicBezTo>
                        <a:pt x="414720" y="449068"/>
                        <a:pt x="531061" y="306873"/>
                        <a:pt x="567120" y="242919"/>
                      </a:cubicBezTo>
                      <a:cubicBezTo>
                        <a:pt x="603179" y="178965"/>
                        <a:pt x="609983" y="140185"/>
                        <a:pt x="558956" y="100044"/>
                      </a:cubicBezTo>
                      <a:cubicBezTo>
                        <a:pt x="507929" y="59903"/>
                        <a:pt x="347364" y="12959"/>
                        <a:pt x="260959" y="2073"/>
                      </a:cubicBezTo>
                      <a:cubicBezTo>
                        <a:pt x="174554" y="-8813"/>
                        <a:pt x="82706" y="25885"/>
                        <a:pt x="40524" y="42894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Forme libre 4">
                  <a:extLst>
                    <a:ext uri="{FF2B5EF4-FFF2-40B4-BE49-F238E27FC236}">
                      <a16:creationId xmlns:a16="http://schemas.microsoft.com/office/drawing/2014/main" id="{943BACED-062B-4286-9EB8-FEDB704EBB00}"/>
                    </a:ext>
                  </a:extLst>
                </p:cNvPr>
                <p:cNvSpPr/>
                <p:nvPr/>
              </p:nvSpPr>
              <p:spPr>
                <a:xfrm>
                  <a:off x="4966191" y="2102891"/>
                  <a:ext cx="459923" cy="505990"/>
                </a:xfrm>
                <a:custGeom>
                  <a:avLst/>
                  <a:gdLst>
                    <a:gd name="connsiteX0" fmla="*/ 30352 w 459923"/>
                    <a:gd name="connsiteY0" fmla="*/ 85138 h 505990"/>
                    <a:gd name="connsiteX1" fmla="*/ 1777 w 459923"/>
                    <a:gd name="connsiteY1" fmla="*/ 321902 h 505990"/>
                    <a:gd name="connsiteX2" fmla="*/ 79338 w 459923"/>
                    <a:gd name="connsiteY2" fmla="*/ 505598 h 505990"/>
                    <a:gd name="connsiteX3" fmla="*/ 377334 w 459923"/>
                    <a:gd name="connsiteY3" fmla="*/ 366806 h 505990"/>
                    <a:gd name="connsiteX4" fmla="*/ 454895 w 459923"/>
                    <a:gd name="connsiteY4" fmla="*/ 236177 h 505990"/>
                    <a:gd name="connsiteX5" fmla="*/ 267117 w 459923"/>
                    <a:gd name="connsiteY5" fmla="*/ 48398 h 505990"/>
                    <a:gd name="connsiteX6" fmla="*/ 91584 w 459923"/>
                    <a:gd name="connsiteY6" fmla="*/ 3495 h 505990"/>
                    <a:gd name="connsiteX7" fmla="*/ 30352 w 459923"/>
                    <a:gd name="connsiteY7" fmla="*/ 85138 h 50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9923" h="505990">
                      <a:moveTo>
                        <a:pt x="30352" y="85138"/>
                      </a:moveTo>
                      <a:cubicBezTo>
                        <a:pt x="15384" y="138206"/>
                        <a:pt x="-6387" y="251825"/>
                        <a:pt x="1777" y="321902"/>
                      </a:cubicBezTo>
                      <a:cubicBezTo>
                        <a:pt x="9941" y="391979"/>
                        <a:pt x="16745" y="498114"/>
                        <a:pt x="79338" y="505598"/>
                      </a:cubicBezTo>
                      <a:cubicBezTo>
                        <a:pt x="141931" y="513082"/>
                        <a:pt x="314741" y="411710"/>
                        <a:pt x="377334" y="366806"/>
                      </a:cubicBezTo>
                      <a:cubicBezTo>
                        <a:pt x="439927" y="321902"/>
                        <a:pt x="473265" y="289245"/>
                        <a:pt x="454895" y="236177"/>
                      </a:cubicBezTo>
                      <a:cubicBezTo>
                        <a:pt x="436526" y="183109"/>
                        <a:pt x="327669" y="87178"/>
                        <a:pt x="267117" y="48398"/>
                      </a:cubicBezTo>
                      <a:cubicBezTo>
                        <a:pt x="206565" y="9618"/>
                        <a:pt x="134446" y="-8071"/>
                        <a:pt x="91584" y="3495"/>
                      </a:cubicBezTo>
                      <a:cubicBezTo>
                        <a:pt x="48722" y="15061"/>
                        <a:pt x="45320" y="32070"/>
                        <a:pt x="30352" y="85138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Forme libre 5">
                  <a:extLst>
                    <a:ext uri="{FF2B5EF4-FFF2-40B4-BE49-F238E27FC236}">
                      <a16:creationId xmlns:a16="http://schemas.microsoft.com/office/drawing/2014/main" id="{54F1C481-27A3-43C8-97DE-86F390082DD7}"/>
                    </a:ext>
                  </a:extLst>
                </p:cNvPr>
                <p:cNvSpPr/>
                <p:nvPr/>
              </p:nvSpPr>
              <p:spPr>
                <a:xfrm>
                  <a:off x="5201180" y="2434266"/>
                  <a:ext cx="525814" cy="471089"/>
                </a:xfrm>
                <a:custGeom>
                  <a:avLst/>
                  <a:gdLst>
                    <a:gd name="connsiteX0" fmla="*/ 28166 w 507419"/>
                    <a:gd name="connsiteY0" fmla="*/ 413873 h 483596"/>
                    <a:gd name="connsiteX1" fmla="*/ 48577 w 507419"/>
                    <a:gd name="connsiteY1" fmla="*/ 185273 h 483596"/>
                    <a:gd name="connsiteX2" fmla="*/ 203699 w 507419"/>
                    <a:gd name="connsiteY2" fmla="*/ 1576 h 483596"/>
                    <a:gd name="connsiteX3" fmla="*/ 428216 w 507419"/>
                    <a:gd name="connsiteY3" fmla="*/ 111794 h 483596"/>
                    <a:gd name="connsiteX4" fmla="*/ 481284 w 507419"/>
                    <a:gd name="connsiteY4" fmla="*/ 368969 h 483596"/>
                    <a:gd name="connsiteX5" fmla="*/ 36331 w 507419"/>
                    <a:gd name="connsiteY5" fmla="*/ 483269 h 483596"/>
                    <a:gd name="connsiteX6" fmla="*/ 28166 w 507419"/>
                    <a:gd name="connsiteY6" fmla="*/ 413873 h 483596"/>
                    <a:gd name="connsiteX0" fmla="*/ 7514 w 527589"/>
                    <a:gd name="connsiteY0" fmla="*/ 360805 h 483294"/>
                    <a:gd name="connsiteX1" fmla="*/ 68747 w 527589"/>
                    <a:gd name="connsiteY1" fmla="*/ 185273 h 483294"/>
                    <a:gd name="connsiteX2" fmla="*/ 223869 w 527589"/>
                    <a:gd name="connsiteY2" fmla="*/ 1576 h 483294"/>
                    <a:gd name="connsiteX3" fmla="*/ 448386 w 527589"/>
                    <a:gd name="connsiteY3" fmla="*/ 111794 h 483294"/>
                    <a:gd name="connsiteX4" fmla="*/ 501454 w 527589"/>
                    <a:gd name="connsiteY4" fmla="*/ 368969 h 483294"/>
                    <a:gd name="connsiteX5" fmla="*/ 56501 w 527589"/>
                    <a:gd name="connsiteY5" fmla="*/ 483269 h 483294"/>
                    <a:gd name="connsiteX6" fmla="*/ 7514 w 527589"/>
                    <a:gd name="connsiteY6" fmla="*/ 360805 h 483294"/>
                    <a:gd name="connsiteX0" fmla="*/ 4583 w 524658"/>
                    <a:gd name="connsiteY0" fmla="*/ 360805 h 458821"/>
                    <a:gd name="connsiteX1" fmla="*/ 65816 w 524658"/>
                    <a:gd name="connsiteY1" fmla="*/ 185273 h 458821"/>
                    <a:gd name="connsiteX2" fmla="*/ 220938 w 524658"/>
                    <a:gd name="connsiteY2" fmla="*/ 1576 h 458821"/>
                    <a:gd name="connsiteX3" fmla="*/ 445455 w 524658"/>
                    <a:gd name="connsiteY3" fmla="*/ 111794 h 458821"/>
                    <a:gd name="connsiteX4" fmla="*/ 498523 w 524658"/>
                    <a:gd name="connsiteY4" fmla="*/ 368969 h 458821"/>
                    <a:gd name="connsiteX5" fmla="*/ 180117 w 524658"/>
                    <a:gd name="connsiteY5" fmla="*/ 458776 h 458821"/>
                    <a:gd name="connsiteX6" fmla="*/ 4583 w 524658"/>
                    <a:gd name="connsiteY6" fmla="*/ 360805 h 458821"/>
                    <a:gd name="connsiteX0" fmla="*/ 1783 w 521858"/>
                    <a:gd name="connsiteY0" fmla="*/ 360805 h 471054"/>
                    <a:gd name="connsiteX1" fmla="*/ 63016 w 521858"/>
                    <a:gd name="connsiteY1" fmla="*/ 185273 h 471054"/>
                    <a:gd name="connsiteX2" fmla="*/ 218138 w 521858"/>
                    <a:gd name="connsiteY2" fmla="*/ 1576 h 471054"/>
                    <a:gd name="connsiteX3" fmla="*/ 442655 w 521858"/>
                    <a:gd name="connsiteY3" fmla="*/ 111794 h 471054"/>
                    <a:gd name="connsiteX4" fmla="*/ 495723 w 521858"/>
                    <a:gd name="connsiteY4" fmla="*/ 368969 h 471054"/>
                    <a:gd name="connsiteX5" fmla="*/ 124249 w 521858"/>
                    <a:gd name="connsiteY5" fmla="*/ 471022 h 471054"/>
                    <a:gd name="connsiteX6" fmla="*/ 1783 w 521858"/>
                    <a:gd name="connsiteY6" fmla="*/ 360805 h 471054"/>
                    <a:gd name="connsiteX0" fmla="*/ 1657 w 525814"/>
                    <a:gd name="connsiteY0" fmla="*/ 381216 h 471089"/>
                    <a:gd name="connsiteX1" fmla="*/ 66972 w 525814"/>
                    <a:gd name="connsiteY1" fmla="*/ 185273 h 471089"/>
                    <a:gd name="connsiteX2" fmla="*/ 222094 w 525814"/>
                    <a:gd name="connsiteY2" fmla="*/ 1576 h 471089"/>
                    <a:gd name="connsiteX3" fmla="*/ 446611 w 525814"/>
                    <a:gd name="connsiteY3" fmla="*/ 111794 h 471089"/>
                    <a:gd name="connsiteX4" fmla="*/ 499679 w 525814"/>
                    <a:gd name="connsiteY4" fmla="*/ 368969 h 471089"/>
                    <a:gd name="connsiteX5" fmla="*/ 128205 w 525814"/>
                    <a:gd name="connsiteY5" fmla="*/ 471022 h 471089"/>
                    <a:gd name="connsiteX6" fmla="*/ 1657 w 525814"/>
                    <a:gd name="connsiteY6" fmla="*/ 381216 h 47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5814" h="471089">
                      <a:moveTo>
                        <a:pt x="1657" y="381216"/>
                      </a:moveTo>
                      <a:cubicBezTo>
                        <a:pt x="-8548" y="333591"/>
                        <a:pt x="30233" y="248546"/>
                        <a:pt x="66972" y="185273"/>
                      </a:cubicBezTo>
                      <a:cubicBezTo>
                        <a:pt x="103712" y="122000"/>
                        <a:pt x="158821" y="13822"/>
                        <a:pt x="222094" y="1576"/>
                      </a:cubicBezTo>
                      <a:cubicBezTo>
                        <a:pt x="285367" y="-10671"/>
                        <a:pt x="400347" y="50562"/>
                        <a:pt x="446611" y="111794"/>
                      </a:cubicBezTo>
                      <a:cubicBezTo>
                        <a:pt x="492875" y="173026"/>
                        <a:pt x="564993" y="307057"/>
                        <a:pt x="499679" y="368969"/>
                      </a:cubicBezTo>
                      <a:cubicBezTo>
                        <a:pt x="434365" y="430881"/>
                        <a:pt x="211209" y="468981"/>
                        <a:pt x="128205" y="471022"/>
                      </a:cubicBezTo>
                      <a:cubicBezTo>
                        <a:pt x="45201" y="473063"/>
                        <a:pt x="11862" y="428841"/>
                        <a:pt x="1657" y="381216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Forme libre 6">
                  <a:extLst>
                    <a:ext uri="{FF2B5EF4-FFF2-40B4-BE49-F238E27FC236}">
                      <a16:creationId xmlns:a16="http://schemas.microsoft.com/office/drawing/2014/main" id="{CF3CAB24-1553-4048-BBCB-D02BDB9825DB}"/>
                    </a:ext>
                  </a:extLst>
                </p:cNvPr>
                <p:cNvSpPr/>
                <p:nvPr/>
              </p:nvSpPr>
              <p:spPr>
                <a:xfrm>
                  <a:off x="5348278" y="2802686"/>
                  <a:ext cx="613705" cy="559789"/>
                </a:xfrm>
                <a:custGeom>
                  <a:avLst/>
                  <a:gdLst>
                    <a:gd name="connsiteX0" fmla="*/ 364882 w 613974"/>
                    <a:gd name="connsiteY0" fmla="*/ 469 h 559776"/>
                    <a:gd name="connsiteX1" fmla="*/ 209761 w 613974"/>
                    <a:gd name="connsiteY1" fmla="*/ 122934 h 559776"/>
                    <a:gd name="connsiteX2" fmla="*/ 38311 w 613974"/>
                    <a:gd name="connsiteY2" fmla="*/ 184166 h 559776"/>
                    <a:gd name="connsiteX3" fmla="*/ 9736 w 613974"/>
                    <a:gd name="connsiteY3" fmla="*/ 420930 h 559776"/>
                    <a:gd name="connsiteX4" fmla="*/ 168939 w 613974"/>
                    <a:gd name="connsiteY4" fmla="*/ 559723 h 559776"/>
                    <a:gd name="connsiteX5" fmla="*/ 356718 w 613974"/>
                    <a:gd name="connsiteY5" fmla="*/ 437259 h 559776"/>
                    <a:gd name="connsiteX6" fmla="*/ 536332 w 613974"/>
                    <a:gd name="connsiteY6" fmla="*/ 425012 h 559776"/>
                    <a:gd name="connsiteX7" fmla="*/ 613893 w 613974"/>
                    <a:gd name="connsiteY7" fmla="*/ 249480 h 559776"/>
                    <a:gd name="connsiteX8" fmla="*/ 524086 w 613974"/>
                    <a:gd name="connsiteY8" fmla="*/ 86194 h 559776"/>
                    <a:gd name="connsiteX9" fmla="*/ 364882 w 613974"/>
                    <a:gd name="connsiteY9" fmla="*/ 469 h 559776"/>
                    <a:gd name="connsiteX0" fmla="*/ 364882 w 613968"/>
                    <a:gd name="connsiteY0" fmla="*/ 469 h 560035"/>
                    <a:gd name="connsiteX1" fmla="*/ 209761 w 613968"/>
                    <a:gd name="connsiteY1" fmla="*/ 122934 h 560035"/>
                    <a:gd name="connsiteX2" fmla="*/ 38311 w 613968"/>
                    <a:gd name="connsiteY2" fmla="*/ 184166 h 560035"/>
                    <a:gd name="connsiteX3" fmla="*/ 9736 w 613968"/>
                    <a:gd name="connsiteY3" fmla="*/ 420930 h 560035"/>
                    <a:gd name="connsiteX4" fmla="*/ 168939 w 613968"/>
                    <a:gd name="connsiteY4" fmla="*/ 559723 h 560035"/>
                    <a:gd name="connsiteX5" fmla="*/ 373047 w 613968"/>
                    <a:gd name="connsiteY5" fmla="*/ 457669 h 560035"/>
                    <a:gd name="connsiteX6" fmla="*/ 536332 w 613968"/>
                    <a:gd name="connsiteY6" fmla="*/ 425012 h 560035"/>
                    <a:gd name="connsiteX7" fmla="*/ 613893 w 613968"/>
                    <a:gd name="connsiteY7" fmla="*/ 249480 h 560035"/>
                    <a:gd name="connsiteX8" fmla="*/ 524086 w 613968"/>
                    <a:gd name="connsiteY8" fmla="*/ 86194 h 560035"/>
                    <a:gd name="connsiteX9" fmla="*/ 364882 w 613968"/>
                    <a:gd name="connsiteY9" fmla="*/ 469 h 560035"/>
                    <a:gd name="connsiteX0" fmla="*/ 364619 w 613705"/>
                    <a:gd name="connsiteY0" fmla="*/ 223 h 559789"/>
                    <a:gd name="connsiteX1" fmla="*/ 201334 w 613705"/>
                    <a:gd name="connsiteY1" fmla="*/ 110442 h 559789"/>
                    <a:gd name="connsiteX2" fmla="*/ 38048 w 613705"/>
                    <a:gd name="connsiteY2" fmla="*/ 183920 h 559789"/>
                    <a:gd name="connsiteX3" fmla="*/ 9473 w 613705"/>
                    <a:gd name="connsiteY3" fmla="*/ 420684 h 559789"/>
                    <a:gd name="connsiteX4" fmla="*/ 168676 w 613705"/>
                    <a:gd name="connsiteY4" fmla="*/ 559477 h 559789"/>
                    <a:gd name="connsiteX5" fmla="*/ 372784 w 613705"/>
                    <a:gd name="connsiteY5" fmla="*/ 457423 h 559789"/>
                    <a:gd name="connsiteX6" fmla="*/ 536069 w 613705"/>
                    <a:gd name="connsiteY6" fmla="*/ 424766 h 559789"/>
                    <a:gd name="connsiteX7" fmla="*/ 613630 w 613705"/>
                    <a:gd name="connsiteY7" fmla="*/ 249234 h 559789"/>
                    <a:gd name="connsiteX8" fmla="*/ 523823 w 613705"/>
                    <a:gd name="connsiteY8" fmla="*/ 85948 h 559789"/>
                    <a:gd name="connsiteX9" fmla="*/ 364619 w 613705"/>
                    <a:gd name="connsiteY9" fmla="*/ 223 h 559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3705" h="559789">
                      <a:moveTo>
                        <a:pt x="364619" y="223"/>
                      </a:moveTo>
                      <a:cubicBezTo>
                        <a:pt x="310871" y="4305"/>
                        <a:pt x="255762" y="79826"/>
                        <a:pt x="201334" y="110442"/>
                      </a:cubicBezTo>
                      <a:cubicBezTo>
                        <a:pt x="146905" y="141058"/>
                        <a:pt x="70025" y="132213"/>
                        <a:pt x="38048" y="183920"/>
                      </a:cubicBezTo>
                      <a:cubicBezTo>
                        <a:pt x="6071" y="235627"/>
                        <a:pt x="-12298" y="358091"/>
                        <a:pt x="9473" y="420684"/>
                      </a:cubicBezTo>
                      <a:cubicBezTo>
                        <a:pt x="31244" y="483277"/>
                        <a:pt x="108124" y="553354"/>
                        <a:pt x="168676" y="559477"/>
                      </a:cubicBezTo>
                      <a:cubicBezTo>
                        <a:pt x="229228" y="565600"/>
                        <a:pt x="311552" y="479875"/>
                        <a:pt x="372784" y="457423"/>
                      </a:cubicBezTo>
                      <a:cubicBezTo>
                        <a:pt x="434016" y="434971"/>
                        <a:pt x="495928" y="459464"/>
                        <a:pt x="536069" y="424766"/>
                      </a:cubicBezTo>
                      <a:cubicBezTo>
                        <a:pt x="576210" y="390068"/>
                        <a:pt x="615671" y="305704"/>
                        <a:pt x="613630" y="249234"/>
                      </a:cubicBezTo>
                      <a:cubicBezTo>
                        <a:pt x="611589" y="192764"/>
                        <a:pt x="559882" y="122687"/>
                        <a:pt x="523823" y="85948"/>
                      </a:cubicBezTo>
                      <a:cubicBezTo>
                        <a:pt x="487764" y="49209"/>
                        <a:pt x="418367" y="-3859"/>
                        <a:pt x="364619" y="223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Forme libre 7">
                  <a:extLst>
                    <a:ext uri="{FF2B5EF4-FFF2-40B4-BE49-F238E27FC236}">
                      <a16:creationId xmlns:a16="http://schemas.microsoft.com/office/drawing/2014/main" id="{8A8AF612-ABAB-4B14-8BAC-92F98460C7E2}"/>
                    </a:ext>
                  </a:extLst>
                </p:cNvPr>
                <p:cNvSpPr/>
                <p:nvPr/>
              </p:nvSpPr>
              <p:spPr>
                <a:xfrm>
                  <a:off x="5453671" y="3246017"/>
                  <a:ext cx="631453" cy="525081"/>
                </a:xfrm>
                <a:custGeom>
                  <a:avLst/>
                  <a:gdLst>
                    <a:gd name="connsiteX0" fmla="*/ 211198 w 631453"/>
                    <a:gd name="connsiteY0" fmla="*/ 76991 h 525081"/>
                    <a:gd name="connsiteX1" fmla="*/ 46193 w 631453"/>
                    <a:gd name="connsiteY1" fmla="*/ 175535 h 525081"/>
                    <a:gd name="connsiteX2" fmla="*/ 7234 w 631453"/>
                    <a:gd name="connsiteY2" fmla="*/ 351998 h 525081"/>
                    <a:gd name="connsiteX3" fmla="*/ 167655 w 631453"/>
                    <a:gd name="connsiteY3" fmla="*/ 517003 h 525081"/>
                    <a:gd name="connsiteX4" fmla="*/ 328076 w 631453"/>
                    <a:gd name="connsiteY4" fmla="*/ 494085 h 525081"/>
                    <a:gd name="connsiteX5" fmla="*/ 426620 w 631453"/>
                    <a:gd name="connsiteY5" fmla="*/ 445959 h 525081"/>
                    <a:gd name="connsiteX6" fmla="*/ 564124 w 631453"/>
                    <a:gd name="connsiteY6" fmla="*/ 386374 h 525081"/>
                    <a:gd name="connsiteX7" fmla="*/ 628293 w 631453"/>
                    <a:gd name="connsiteY7" fmla="*/ 253454 h 525081"/>
                    <a:gd name="connsiteX8" fmla="*/ 607667 w 631453"/>
                    <a:gd name="connsiteY8" fmla="*/ 131992 h 525081"/>
                    <a:gd name="connsiteX9" fmla="*/ 488497 w 631453"/>
                    <a:gd name="connsiteY9" fmla="*/ 10531 h 525081"/>
                    <a:gd name="connsiteX10" fmla="*/ 396828 w 631453"/>
                    <a:gd name="connsiteY10" fmla="*/ 12822 h 525081"/>
                    <a:gd name="connsiteX11" fmla="*/ 211198 w 631453"/>
                    <a:gd name="connsiteY11" fmla="*/ 76991 h 525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1453" h="525081">
                      <a:moveTo>
                        <a:pt x="211198" y="76991"/>
                      </a:moveTo>
                      <a:cubicBezTo>
                        <a:pt x="152759" y="104110"/>
                        <a:pt x="80187" y="129701"/>
                        <a:pt x="46193" y="175535"/>
                      </a:cubicBezTo>
                      <a:cubicBezTo>
                        <a:pt x="12199" y="221369"/>
                        <a:pt x="-13010" y="295087"/>
                        <a:pt x="7234" y="351998"/>
                      </a:cubicBezTo>
                      <a:cubicBezTo>
                        <a:pt x="27478" y="408909"/>
                        <a:pt x="114181" y="493322"/>
                        <a:pt x="167655" y="517003"/>
                      </a:cubicBezTo>
                      <a:cubicBezTo>
                        <a:pt x="221129" y="540684"/>
                        <a:pt x="284915" y="505926"/>
                        <a:pt x="328076" y="494085"/>
                      </a:cubicBezTo>
                      <a:cubicBezTo>
                        <a:pt x="371237" y="482244"/>
                        <a:pt x="387279" y="463911"/>
                        <a:pt x="426620" y="445959"/>
                      </a:cubicBezTo>
                      <a:cubicBezTo>
                        <a:pt x="465961" y="428007"/>
                        <a:pt x="530512" y="418458"/>
                        <a:pt x="564124" y="386374"/>
                      </a:cubicBezTo>
                      <a:cubicBezTo>
                        <a:pt x="597736" y="354290"/>
                        <a:pt x="621036" y="295851"/>
                        <a:pt x="628293" y="253454"/>
                      </a:cubicBezTo>
                      <a:cubicBezTo>
                        <a:pt x="635550" y="211057"/>
                        <a:pt x="630966" y="172479"/>
                        <a:pt x="607667" y="131992"/>
                      </a:cubicBezTo>
                      <a:cubicBezTo>
                        <a:pt x="584368" y="91505"/>
                        <a:pt x="523637" y="30393"/>
                        <a:pt x="488497" y="10531"/>
                      </a:cubicBezTo>
                      <a:cubicBezTo>
                        <a:pt x="453357" y="-9331"/>
                        <a:pt x="446864" y="3273"/>
                        <a:pt x="396828" y="12822"/>
                      </a:cubicBezTo>
                      <a:cubicBezTo>
                        <a:pt x="346792" y="22371"/>
                        <a:pt x="269637" y="49872"/>
                        <a:pt x="211198" y="76991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Forme libre 8">
                  <a:extLst>
                    <a:ext uri="{FF2B5EF4-FFF2-40B4-BE49-F238E27FC236}">
                      <a16:creationId xmlns:a16="http://schemas.microsoft.com/office/drawing/2014/main" id="{6A2D582A-8E18-4A02-A2DD-6E6E10F9E6A8}"/>
                    </a:ext>
                  </a:extLst>
                </p:cNvPr>
                <p:cNvSpPr/>
                <p:nvPr/>
              </p:nvSpPr>
              <p:spPr>
                <a:xfrm>
                  <a:off x="5473816" y="3662852"/>
                  <a:ext cx="745887" cy="811937"/>
                </a:xfrm>
                <a:custGeom>
                  <a:avLst/>
                  <a:gdLst>
                    <a:gd name="connsiteX0" fmla="*/ 202373 w 757773"/>
                    <a:gd name="connsiteY0" fmla="*/ 135555 h 803272"/>
                    <a:gd name="connsiteX1" fmla="*/ 27764 w 757773"/>
                    <a:gd name="connsiteY1" fmla="*/ 287189 h 803272"/>
                    <a:gd name="connsiteX2" fmla="*/ 7087 w 757773"/>
                    <a:gd name="connsiteY2" fmla="*/ 436526 h 803272"/>
                    <a:gd name="connsiteX3" fmla="*/ 96689 w 757773"/>
                    <a:gd name="connsiteY3" fmla="*/ 567483 h 803272"/>
                    <a:gd name="connsiteX4" fmla="*/ 96689 w 757773"/>
                    <a:gd name="connsiteY4" fmla="*/ 567483 h 803272"/>
                    <a:gd name="connsiteX5" fmla="*/ 200076 w 757773"/>
                    <a:gd name="connsiteY5" fmla="*/ 778852 h 803272"/>
                    <a:gd name="connsiteX6" fmla="*/ 496452 w 757773"/>
                    <a:gd name="connsiteY6" fmla="*/ 788042 h 803272"/>
                    <a:gd name="connsiteX7" fmla="*/ 590649 w 757773"/>
                    <a:gd name="connsiteY7" fmla="*/ 682357 h 803272"/>
                    <a:gd name="connsiteX8" fmla="*/ 728498 w 757773"/>
                    <a:gd name="connsiteY8" fmla="*/ 583565 h 803272"/>
                    <a:gd name="connsiteX9" fmla="*/ 756068 w 757773"/>
                    <a:gd name="connsiteY9" fmla="*/ 388279 h 803272"/>
                    <a:gd name="connsiteX10" fmla="*/ 698631 w 757773"/>
                    <a:gd name="connsiteY10" fmla="*/ 151638 h 803272"/>
                    <a:gd name="connsiteX11" fmla="*/ 526319 w 757773"/>
                    <a:gd name="connsiteY11" fmla="*/ 4 h 803272"/>
                    <a:gd name="connsiteX12" fmla="*/ 202373 w 757773"/>
                    <a:gd name="connsiteY12" fmla="*/ 135555 h 803272"/>
                    <a:gd name="connsiteX0" fmla="*/ 202373 w 757773"/>
                    <a:gd name="connsiteY0" fmla="*/ 135555 h 811941"/>
                    <a:gd name="connsiteX1" fmla="*/ 27764 w 757773"/>
                    <a:gd name="connsiteY1" fmla="*/ 287189 h 811941"/>
                    <a:gd name="connsiteX2" fmla="*/ 7087 w 757773"/>
                    <a:gd name="connsiteY2" fmla="*/ 436526 h 811941"/>
                    <a:gd name="connsiteX3" fmla="*/ 96689 w 757773"/>
                    <a:gd name="connsiteY3" fmla="*/ 567483 h 811941"/>
                    <a:gd name="connsiteX4" fmla="*/ 96689 w 757773"/>
                    <a:gd name="connsiteY4" fmla="*/ 567483 h 811941"/>
                    <a:gd name="connsiteX5" fmla="*/ 200076 w 757773"/>
                    <a:gd name="connsiteY5" fmla="*/ 778852 h 811941"/>
                    <a:gd name="connsiteX6" fmla="*/ 399958 w 757773"/>
                    <a:gd name="connsiteY6" fmla="*/ 801827 h 811941"/>
                    <a:gd name="connsiteX7" fmla="*/ 590649 w 757773"/>
                    <a:gd name="connsiteY7" fmla="*/ 682357 h 811941"/>
                    <a:gd name="connsiteX8" fmla="*/ 728498 w 757773"/>
                    <a:gd name="connsiteY8" fmla="*/ 583565 h 811941"/>
                    <a:gd name="connsiteX9" fmla="*/ 756068 w 757773"/>
                    <a:gd name="connsiteY9" fmla="*/ 388279 h 811941"/>
                    <a:gd name="connsiteX10" fmla="*/ 698631 w 757773"/>
                    <a:gd name="connsiteY10" fmla="*/ 151638 h 811941"/>
                    <a:gd name="connsiteX11" fmla="*/ 526319 w 757773"/>
                    <a:gd name="connsiteY11" fmla="*/ 4 h 811941"/>
                    <a:gd name="connsiteX12" fmla="*/ 202373 w 757773"/>
                    <a:gd name="connsiteY12" fmla="*/ 135555 h 811941"/>
                    <a:gd name="connsiteX0" fmla="*/ 202373 w 739062"/>
                    <a:gd name="connsiteY0" fmla="*/ 135555 h 811941"/>
                    <a:gd name="connsiteX1" fmla="*/ 27764 w 739062"/>
                    <a:gd name="connsiteY1" fmla="*/ 287189 h 811941"/>
                    <a:gd name="connsiteX2" fmla="*/ 7087 w 739062"/>
                    <a:gd name="connsiteY2" fmla="*/ 436526 h 811941"/>
                    <a:gd name="connsiteX3" fmla="*/ 96689 w 739062"/>
                    <a:gd name="connsiteY3" fmla="*/ 567483 h 811941"/>
                    <a:gd name="connsiteX4" fmla="*/ 96689 w 739062"/>
                    <a:gd name="connsiteY4" fmla="*/ 567483 h 811941"/>
                    <a:gd name="connsiteX5" fmla="*/ 200076 w 739062"/>
                    <a:gd name="connsiteY5" fmla="*/ 778852 h 811941"/>
                    <a:gd name="connsiteX6" fmla="*/ 399958 w 739062"/>
                    <a:gd name="connsiteY6" fmla="*/ 801827 h 811941"/>
                    <a:gd name="connsiteX7" fmla="*/ 590649 w 739062"/>
                    <a:gd name="connsiteY7" fmla="*/ 682357 h 811941"/>
                    <a:gd name="connsiteX8" fmla="*/ 728498 w 739062"/>
                    <a:gd name="connsiteY8" fmla="*/ 583565 h 811941"/>
                    <a:gd name="connsiteX9" fmla="*/ 726201 w 739062"/>
                    <a:gd name="connsiteY9" fmla="*/ 351520 h 811941"/>
                    <a:gd name="connsiteX10" fmla="*/ 698631 w 739062"/>
                    <a:gd name="connsiteY10" fmla="*/ 151638 h 811941"/>
                    <a:gd name="connsiteX11" fmla="*/ 526319 w 739062"/>
                    <a:gd name="connsiteY11" fmla="*/ 4 h 811941"/>
                    <a:gd name="connsiteX12" fmla="*/ 202373 w 739062"/>
                    <a:gd name="connsiteY12" fmla="*/ 135555 h 811941"/>
                    <a:gd name="connsiteX0" fmla="*/ 202373 w 760477"/>
                    <a:gd name="connsiteY0" fmla="*/ 135555 h 811941"/>
                    <a:gd name="connsiteX1" fmla="*/ 27764 w 760477"/>
                    <a:gd name="connsiteY1" fmla="*/ 287189 h 811941"/>
                    <a:gd name="connsiteX2" fmla="*/ 7087 w 760477"/>
                    <a:gd name="connsiteY2" fmla="*/ 436526 h 811941"/>
                    <a:gd name="connsiteX3" fmla="*/ 96689 w 760477"/>
                    <a:gd name="connsiteY3" fmla="*/ 567483 h 811941"/>
                    <a:gd name="connsiteX4" fmla="*/ 96689 w 760477"/>
                    <a:gd name="connsiteY4" fmla="*/ 567483 h 811941"/>
                    <a:gd name="connsiteX5" fmla="*/ 200076 w 760477"/>
                    <a:gd name="connsiteY5" fmla="*/ 778852 h 811941"/>
                    <a:gd name="connsiteX6" fmla="*/ 399958 w 760477"/>
                    <a:gd name="connsiteY6" fmla="*/ 801827 h 811941"/>
                    <a:gd name="connsiteX7" fmla="*/ 590649 w 760477"/>
                    <a:gd name="connsiteY7" fmla="*/ 682357 h 811941"/>
                    <a:gd name="connsiteX8" fmla="*/ 753771 w 760477"/>
                    <a:gd name="connsiteY8" fmla="*/ 558293 h 811941"/>
                    <a:gd name="connsiteX9" fmla="*/ 726201 w 760477"/>
                    <a:gd name="connsiteY9" fmla="*/ 351520 h 811941"/>
                    <a:gd name="connsiteX10" fmla="*/ 698631 w 760477"/>
                    <a:gd name="connsiteY10" fmla="*/ 151638 h 811941"/>
                    <a:gd name="connsiteX11" fmla="*/ 526319 w 760477"/>
                    <a:gd name="connsiteY11" fmla="*/ 4 h 811941"/>
                    <a:gd name="connsiteX12" fmla="*/ 202373 w 760477"/>
                    <a:gd name="connsiteY12" fmla="*/ 135555 h 811941"/>
                    <a:gd name="connsiteX0" fmla="*/ 202373 w 765598"/>
                    <a:gd name="connsiteY0" fmla="*/ 135555 h 811941"/>
                    <a:gd name="connsiteX1" fmla="*/ 27764 w 765598"/>
                    <a:gd name="connsiteY1" fmla="*/ 287189 h 811941"/>
                    <a:gd name="connsiteX2" fmla="*/ 7087 w 765598"/>
                    <a:gd name="connsiteY2" fmla="*/ 436526 h 811941"/>
                    <a:gd name="connsiteX3" fmla="*/ 96689 w 765598"/>
                    <a:gd name="connsiteY3" fmla="*/ 567483 h 811941"/>
                    <a:gd name="connsiteX4" fmla="*/ 96689 w 765598"/>
                    <a:gd name="connsiteY4" fmla="*/ 567483 h 811941"/>
                    <a:gd name="connsiteX5" fmla="*/ 200076 w 765598"/>
                    <a:gd name="connsiteY5" fmla="*/ 778852 h 811941"/>
                    <a:gd name="connsiteX6" fmla="*/ 399958 w 765598"/>
                    <a:gd name="connsiteY6" fmla="*/ 801827 h 811941"/>
                    <a:gd name="connsiteX7" fmla="*/ 590649 w 765598"/>
                    <a:gd name="connsiteY7" fmla="*/ 682357 h 811941"/>
                    <a:gd name="connsiteX8" fmla="*/ 753771 w 765598"/>
                    <a:gd name="connsiteY8" fmla="*/ 558293 h 811941"/>
                    <a:gd name="connsiteX9" fmla="*/ 746878 w 765598"/>
                    <a:gd name="connsiteY9" fmla="*/ 314760 h 811941"/>
                    <a:gd name="connsiteX10" fmla="*/ 698631 w 765598"/>
                    <a:gd name="connsiteY10" fmla="*/ 151638 h 811941"/>
                    <a:gd name="connsiteX11" fmla="*/ 526319 w 765598"/>
                    <a:gd name="connsiteY11" fmla="*/ 4 h 811941"/>
                    <a:gd name="connsiteX12" fmla="*/ 202373 w 765598"/>
                    <a:gd name="connsiteY12" fmla="*/ 135555 h 811941"/>
                    <a:gd name="connsiteX0" fmla="*/ 202373 w 761851"/>
                    <a:gd name="connsiteY0" fmla="*/ 135555 h 811941"/>
                    <a:gd name="connsiteX1" fmla="*/ 27764 w 761851"/>
                    <a:gd name="connsiteY1" fmla="*/ 287189 h 811941"/>
                    <a:gd name="connsiteX2" fmla="*/ 7087 w 761851"/>
                    <a:gd name="connsiteY2" fmla="*/ 436526 h 811941"/>
                    <a:gd name="connsiteX3" fmla="*/ 96689 w 761851"/>
                    <a:gd name="connsiteY3" fmla="*/ 567483 h 811941"/>
                    <a:gd name="connsiteX4" fmla="*/ 96689 w 761851"/>
                    <a:gd name="connsiteY4" fmla="*/ 567483 h 811941"/>
                    <a:gd name="connsiteX5" fmla="*/ 200076 w 761851"/>
                    <a:gd name="connsiteY5" fmla="*/ 778852 h 811941"/>
                    <a:gd name="connsiteX6" fmla="*/ 399958 w 761851"/>
                    <a:gd name="connsiteY6" fmla="*/ 801827 h 811941"/>
                    <a:gd name="connsiteX7" fmla="*/ 590649 w 761851"/>
                    <a:gd name="connsiteY7" fmla="*/ 682357 h 811941"/>
                    <a:gd name="connsiteX8" fmla="*/ 753771 w 761851"/>
                    <a:gd name="connsiteY8" fmla="*/ 558293 h 811941"/>
                    <a:gd name="connsiteX9" fmla="*/ 733093 w 761851"/>
                    <a:gd name="connsiteY9" fmla="*/ 323950 h 811941"/>
                    <a:gd name="connsiteX10" fmla="*/ 698631 w 761851"/>
                    <a:gd name="connsiteY10" fmla="*/ 151638 h 811941"/>
                    <a:gd name="connsiteX11" fmla="*/ 526319 w 761851"/>
                    <a:gd name="connsiteY11" fmla="*/ 4 h 811941"/>
                    <a:gd name="connsiteX12" fmla="*/ 202373 w 761851"/>
                    <a:gd name="connsiteY12" fmla="*/ 135555 h 811941"/>
                    <a:gd name="connsiteX0" fmla="*/ 202373 w 762755"/>
                    <a:gd name="connsiteY0" fmla="*/ 135553 h 811939"/>
                    <a:gd name="connsiteX1" fmla="*/ 27764 w 762755"/>
                    <a:gd name="connsiteY1" fmla="*/ 287187 h 811939"/>
                    <a:gd name="connsiteX2" fmla="*/ 7087 w 762755"/>
                    <a:gd name="connsiteY2" fmla="*/ 436524 h 811939"/>
                    <a:gd name="connsiteX3" fmla="*/ 96689 w 762755"/>
                    <a:gd name="connsiteY3" fmla="*/ 567481 h 811939"/>
                    <a:gd name="connsiteX4" fmla="*/ 96689 w 762755"/>
                    <a:gd name="connsiteY4" fmla="*/ 567481 h 811939"/>
                    <a:gd name="connsiteX5" fmla="*/ 200076 w 762755"/>
                    <a:gd name="connsiteY5" fmla="*/ 778850 h 811939"/>
                    <a:gd name="connsiteX6" fmla="*/ 399958 w 762755"/>
                    <a:gd name="connsiteY6" fmla="*/ 801825 h 811939"/>
                    <a:gd name="connsiteX7" fmla="*/ 590649 w 762755"/>
                    <a:gd name="connsiteY7" fmla="*/ 682355 h 811939"/>
                    <a:gd name="connsiteX8" fmla="*/ 753771 w 762755"/>
                    <a:gd name="connsiteY8" fmla="*/ 558291 h 811939"/>
                    <a:gd name="connsiteX9" fmla="*/ 733093 w 762755"/>
                    <a:gd name="connsiteY9" fmla="*/ 323948 h 811939"/>
                    <a:gd name="connsiteX10" fmla="*/ 661871 w 762755"/>
                    <a:gd name="connsiteY10" fmla="*/ 133256 h 811939"/>
                    <a:gd name="connsiteX11" fmla="*/ 526319 w 762755"/>
                    <a:gd name="connsiteY11" fmla="*/ 2 h 811939"/>
                    <a:gd name="connsiteX12" fmla="*/ 202373 w 762755"/>
                    <a:gd name="connsiteY12" fmla="*/ 135553 h 811939"/>
                    <a:gd name="connsiteX0" fmla="*/ 202373 w 761851"/>
                    <a:gd name="connsiteY0" fmla="*/ 135551 h 811937"/>
                    <a:gd name="connsiteX1" fmla="*/ 27764 w 761851"/>
                    <a:gd name="connsiteY1" fmla="*/ 287185 h 811937"/>
                    <a:gd name="connsiteX2" fmla="*/ 7087 w 761851"/>
                    <a:gd name="connsiteY2" fmla="*/ 436522 h 811937"/>
                    <a:gd name="connsiteX3" fmla="*/ 96689 w 761851"/>
                    <a:gd name="connsiteY3" fmla="*/ 567479 h 811937"/>
                    <a:gd name="connsiteX4" fmla="*/ 96689 w 761851"/>
                    <a:gd name="connsiteY4" fmla="*/ 567479 h 811937"/>
                    <a:gd name="connsiteX5" fmla="*/ 200076 w 761851"/>
                    <a:gd name="connsiteY5" fmla="*/ 778848 h 811937"/>
                    <a:gd name="connsiteX6" fmla="*/ 399958 w 761851"/>
                    <a:gd name="connsiteY6" fmla="*/ 801823 h 811937"/>
                    <a:gd name="connsiteX7" fmla="*/ 590649 w 761851"/>
                    <a:gd name="connsiteY7" fmla="*/ 682353 h 811937"/>
                    <a:gd name="connsiteX8" fmla="*/ 753771 w 761851"/>
                    <a:gd name="connsiteY8" fmla="*/ 558289 h 811937"/>
                    <a:gd name="connsiteX9" fmla="*/ 733093 w 761851"/>
                    <a:gd name="connsiteY9" fmla="*/ 323946 h 811937"/>
                    <a:gd name="connsiteX10" fmla="*/ 698631 w 761851"/>
                    <a:gd name="connsiteY10" fmla="*/ 135552 h 811937"/>
                    <a:gd name="connsiteX11" fmla="*/ 526319 w 761851"/>
                    <a:gd name="connsiteY11" fmla="*/ 0 h 811937"/>
                    <a:gd name="connsiteX12" fmla="*/ 202373 w 761851"/>
                    <a:gd name="connsiteY12" fmla="*/ 135551 h 811937"/>
                    <a:gd name="connsiteX0" fmla="*/ 202373 w 757155"/>
                    <a:gd name="connsiteY0" fmla="*/ 135551 h 811937"/>
                    <a:gd name="connsiteX1" fmla="*/ 27764 w 757155"/>
                    <a:gd name="connsiteY1" fmla="*/ 287185 h 811937"/>
                    <a:gd name="connsiteX2" fmla="*/ 7087 w 757155"/>
                    <a:gd name="connsiteY2" fmla="*/ 436522 h 811937"/>
                    <a:gd name="connsiteX3" fmla="*/ 96689 w 757155"/>
                    <a:gd name="connsiteY3" fmla="*/ 567479 h 811937"/>
                    <a:gd name="connsiteX4" fmla="*/ 96689 w 757155"/>
                    <a:gd name="connsiteY4" fmla="*/ 567479 h 811937"/>
                    <a:gd name="connsiteX5" fmla="*/ 200076 w 757155"/>
                    <a:gd name="connsiteY5" fmla="*/ 778848 h 811937"/>
                    <a:gd name="connsiteX6" fmla="*/ 399958 w 757155"/>
                    <a:gd name="connsiteY6" fmla="*/ 801823 h 811937"/>
                    <a:gd name="connsiteX7" fmla="*/ 590649 w 757155"/>
                    <a:gd name="connsiteY7" fmla="*/ 682353 h 811937"/>
                    <a:gd name="connsiteX8" fmla="*/ 753771 w 757155"/>
                    <a:gd name="connsiteY8" fmla="*/ 558289 h 811937"/>
                    <a:gd name="connsiteX9" fmla="*/ 700929 w 757155"/>
                    <a:gd name="connsiteY9" fmla="*/ 418143 h 811937"/>
                    <a:gd name="connsiteX10" fmla="*/ 698631 w 757155"/>
                    <a:gd name="connsiteY10" fmla="*/ 135552 h 811937"/>
                    <a:gd name="connsiteX11" fmla="*/ 526319 w 757155"/>
                    <a:gd name="connsiteY11" fmla="*/ 0 h 811937"/>
                    <a:gd name="connsiteX12" fmla="*/ 202373 w 757155"/>
                    <a:gd name="connsiteY12" fmla="*/ 135551 h 811937"/>
                    <a:gd name="connsiteX0" fmla="*/ 202373 w 764171"/>
                    <a:gd name="connsiteY0" fmla="*/ 135551 h 811937"/>
                    <a:gd name="connsiteX1" fmla="*/ 27764 w 764171"/>
                    <a:gd name="connsiteY1" fmla="*/ 287185 h 811937"/>
                    <a:gd name="connsiteX2" fmla="*/ 7087 w 764171"/>
                    <a:gd name="connsiteY2" fmla="*/ 436522 h 811937"/>
                    <a:gd name="connsiteX3" fmla="*/ 96689 w 764171"/>
                    <a:gd name="connsiteY3" fmla="*/ 567479 h 811937"/>
                    <a:gd name="connsiteX4" fmla="*/ 96689 w 764171"/>
                    <a:gd name="connsiteY4" fmla="*/ 567479 h 811937"/>
                    <a:gd name="connsiteX5" fmla="*/ 200076 w 764171"/>
                    <a:gd name="connsiteY5" fmla="*/ 778848 h 811937"/>
                    <a:gd name="connsiteX6" fmla="*/ 399958 w 764171"/>
                    <a:gd name="connsiteY6" fmla="*/ 801823 h 811937"/>
                    <a:gd name="connsiteX7" fmla="*/ 590649 w 764171"/>
                    <a:gd name="connsiteY7" fmla="*/ 682353 h 811937"/>
                    <a:gd name="connsiteX8" fmla="*/ 753771 w 764171"/>
                    <a:gd name="connsiteY8" fmla="*/ 558289 h 811937"/>
                    <a:gd name="connsiteX9" fmla="*/ 742283 w 764171"/>
                    <a:gd name="connsiteY9" fmla="*/ 353813 h 811937"/>
                    <a:gd name="connsiteX10" fmla="*/ 698631 w 764171"/>
                    <a:gd name="connsiteY10" fmla="*/ 135552 h 811937"/>
                    <a:gd name="connsiteX11" fmla="*/ 526319 w 764171"/>
                    <a:gd name="connsiteY11" fmla="*/ 0 h 811937"/>
                    <a:gd name="connsiteX12" fmla="*/ 202373 w 764171"/>
                    <a:gd name="connsiteY12" fmla="*/ 135551 h 811937"/>
                    <a:gd name="connsiteX0" fmla="*/ 202373 w 745887"/>
                    <a:gd name="connsiteY0" fmla="*/ 135551 h 811937"/>
                    <a:gd name="connsiteX1" fmla="*/ 27764 w 745887"/>
                    <a:gd name="connsiteY1" fmla="*/ 287185 h 811937"/>
                    <a:gd name="connsiteX2" fmla="*/ 7087 w 745887"/>
                    <a:gd name="connsiteY2" fmla="*/ 436522 h 811937"/>
                    <a:gd name="connsiteX3" fmla="*/ 96689 w 745887"/>
                    <a:gd name="connsiteY3" fmla="*/ 567479 h 811937"/>
                    <a:gd name="connsiteX4" fmla="*/ 96689 w 745887"/>
                    <a:gd name="connsiteY4" fmla="*/ 567479 h 811937"/>
                    <a:gd name="connsiteX5" fmla="*/ 200076 w 745887"/>
                    <a:gd name="connsiteY5" fmla="*/ 778848 h 811937"/>
                    <a:gd name="connsiteX6" fmla="*/ 399958 w 745887"/>
                    <a:gd name="connsiteY6" fmla="*/ 801823 h 811937"/>
                    <a:gd name="connsiteX7" fmla="*/ 590649 w 745887"/>
                    <a:gd name="connsiteY7" fmla="*/ 682353 h 811937"/>
                    <a:gd name="connsiteX8" fmla="*/ 726201 w 745887"/>
                    <a:gd name="connsiteY8" fmla="*/ 558289 h 811937"/>
                    <a:gd name="connsiteX9" fmla="*/ 742283 w 745887"/>
                    <a:gd name="connsiteY9" fmla="*/ 353813 h 811937"/>
                    <a:gd name="connsiteX10" fmla="*/ 698631 w 745887"/>
                    <a:gd name="connsiteY10" fmla="*/ 135552 h 811937"/>
                    <a:gd name="connsiteX11" fmla="*/ 526319 w 745887"/>
                    <a:gd name="connsiteY11" fmla="*/ 0 h 811937"/>
                    <a:gd name="connsiteX12" fmla="*/ 202373 w 745887"/>
                    <a:gd name="connsiteY12" fmla="*/ 135551 h 811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5887" h="811937">
                      <a:moveTo>
                        <a:pt x="202373" y="135551"/>
                      </a:moveTo>
                      <a:cubicBezTo>
                        <a:pt x="119280" y="183415"/>
                        <a:pt x="60312" y="237023"/>
                        <a:pt x="27764" y="287185"/>
                      </a:cubicBezTo>
                      <a:cubicBezTo>
                        <a:pt x="-4784" y="337347"/>
                        <a:pt x="-4400" y="389806"/>
                        <a:pt x="7087" y="436522"/>
                      </a:cubicBezTo>
                      <a:cubicBezTo>
                        <a:pt x="18574" y="483238"/>
                        <a:pt x="96689" y="567479"/>
                        <a:pt x="96689" y="567479"/>
                      </a:cubicBezTo>
                      <a:lnTo>
                        <a:pt x="96689" y="567479"/>
                      </a:lnTo>
                      <a:cubicBezTo>
                        <a:pt x="113920" y="602707"/>
                        <a:pt x="149531" y="739791"/>
                        <a:pt x="200076" y="778848"/>
                      </a:cubicBezTo>
                      <a:cubicBezTo>
                        <a:pt x="250621" y="817905"/>
                        <a:pt x="334863" y="817905"/>
                        <a:pt x="399958" y="801823"/>
                      </a:cubicBezTo>
                      <a:cubicBezTo>
                        <a:pt x="465053" y="785741"/>
                        <a:pt x="536275" y="722942"/>
                        <a:pt x="590649" y="682353"/>
                      </a:cubicBezTo>
                      <a:cubicBezTo>
                        <a:pt x="645023" y="641764"/>
                        <a:pt x="700929" y="613046"/>
                        <a:pt x="726201" y="558289"/>
                      </a:cubicBezTo>
                      <a:cubicBezTo>
                        <a:pt x="751473" y="503532"/>
                        <a:pt x="746878" y="424269"/>
                        <a:pt x="742283" y="353813"/>
                      </a:cubicBezTo>
                      <a:cubicBezTo>
                        <a:pt x="737688" y="283357"/>
                        <a:pt x="736922" y="200264"/>
                        <a:pt x="698631" y="135552"/>
                      </a:cubicBezTo>
                      <a:cubicBezTo>
                        <a:pt x="660340" y="70840"/>
                        <a:pt x="609029" y="0"/>
                        <a:pt x="526319" y="0"/>
                      </a:cubicBezTo>
                      <a:cubicBezTo>
                        <a:pt x="443609" y="0"/>
                        <a:pt x="285466" y="87687"/>
                        <a:pt x="202373" y="135551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Forme libre 9">
                  <a:extLst>
                    <a:ext uri="{FF2B5EF4-FFF2-40B4-BE49-F238E27FC236}">
                      <a16:creationId xmlns:a16="http://schemas.microsoft.com/office/drawing/2014/main" id="{42FDD137-612C-4DCA-9DDB-AC4C04A398E4}"/>
                    </a:ext>
                  </a:extLst>
                </p:cNvPr>
                <p:cNvSpPr/>
                <p:nvPr/>
              </p:nvSpPr>
              <p:spPr>
                <a:xfrm>
                  <a:off x="3797000" y="1915449"/>
                  <a:ext cx="621627" cy="520770"/>
                </a:xfrm>
                <a:custGeom>
                  <a:avLst/>
                  <a:gdLst>
                    <a:gd name="connsiteX0" fmla="*/ 628831 w 640823"/>
                    <a:gd name="connsiteY0" fmla="*/ 78384 h 518649"/>
                    <a:gd name="connsiteX1" fmla="*/ 551713 w 640823"/>
                    <a:gd name="connsiteY1" fmla="*/ 238128 h 518649"/>
                    <a:gd name="connsiteX2" fmla="*/ 414002 w 640823"/>
                    <a:gd name="connsiteY2" fmla="*/ 469482 h 518649"/>
                    <a:gd name="connsiteX3" fmla="*/ 240487 w 640823"/>
                    <a:gd name="connsiteY3" fmla="*/ 502533 h 518649"/>
                    <a:gd name="connsiteX4" fmla="*/ 39429 w 640823"/>
                    <a:gd name="connsiteY4" fmla="*/ 268425 h 518649"/>
                    <a:gd name="connsiteX5" fmla="*/ 22903 w 640823"/>
                    <a:gd name="connsiteY5" fmla="*/ 105926 h 518649"/>
                    <a:gd name="connsiteX6" fmla="*/ 292817 w 640823"/>
                    <a:gd name="connsiteY6" fmla="*/ 1266 h 518649"/>
                    <a:gd name="connsiteX7" fmla="*/ 628831 w 640823"/>
                    <a:gd name="connsiteY7" fmla="*/ 78384 h 518649"/>
                    <a:gd name="connsiteX0" fmla="*/ 582010 w 599789"/>
                    <a:gd name="connsiteY0" fmla="*/ 33206 h 525801"/>
                    <a:gd name="connsiteX1" fmla="*/ 551713 w 599789"/>
                    <a:gd name="connsiteY1" fmla="*/ 245280 h 525801"/>
                    <a:gd name="connsiteX2" fmla="*/ 414002 w 599789"/>
                    <a:gd name="connsiteY2" fmla="*/ 476634 h 525801"/>
                    <a:gd name="connsiteX3" fmla="*/ 240487 w 599789"/>
                    <a:gd name="connsiteY3" fmla="*/ 509685 h 525801"/>
                    <a:gd name="connsiteX4" fmla="*/ 39429 w 599789"/>
                    <a:gd name="connsiteY4" fmla="*/ 275577 h 525801"/>
                    <a:gd name="connsiteX5" fmla="*/ 22903 w 599789"/>
                    <a:gd name="connsiteY5" fmla="*/ 113078 h 525801"/>
                    <a:gd name="connsiteX6" fmla="*/ 292817 w 599789"/>
                    <a:gd name="connsiteY6" fmla="*/ 8418 h 525801"/>
                    <a:gd name="connsiteX7" fmla="*/ 582010 w 599789"/>
                    <a:gd name="connsiteY7" fmla="*/ 33206 h 525801"/>
                    <a:gd name="connsiteX0" fmla="*/ 587518 w 604355"/>
                    <a:gd name="connsiteY0" fmla="*/ 47153 h 520469"/>
                    <a:gd name="connsiteX1" fmla="*/ 551713 w 604355"/>
                    <a:gd name="connsiteY1" fmla="*/ 239948 h 520469"/>
                    <a:gd name="connsiteX2" fmla="*/ 414002 w 604355"/>
                    <a:gd name="connsiteY2" fmla="*/ 471302 h 520469"/>
                    <a:gd name="connsiteX3" fmla="*/ 240487 w 604355"/>
                    <a:gd name="connsiteY3" fmla="*/ 504353 h 520469"/>
                    <a:gd name="connsiteX4" fmla="*/ 39429 w 604355"/>
                    <a:gd name="connsiteY4" fmla="*/ 270245 h 520469"/>
                    <a:gd name="connsiteX5" fmla="*/ 22903 w 604355"/>
                    <a:gd name="connsiteY5" fmla="*/ 107746 h 520469"/>
                    <a:gd name="connsiteX6" fmla="*/ 292817 w 604355"/>
                    <a:gd name="connsiteY6" fmla="*/ 3086 h 520469"/>
                    <a:gd name="connsiteX7" fmla="*/ 587518 w 604355"/>
                    <a:gd name="connsiteY7" fmla="*/ 47153 h 520469"/>
                    <a:gd name="connsiteX0" fmla="*/ 598535 w 613747"/>
                    <a:gd name="connsiteY0" fmla="*/ 51834 h 519641"/>
                    <a:gd name="connsiteX1" fmla="*/ 551713 w 613747"/>
                    <a:gd name="connsiteY1" fmla="*/ 239120 h 519641"/>
                    <a:gd name="connsiteX2" fmla="*/ 414002 w 613747"/>
                    <a:gd name="connsiteY2" fmla="*/ 470474 h 519641"/>
                    <a:gd name="connsiteX3" fmla="*/ 240487 w 613747"/>
                    <a:gd name="connsiteY3" fmla="*/ 503525 h 519641"/>
                    <a:gd name="connsiteX4" fmla="*/ 39429 w 613747"/>
                    <a:gd name="connsiteY4" fmla="*/ 269417 h 519641"/>
                    <a:gd name="connsiteX5" fmla="*/ 22903 w 613747"/>
                    <a:gd name="connsiteY5" fmla="*/ 106918 h 519641"/>
                    <a:gd name="connsiteX6" fmla="*/ 292817 w 613747"/>
                    <a:gd name="connsiteY6" fmla="*/ 2258 h 519641"/>
                    <a:gd name="connsiteX7" fmla="*/ 598535 w 613747"/>
                    <a:gd name="connsiteY7" fmla="*/ 51834 h 519641"/>
                    <a:gd name="connsiteX0" fmla="*/ 598535 w 619760"/>
                    <a:gd name="connsiteY0" fmla="*/ 51528 h 520505"/>
                    <a:gd name="connsiteX1" fmla="*/ 573747 w 619760"/>
                    <a:gd name="connsiteY1" fmla="*/ 208518 h 520505"/>
                    <a:gd name="connsiteX2" fmla="*/ 414002 w 619760"/>
                    <a:gd name="connsiteY2" fmla="*/ 470168 h 520505"/>
                    <a:gd name="connsiteX3" fmla="*/ 240487 w 619760"/>
                    <a:gd name="connsiteY3" fmla="*/ 503219 h 520505"/>
                    <a:gd name="connsiteX4" fmla="*/ 39429 w 619760"/>
                    <a:gd name="connsiteY4" fmla="*/ 269111 h 520505"/>
                    <a:gd name="connsiteX5" fmla="*/ 22903 w 619760"/>
                    <a:gd name="connsiteY5" fmla="*/ 106612 h 520505"/>
                    <a:gd name="connsiteX6" fmla="*/ 292817 w 619760"/>
                    <a:gd name="connsiteY6" fmla="*/ 1952 h 520505"/>
                    <a:gd name="connsiteX7" fmla="*/ 598535 w 619760"/>
                    <a:gd name="connsiteY7" fmla="*/ 51528 h 520505"/>
                    <a:gd name="connsiteX0" fmla="*/ 598535 w 621627"/>
                    <a:gd name="connsiteY0" fmla="*/ 51457 h 520770"/>
                    <a:gd name="connsiteX1" fmla="*/ 579255 w 621627"/>
                    <a:gd name="connsiteY1" fmla="*/ 200184 h 520770"/>
                    <a:gd name="connsiteX2" fmla="*/ 414002 w 621627"/>
                    <a:gd name="connsiteY2" fmla="*/ 470097 h 520770"/>
                    <a:gd name="connsiteX3" fmla="*/ 240487 w 621627"/>
                    <a:gd name="connsiteY3" fmla="*/ 503148 h 520770"/>
                    <a:gd name="connsiteX4" fmla="*/ 39429 w 621627"/>
                    <a:gd name="connsiteY4" fmla="*/ 269040 h 520770"/>
                    <a:gd name="connsiteX5" fmla="*/ 22903 w 621627"/>
                    <a:gd name="connsiteY5" fmla="*/ 106541 h 520770"/>
                    <a:gd name="connsiteX6" fmla="*/ 292817 w 621627"/>
                    <a:gd name="connsiteY6" fmla="*/ 1881 h 520770"/>
                    <a:gd name="connsiteX7" fmla="*/ 598535 w 621627"/>
                    <a:gd name="connsiteY7" fmla="*/ 51457 h 52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1627" h="520770">
                      <a:moveTo>
                        <a:pt x="598535" y="51457"/>
                      </a:moveTo>
                      <a:cubicBezTo>
                        <a:pt x="646274" y="84507"/>
                        <a:pt x="610010" y="130411"/>
                        <a:pt x="579255" y="200184"/>
                      </a:cubicBezTo>
                      <a:cubicBezTo>
                        <a:pt x="548500" y="269957"/>
                        <a:pt x="470463" y="419603"/>
                        <a:pt x="414002" y="470097"/>
                      </a:cubicBezTo>
                      <a:cubicBezTo>
                        <a:pt x="357541" y="520591"/>
                        <a:pt x="302916" y="536657"/>
                        <a:pt x="240487" y="503148"/>
                      </a:cubicBezTo>
                      <a:cubicBezTo>
                        <a:pt x="178058" y="469639"/>
                        <a:pt x="75693" y="335141"/>
                        <a:pt x="39429" y="269040"/>
                      </a:cubicBezTo>
                      <a:cubicBezTo>
                        <a:pt x="3165" y="202939"/>
                        <a:pt x="-19328" y="151068"/>
                        <a:pt x="22903" y="106541"/>
                      </a:cubicBezTo>
                      <a:cubicBezTo>
                        <a:pt x="65134" y="62014"/>
                        <a:pt x="196878" y="11062"/>
                        <a:pt x="292817" y="1881"/>
                      </a:cubicBezTo>
                      <a:cubicBezTo>
                        <a:pt x="388756" y="-7300"/>
                        <a:pt x="550796" y="18407"/>
                        <a:pt x="598535" y="5145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Forme libre 10">
                  <a:extLst>
                    <a:ext uri="{FF2B5EF4-FFF2-40B4-BE49-F238E27FC236}">
                      <a16:creationId xmlns:a16="http://schemas.microsoft.com/office/drawing/2014/main" id="{9C8B2530-9E40-4F2C-9F28-9B1DF44CAE24}"/>
                    </a:ext>
                  </a:extLst>
                </p:cNvPr>
                <p:cNvSpPr/>
                <p:nvPr/>
              </p:nvSpPr>
              <p:spPr>
                <a:xfrm>
                  <a:off x="3368188" y="2064824"/>
                  <a:ext cx="466440" cy="541745"/>
                </a:xfrm>
                <a:custGeom>
                  <a:avLst/>
                  <a:gdLst>
                    <a:gd name="connsiteX0" fmla="*/ 26237 w 465333"/>
                    <a:gd name="connsiteY0" fmla="*/ 231094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231094 h 540253"/>
                    <a:gd name="connsiteX0" fmla="*/ 26237 w 465333"/>
                    <a:gd name="connsiteY0" fmla="*/ 173256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173256 h 540253"/>
                    <a:gd name="connsiteX0" fmla="*/ 26237 w 465333"/>
                    <a:gd name="connsiteY0" fmla="*/ 173256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173256 h 540253"/>
                    <a:gd name="connsiteX0" fmla="*/ 29854 w 468950"/>
                    <a:gd name="connsiteY0" fmla="*/ 173256 h 540253"/>
                    <a:gd name="connsiteX1" fmla="*/ 29854 w 468950"/>
                    <a:gd name="connsiteY1" fmla="*/ 297196 h 540253"/>
                    <a:gd name="connsiteX2" fmla="*/ 302522 w 468950"/>
                    <a:gd name="connsiteY2" fmla="*/ 534058 h 540253"/>
                    <a:gd name="connsiteX3" fmla="*/ 418199 w 468950"/>
                    <a:gd name="connsiteY3" fmla="*/ 445923 h 540253"/>
                    <a:gd name="connsiteX4" fmla="*/ 467775 w 468950"/>
                    <a:gd name="connsiteY4" fmla="*/ 178764 h 540253"/>
                    <a:gd name="connsiteX5" fmla="*/ 437478 w 468950"/>
                    <a:gd name="connsiteY5" fmla="*/ 10757 h 540253"/>
                    <a:gd name="connsiteX6" fmla="*/ 274979 w 468950"/>
                    <a:gd name="connsiteY6" fmla="*/ 16266 h 540253"/>
                    <a:gd name="connsiteX7" fmla="*/ 274979 w 468950"/>
                    <a:gd name="connsiteY7" fmla="*/ 16266 h 540253"/>
                    <a:gd name="connsiteX8" fmla="*/ 29854 w 468950"/>
                    <a:gd name="connsiteY8" fmla="*/ 173256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69805 w 463776"/>
                    <a:gd name="connsiteY7" fmla="*/ 16266 h 540253"/>
                    <a:gd name="connsiteX8" fmla="*/ 35697 w 463776"/>
                    <a:gd name="connsiteY8" fmla="*/ 159485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69805 w 463776"/>
                    <a:gd name="connsiteY7" fmla="*/ 16266 h 540253"/>
                    <a:gd name="connsiteX8" fmla="*/ 35697 w 463776"/>
                    <a:gd name="connsiteY8" fmla="*/ 159485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34000 w 463776"/>
                    <a:gd name="connsiteY7" fmla="*/ 43808 h 540253"/>
                    <a:gd name="connsiteX8" fmla="*/ 35697 w 463776"/>
                    <a:gd name="connsiteY8" fmla="*/ 159485 h 540253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234000 w 463448"/>
                    <a:gd name="connsiteY7" fmla="*/ 44616 h 541061"/>
                    <a:gd name="connsiteX8" fmla="*/ 35697 w 463448"/>
                    <a:gd name="connsiteY8" fmla="*/ 160293 h 541061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234000 w 463448"/>
                    <a:gd name="connsiteY7" fmla="*/ 44616 h 541061"/>
                    <a:gd name="connsiteX8" fmla="*/ 35697 w 463448"/>
                    <a:gd name="connsiteY8" fmla="*/ 160293 h 541061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35697 w 463448"/>
                    <a:gd name="connsiteY7" fmla="*/ 160293 h 541061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7191 h 537959"/>
                    <a:gd name="connsiteX1" fmla="*/ 24680 w 463555"/>
                    <a:gd name="connsiteY1" fmla="*/ 294902 h 537959"/>
                    <a:gd name="connsiteX2" fmla="*/ 297348 w 463555"/>
                    <a:gd name="connsiteY2" fmla="*/ 531764 h 537959"/>
                    <a:gd name="connsiteX3" fmla="*/ 413025 w 463555"/>
                    <a:gd name="connsiteY3" fmla="*/ 443629 h 537959"/>
                    <a:gd name="connsiteX4" fmla="*/ 462601 w 463555"/>
                    <a:gd name="connsiteY4" fmla="*/ 176470 h 537959"/>
                    <a:gd name="connsiteX5" fmla="*/ 432304 w 463555"/>
                    <a:gd name="connsiteY5" fmla="*/ 8463 h 537959"/>
                    <a:gd name="connsiteX6" fmla="*/ 283576 w 463555"/>
                    <a:gd name="connsiteY6" fmla="*/ 24989 h 537959"/>
                    <a:gd name="connsiteX7" fmla="*/ 35697 w 463555"/>
                    <a:gd name="connsiteY7" fmla="*/ 157191 h 537959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54976 w 463555"/>
                    <a:gd name="connsiteY7" fmla="*/ 155468 h 541745"/>
                    <a:gd name="connsiteX8" fmla="*/ 35697 w 463555"/>
                    <a:gd name="connsiteY8" fmla="*/ 160977 h 541745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54976 w 463555"/>
                    <a:gd name="connsiteY7" fmla="*/ 155468 h 541745"/>
                    <a:gd name="connsiteX8" fmla="*/ 35697 w 463555"/>
                    <a:gd name="connsiteY8" fmla="*/ 160977 h 541745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104552 w 463555"/>
                    <a:gd name="connsiteY7" fmla="*/ 122418 h 541745"/>
                    <a:gd name="connsiteX8" fmla="*/ 35697 w 463555"/>
                    <a:gd name="connsiteY8" fmla="*/ 160977 h 541745"/>
                    <a:gd name="connsiteX0" fmla="*/ 38582 w 466440"/>
                    <a:gd name="connsiteY0" fmla="*/ 160977 h 541745"/>
                    <a:gd name="connsiteX1" fmla="*/ 27565 w 466440"/>
                    <a:gd name="connsiteY1" fmla="*/ 298688 h 541745"/>
                    <a:gd name="connsiteX2" fmla="*/ 300233 w 466440"/>
                    <a:gd name="connsiteY2" fmla="*/ 535550 h 541745"/>
                    <a:gd name="connsiteX3" fmla="*/ 415910 w 466440"/>
                    <a:gd name="connsiteY3" fmla="*/ 447415 h 541745"/>
                    <a:gd name="connsiteX4" fmla="*/ 465486 w 466440"/>
                    <a:gd name="connsiteY4" fmla="*/ 180256 h 541745"/>
                    <a:gd name="connsiteX5" fmla="*/ 435189 w 466440"/>
                    <a:gd name="connsiteY5" fmla="*/ 12249 h 541745"/>
                    <a:gd name="connsiteX6" fmla="*/ 286461 w 466440"/>
                    <a:gd name="connsiteY6" fmla="*/ 28775 h 541745"/>
                    <a:gd name="connsiteX7" fmla="*/ 38582 w 466440"/>
                    <a:gd name="connsiteY7" fmla="*/ 160977 h 54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440" h="541745">
                      <a:moveTo>
                        <a:pt x="38582" y="160977"/>
                      </a:moveTo>
                      <a:cubicBezTo>
                        <a:pt x="-4567" y="205962"/>
                        <a:pt x="-16043" y="236259"/>
                        <a:pt x="27565" y="298688"/>
                      </a:cubicBezTo>
                      <a:cubicBezTo>
                        <a:pt x="71173" y="361117"/>
                        <a:pt x="235509" y="510762"/>
                        <a:pt x="300233" y="535550"/>
                      </a:cubicBezTo>
                      <a:cubicBezTo>
                        <a:pt x="364957" y="560338"/>
                        <a:pt x="388368" y="506631"/>
                        <a:pt x="415910" y="447415"/>
                      </a:cubicBezTo>
                      <a:cubicBezTo>
                        <a:pt x="443452" y="388199"/>
                        <a:pt x="462273" y="252783"/>
                        <a:pt x="465486" y="180256"/>
                      </a:cubicBezTo>
                      <a:cubicBezTo>
                        <a:pt x="468699" y="107729"/>
                        <a:pt x="465026" y="37496"/>
                        <a:pt x="435189" y="12249"/>
                      </a:cubicBezTo>
                      <a:cubicBezTo>
                        <a:pt x="405352" y="-12998"/>
                        <a:pt x="349349" y="4905"/>
                        <a:pt x="286461" y="28775"/>
                      </a:cubicBezTo>
                      <a:cubicBezTo>
                        <a:pt x="220360" y="53563"/>
                        <a:pt x="81731" y="115992"/>
                        <a:pt x="38582" y="16097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98" name="Forme libre 11">
                  <a:extLst>
                    <a:ext uri="{FF2B5EF4-FFF2-40B4-BE49-F238E27FC236}">
                      <a16:creationId xmlns:a16="http://schemas.microsoft.com/office/drawing/2014/main" id="{BF340FCA-E72C-4398-956A-6118DF8954C7}"/>
                    </a:ext>
                  </a:extLst>
                </p:cNvPr>
                <p:cNvSpPr/>
                <p:nvPr/>
              </p:nvSpPr>
              <p:spPr>
                <a:xfrm>
                  <a:off x="3038842" y="2345444"/>
                  <a:ext cx="499576" cy="541719"/>
                </a:xfrm>
                <a:custGeom>
                  <a:avLst/>
                  <a:gdLst>
                    <a:gd name="connsiteX0" fmla="*/ 27928 w 497535"/>
                    <a:gd name="connsiteY0" fmla="*/ 304587 h 541719"/>
                    <a:gd name="connsiteX1" fmla="*/ 1034 w 497535"/>
                    <a:gd name="connsiteY1" fmla="*/ 381908 h 541719"/>
                    <a:gd name="connsiteX2" fmla="*/ 64908 w 497535"/>
                    <a:gd name="connsiteY2" fmla="*/ 452505 h 541719"/>
                    <a:gd name="connsiteX3" fmla="*/ 259890 w 497535"/>
                    <a:gd name="connsiteY3" fmla="*/ 506293 h 541719"/>
                    <a:gd name="connsiteX4" fmla="*/ 488490 w 497535"/>
                    <a:gd name="connsiteY4" fmla="*/ 519740 h 541719"/>
                    <a:gd name="connsiteX5" fmla="*/ 438064 w 497535"/>
                    <a:gd name="connsiteY5" fmla="*/ 197011 h 541719"/>
                    <a:gd name="connsiteX6" fmla="*/ 310317 w 497535"/>
                    <a:gd name="connsiteY6" fmla="*/ 12114 h 541719"/>
                    <a:gd name="connsiteX7" fmla="*/ 189293 w 497535"/>
                    <a:gd name="connsiteY7" fmla="*/ 32284 h 541719"/>
                    <a:gd name="connsiteX8" fmla="*/ 61546 w 497535"/>
                    <a:gd name="connsiteY8" fmla="*/ 149946 h 541719"/>
                    <a:gd name="connsiteX9" fmla="*/ 27928 w 497535"/>
                    <a:gd name="connsiteY9" fmla="*/ 304587 h 541719"/>
                    <a:gd name="connsiteX0" fmla="*/ 13771 w 500186"/>
                    <a:gd name="connsiteY0" fmla="*/ 274332 h 541719"/>
                    <a:gd name="connsiteX1" fmla="*/ 3685 w 500186"/>
                    <a:gd name="connsiteY1" fmla="*/ 381908 h 541719"/>
                    <a:gd name="connsiteX2" fmla="*/ 67559 w 500186"/>
                    <a:gd name="connsiteY2" fmla="*/ 452505 h 541719"/>
                    <a:gd name="connsiteX3" fmla="*/ 262541 w 500186"/>
                    <a:gd name="connsiteY3" fmla="*/ 506293 h 541719"/>
                    <a:gd name="connsiteX4" fmla="*/ 491141 w 500186"/>
                    <a:gd name="connsiteY4" fmla="*/ 519740 h 541719"/>
                    <a:gd name="connsiteX5" fmla="*/ 440715 w 500186"/>
                    <a:gd name="connsiteY5" fmla="*/ 197011 h 541719"/>
                    <a:gd name="connsiteX6" fmla="*/ 312968 w 500186"/>
                    <a:gd name="connsiteY6" fmla="*/ 12114 h 541719"/>
                    <a:gd name="connsiteX7" fmla="*/ 191944 w 500186"/>
                    <a:gd name="connsiteY7" fmla="*/ 32284 h 541719"/>
                    <a:gd name="connsiteX8" fmla="*/ 64197 w 500186"/>
                    <a:gd name="connsiteY8" fmla="*/ 149946 h 541719"/>
                    <a:gd name="connsiteX9" fmla="*/ 13771 w 500186"/>
                    <a:gd name="connsiteY9" fmla="*/ 274332 h 541719"/>
                    <a:gd name="connsiteX0" fmla="*/ 13161 w 499576"/>
                    <a:gd name="connsiteY0" fmla="*/ 274332 h 541719"/>
                    <a:gd name="connsiteX1" fmla="*/ 3075 w 499576"/>
                    <a:gd name="connsiteY1" fmla="*/ 381908 h 541719"/>
                    <a:gd name="connsiteX2" fmla="*/ 66949 w 499576"/>
                    <a:gd name="connsiteY2" fmla="*/ 452505 h 541719"/>
                    <a:gd name="connsiteX3" fmla="*/ 261931 w 499576"/>
                    <a:gd name="connsiteY3" fmla="*/ 506293 h 541719"/>
                    <a:gd name="connsiteX4" fmla="*/ 490531 w 499576"/>
                    <a:gd name="connsiteY4" fmla="*/ 519740 h 541719"/>
                    <a:gd name="connsiteX5" fmla="*/ 440105 w 499576"/>
                    <a:gd name="connsiteY5" fmla="*/ 197011 h 541719"/>
                    <a:gd name="connsiteX6" fmla="*/ 312358 w 499576"/>
                    <a:gd name="connsiteY6" fmla="*/ 12114 h 541719"/>
                    <a:gd name="connsiteX7" fmla="*/ 191334 w 499576"/>
                    <a:gd name="connsiteY7" fmla="*/ 32284 h 541719"/>
                    <a:gd name="connsiteX8" fmla="*/ 40055 w 499576"/>
                    <a:gd name="connsiteY8" fmla="*/ 146584 h 541719"/>
                    <a:gd name="connsiteX9" fmla="*/ 13161 w 499576"/>
                    <a:gd name="connsiteY9" fmla="*/ 274332 h 54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9576" h="541719">
                      <a:moveTo>
                        <a:pt x="13161" y="274332"/>
                      </a:moveTo>
                      <a:cubicBezTo>
                        <a:pt x="6998" y="313553"/>
                        <a:pt x="-5890" y="352213"/>
                        <a:pt x="3075" y="381908"/>
                      </a:cubicBezTo>
                      <a:cubicBezTo>
                        <a:pt x="12040" y="411603"/>
                        <a:pt x="23806" y="431774"/>
                        <a:pt x="66949" y="452505"/>
                      </a:cubicBezTo>
                      <a:cubicBezTo>
                        <a:pt x="110092" y="473236"/>
                        <a:pt x="191334" y="495087"/>
                        <a:pt x="261931" y="506293"/>
                      </a:cubicBezTo>
                      <a:cubicBezTo>
                        <a:pt x="332528" y="517499"/>
                        <a:pt x="460835" y="571287"/>
                        <a:pt x="490531" y="519740"/>
                      </a:cubicBezTo>
                      <a:cubicBezTo>
                        <a:pt x="520227" y="468193"/>
                        <a:pt x="469800" y="281615"/>
                        <a:pt x="440105" y="197011"/>
                      </a:cubicBezTo>
                      <a:cubicBezTo>
                        <a:pt x="410410" y="112407"/>
                        <a:pt x="353820" y="39568"/>
                        <a:pt x="312358" y="12114"/>
                      </a:cubicBezTo>
                      <a:cubicBezTo>
                        <a:pt x="270896" y="-15340"/>
                        <a:pt x="232796" y="9312"/>
                        <a:pt x="191334" y="32284"/>
                      </a:cubicBezTo>
                      <a:cubicBezTo>
                        <a:pt x="149872" y="55256"/>
                        <a:pt x="69750" y="106243"/>
                        <a:pt x="40055" y="146584"/>
                      </a:cubicBezTo>
                      <a:cubicBezTo>
                        <a:pt x="10360" y="186925"/>
                        <a:pt x="19324" y="235111"/>
                        <a:pt x="13161" y="274332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Forme libre 12">
                  <a:extLst>
                    <a:ext uri="{FF2B5EF4-FFF2-40B4-BE49-F238E27FC236}">
                      <a16:creationId xmlns:a16="http://schemas.microsoft.com/office/drawing/2014/main" id="{E75CBCFC-4A0C-441B-A303-81C12E0D6B92}"/>
                    </a:ext>
                  </a:extLst>
                </p:cNvPr>
                <p:cNvSpPr/>
                <p:nvPr/>
              </p:nvSpPr>
              <p:spPr>
                <a:xfrm>
                  <a:off x="2849903" y="2804416"/>
                  <a:ext cx="542860" cy="474480"/>
                </a:xfrm>
                <a:custGeom>
                  <a:avLst/>
                  <a:gdLst>
                    <a:gd name="connsiteX0" fmla="*/ 20564 w 542860"/>
                    <a:gd name="connsiteY0" fmla="*/ 161621 h 474480"/>
                    <a:gd name="connsiteX1" fmla="*/ 84438 w 542860"/>
                    <a:gd name="connsiteY1" fmla="*/ 54045 h 474480"/>
                    <a:gd name="connsiteX2" fmla="*/ 225632 w 542860"/>
                    <a:gd name="connsiteY2" fmla="*/ 256 h 474480"/>
                    <a:gd name="connsiteX3" fmla="*/ 393720 w 542860"/>
                    <a:gd name="connsiteY3" fmla="*/ 74215 h 474480"/>
                    <a:gd name="connsiteX4" fmla="*/ 511382 w 542860"/>
                    <a:gd name="connsiteY4" fmla="*/ 144812 h 474480"/>
                    <a:gd name="connsiteX5" fmla="*/ 541638 w 542860"/>
                    <a:gd name="connsiteY5" fmla="*/ 306177 h 474480"/>
                    <a:gd name="connsiteX6" fmla="*/ 481126 w 542860"/>
                    <a:gd name="connsiteY6" fmla="*/ 403668 h 474480"/>
                    <a:gd name="connsiteX7" fmla="*/ 360102 w 542860"/>
                    <a:gd name="connsiteY7" fmla="*/ 474265 h 474480"/>
                    <a:gd name="connsiteX8" fmla="*/ 222270 w 542860"/>
                    <a:gd name="connsiteY8" fmla="*/ 427201 h 474480"/>
                    <a:gd name="connsiteX9" fmla="*/ 77714 w 542860"/>
                    <a:gd name="connsiteY9" fmla="*/ 380136 h 474480"/>
                    <a:gd name="connsiteX10" fmla="*/ 3755 w 542860"/>
                    <a:gd name="connsiteY10" fmla="*/ 326348 h 474480"/>
                    <a:gd name="connsiteX11" fmla="*/ 20564 w 542860"/>
                    <a:gd name="connsiteY11" fmla="*/ 161621 h 47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2860" h="474480">
                      <a:moveTo>
                        <a:pt x="20564" y="161621"/>
                      </a:moveTo>
                      <a:cubicBezTo>
                        <a:pt x="34011" y="116237"/>
                        <a:pt x="50260" y="80939"/>
                        <a:pt x="84438" y="54045"/>
                      </a:cubicBezTo>
                      <a:cubicBezTo>
                        <a:pt x="118616" y="27151"/>
                        <a:pt x="174085" y="-3106"/>
                        <a:pt x="225632" y="256"/>
                      </a:cubicBezTo>
                      <a:cubicBezTo>
                        <a:pt x="277179" y="3618"/>
                        <a:pt x="346095" y="50122"/>
                        <a:pt x="393720" y="74215"/>
                      </a:cubicBezTo>
                      <a:cubicBezTo>
                        <a:pt x="441345" y="98308"/>
                        <a:pt x="486729" y="106152"/>
                        <a:pt x="511382" y="144812"/>
                      </a:cubicBezTo>
                      <a:cubicBezTo>
                        <a:pt x="536035" y="183472"/>
                        <a:pt x="546681" y="263034"/>
                        <a:pt x="541638" y="306177"/>
                      </a:cubicBezTo>
                      <a:cubicBezTo>
                        <a:pt x="536595" y="349320"/>
                        <a:pt x="511382" y="375653"/>
                        <a:pt x="481126" y="403668"/>
                      </a:cubicBezTo>
                      <a:cubicBezTo>
                        <a:pt x="450870" y="431683"/>
                        <a:pt x="403245" y="470343"/>
                        <a:pt x="360102" y="474265"/>
                      </a:cubicBezTo>
                      <a:cubicBezTo>
                        <a:pt x="316959" y="478187"/>
                        <a:pt x="222270" y="427201"/>
                        <a:pt x="222270" y="427201"/>
                      </a:cubicBezTo>
                      <a:cubicBezTo>
                        <a:pt x="175205" y="411513"/>
                        <a:pt x="114133" y="396945"/>
                        <a:pt x="77714" y="380136"/>
                      </a:cubicBezTo>
                      <a:cubicBezTo>
                        <a:pt x="41295" y="363327"/>
                        <a:pt x="14400" y="361086"/>
                        <a:pt x="3755" y="326348"/>
                      </a:cubicBezTo>
                      <a:cubicBezTo>
                        <a:pt x="-6890" y="291610"/>
                        <a:pt x="7117" y="207005"/>
                        <a:pt x="20564" y="161621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Forme libre 13">
                  <a:extLst>
                    <a:ext uri="{FF2B5EF4-FFF2-40B4-BE49-F238E27FC236}">
                      <a16:creationId xmlns:a16="http://schemas.microsoft.com/office/drawing/2014/main" id="{2011FD33-6A4B-42C1-AAEB-6D989C30F7A5}"/>
                    </a:ext>
                  </a:extLst>
                </p:cNvPr>
                <p:cNvSpPr/>
                <p:nvPr/>
              </p:nvSpPr>
              <p:spPr>
                <a:xfrm>
                  <a:off x="2719188" y="3188529"/>
                  <a:ext cx="549166" cy="457667"/>
                </a:xfrm>
                <a:custGeom>
                  <a:avLst/>
                  <a:gdLst>
                    <a:gd name="connsiteX0" fmla="*/ 1813 w 547617"/>
                    <a:gd name="connsiteY0" fmla="*/ 188749 h 452050"/>
                    <a:gd name="connsiteX1" fmla="*/ 18621 w 547617"/>
                    <a:gd name="connsiteY1" fmla="*/ 121514 h 452050"/>
                    <a:gd name="connsiteX2" fmla="*/ 119474 w 547617"/>
                    <a:gd name="connsiteY2" fmla="*/ 37470 h 452050"/>
                    <a:gd name="connsiteX3" fmla="*/ 159816 w 547617"/>
                    <a:gd name="connsiteY3" fmla="*/ 490 h 452050"/>
                    <a:gd name="connsiteX4" fmla="*/ 280839 w 547617"/>
                    <a:gd name="connsiteY4" fmla="*/ 24022 h 452050"/>
                    <a:gd name="connsiteX5" fmla="*/ 485907 w 547617"/>
                    <a:gd name="connsiteY5" fmla="*/ 124875 h 452050"/>
                    <a:gd name="connsiteX6" fmla="*/ 543057 w 547617"/>
                    <a:gd name="connsiteY6" fmla="*/ 219005 h 452050"/>
                    <a:gd name="connsiteX7" fmla="*/ 529610 w 547617"/>
                    <a:gd name="connsiteY7" fmla="*/ 346752 h 452050"/>
                    <a:gd name="connsiteX8" fmla="*/ 415310 w 547617"/>
                    <a:gd name="connsiteY8" fmla="*/ 430796 h 452050"/>
                    <a:gd name="connsiteX9" fmla="*/ 311095 w 547617"/>
                    <a:gd name="connsiteY9" fmla="*/ 450967 h 452050"/>
                    <a:gd name="connsiteX10" fmla="*/ 163177 w 547617"/>
                    <a:gd name="connsiteY10" fmla="*/ 407264 h 452050"/>
                    <a:gd name="connsiteX11" fmla="*/ 42154 w 547617"/>
                    <a:gd name="connsiteY11" fmla="*/ 360199 h 452050"/>
                    <a:gd name="connsiteX12" fmla="*/ 1813 w 547617"/>
                    <a:gd name="connsiteY12" fmla="*/ 188749 h 452050"/>
                    <a:gd name="connsiteX0" fmla="*/ 1813 w 547617"/>
                    <a:gd name="connsiteY0" fmla="*/ 188749 h 452050"/>
                    <a:gd name="connsiteX1" fmla="*/ 18621 w 547617"/>
                    <a:gd name="connsiteY1" fmla="*/ 121514 h 452050"/>
                    <a:gd name="connsiteX2" fmla="*/ 119474 w 547617"/>
                    <a:gd name="connsiteY2" fmla="*/ 37470 h 452050"/>
                    <a:gd name="connsiteX3" fmla="*/ 159816 w 547617"/>
                    <a:gd name="connsiteY3" fmla="*/ 490 h 452050"/>
                    <a:gd name="connsiteX4" fmla="*/ 280839 w 547617"/>
                    <a:gd name="connsiteY4" fmla="*/ 24022 h 452050"/>
                    <a:gd name="connsiteX5" fmla="*/ 485907 w 547617"/>
                    <a:gd name="connsiteY5" fmla="*/ 124875 h 452050"/>
                    <a:gd name="connsiteX6" fmla="*/ 543057 w 547617"/>
                    <a:gd name="connsiteY6" fmla="*/ 219005 h 452050"/>
                    <a:gd name="connsiteX7" fmla="*/ 529610 w 547617"/>
                    <a:gd name="connsiteY7" fmla="*/ 346752 h 452050"/>
                    <a:gd name="connsiteX8" fmla="*/ 415310 w 547617"/>
                    <a:gd name="connsiteY8" fmla="*/ 430796 h 452050"/>
                    <a:gd name="connsiteX9" fmla="*/ 311095 w 547617"/>
                    <a:gd name="connsiteY9" fmla="*/ 450967 h 452050"/>
                    <a:gd name="connsiteX10" fmla="*/ 163177 w 547617"/>
                    <a:gd name="connsiteY10" fmla="*/ 407264 h 452050"/>
                    <a:gd name="connsiteX11" fmla="*/ 42154 w 547617"/>
                    <a:gd name="connsiteY11" fmla="*/ 360199 h 452050"/>
                    <a:gd name="connsiteX12" fmla="*/ 1813 w 547617"/>
                    <a:gd name="connsiteY12" fmla="*/ 188749 h 452050"/>
                    <a:gd name="connsiteX0" fmla="*/ 3362 w 549166"/>
                    <a:gd name="connsiteY0" fmla="*/ 194366 h 457667"/>
                    <a:gd name="connsiteX1" fmla="*/ 20170 w 549166"/>
                    <a:gd name="connsiteY1" fmla="*/ 127131 h 457667"/>
                    <a:gd name="connsiteX2" fmla="*/ 161365 w 549166"/>
                    <a:gd name="connsiteY2" fmla="*/ 6107 h 457667"/>
                    <a:gd name="connsiteX3" fmla="*/ 282388 w 549166"/>
                    <a:gd name="connsiteY3" fmla="*/ 29639 h 457667"/>
                    <a:gd name="connsiteX4" fmla="*/ 487456 w 549166"/>
                    <a:gd name="connsiteY4" fmla="*/ 130492 h 457667"/>
                    <a:gd name="connsiteX5" fmla="*/ 544606 w 549166"/>
                    <a:gd name="connsiteY5" fmla="*/ 224622 h 457667"/>
                    <a:gd name="connsiteX6" fmla="*/ 531159 w 549166"/>
                    <a:gd name="connsiteY6" fmla="*/ 352369 h 457667"/>
                    <a:gd name="connsiteX7" fmla="*/ 416859 w 549166"/>
                    <a:gd name="connsiteY7" fmla="*/ 436413 h 457667"/>
                    <a:gd name="connsiteX8" fmla="*/ 312644 w 549166"/>
                    <a:gd name="connsiteY8" fmla="*/ 456584 h 457667"/>
                    <a:gd name="connsiteX9" fmla="*/ 164726 w 549166"/>
                    <a:gd name="connsiteY9" fmla="*/ 412881 h 457667"/>
                    <a:gd name="connsiteX10" fmla="*/ 43703 w 549166"/>
                    <a:gd name="connsiteY10" fmla="*/ 365816 h 457667"/>
                    <a:gd name="connsiteX11" fmla="*/ 3362 w 549166"/>
                    <a:gd name="connsiteY11" fmla="*/ 194366 h 457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9166" h="457667">
                      <a:moveTo>
                        <a:pt x="3362" y="194366"/>
                      </a:moveTo>
                      <a:cubicBezTo>
                        <a:pt x="-560" y="154585"/>
                        <a:pt x="-6164" y="158508"/>
                        <a:pt x="20170" y="127131"/>
                      </a:cubicBezTo>
                      <a:cubicBezTo>
                        <a:pt x="46504" y="95755"/>
                        <a:pt x="117662" y="22356"/>
                        <a:pt x="161365" y="6107"/>
                      </a:cubicBezTo>
                      <a:cubicBezTo>
                        <a:pt x="205068" y="-10142"/>
                        <a:pt x="228040" y="8908"/>
                        <a:pt x="282388" y="29639"/>
                      </a:cubicBezTo>
                      <a:cubicBezTo>
                        <a:pt x="336737" y="50370"/>
                        <a:pt x="443753" y="97995"/>
                        <a:pt x="487456" y="130492"/>
                      </a:cubicBezTo>
                      <a:cubicBezTo>
                        <a:pt x="531159" y="162989"/>
                        <a:pt x="537322" y="187642"/>
                        <a:pt x="544606" y="224622"/>
                      </a:cubicBezTo>
                      <a:cubicBezTo>
                        <a:pt x="551890" y="261602"/>
                        <a:pt x="552450" y="317071"/>
                        <a:pt x="531159" y="352369"/>
                      </a:cubicBezTo>
                      <a:cubicBezTo>
                        <a:pt x="509868" y="387667"/>
                        <a:pt x="453278" y="419044"/>
                        <a:pt x="416859" y="436413"/>
                      </a:cubicBezTo>
                      <a:cubicBezTo>
                        <a:pt x="380440" y="453782"/>
                        <a:pt x="354666" y="460506"/>
                        <a:pt x="312644" y="456584"/>
                      </a:cubicBezTo>
                      <a:cubicBezTo>
                        <a:pt x="270622" y="452662"/>
                        <a:pt x="209550" y="428009"/>
                        <a:pt x="164726" y="412881"/>
                      </a:cubicBezTo>
                      <a:cubicBezTo>
                        <a:pt x="119903" y="397753"/>
                        <a:pt x="71718" y="405037"/>
                        <a:pt x="43703" y="365816"/>
                      </a:cubicBezTo>
                      <a:cubicBezTo>
                        <a:pt x="15688" y="326595"/>
                        <a:pt x="7284" y="234147"/>
                        <a:pt x="3362" y="194366"/>
                      </a:cubicBezTo>
                      <a:close/>
                    </a:path>
                  </a:pathLst>
                </a:custGeom>
                <a:solidFill>
                  <a:srgbClr val="02B2BE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Forme libre 14">
                  <a:extLst>
                    <a:ext uri="{FF2B5EF4-FFF2-40B4-BE49-F238E27FC236}">
                      <a16:creationId xmlns:a16="http://schemas.microsoft.com/office/drawing/2014/main" id="{F2877593-AC38-47BF-840D-D71F6B68278C}"/>
                    </a:ext>
                  </a:extLst>
                </p:cNvPr>
                <p:cNvSpPr/>
                <p:nvPr/>
              </p:nvSpPr>
              <p:spPr>
                <a:xfrm>
                  <a:off x="2588079" y="3614783"/>
                  <a:ext cx="725648" cy="775877"/>
                </a:xfrm>
                <a:custGeom>
                  <a:avLst/>
                  <a:gdLst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50426 w 725648"/>
                    <a:gd name="connsiteY10" fmla="*/ 77395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33617 w 725648"/>
                    <a:gd name="connsiteY10" fmla="*/ 111013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16809 w 725648"/>
                    <a:gd name="connsiteY10" fmla="*/ 171524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3362 w 725648"/>
                    <a:gd name="connsiteY10" fmla="*/ 208504 h 775877"/>
                    <a:gd name="connsiteX11" fmla="*/ 0 w 725648"/>
                    <a:gd name="connsiteY11" fmla="*/ 447189 h 77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25648" h="775877">
                      <a:moveTo>
                        <a:pt x="0" y="447189"/>
                      </a:moveTo>
                      <a:cubicBezTo>
                        <a:pt x="7284" y="497896"/>
                        <a:pt x="14568" y="548603"/>
                        <a:pt x="60512" y="601831"/>
                      </a:cubicBezTo>
                      <a:cubicBezTo>
                        <a:pt x="106456" y="655059"/>
                        <a:pt x="198905" y="743585"/>
                        <a:pt x="275665" y="766557"/>
                      </a:cubicBezTo>
                      <a:cubicBezTo>
                        <a:pt x="352425" y="789529"/>
                        <a:pt x="458881" y="765997"/>
                        <a:pt x="521074" y="739663"/>
                      </a:cubicBezTo>
                      <a:cubicBezTo>
                        <a:pt x="583267" y="713329"/>
                        <a:pt x="615203" y="666264"/>
                        <a:pt x="648821" y="608554"/>
                      </a:cubicBezTo>
                      <a:cubicBezTo>
                        <a:pt x="682439" y="550844"/>
                        <a:pt x="716056" y="452232"/>
                        <a:pt x="722779" y="393401"/>
                      </a:cubicBezTo>
                      <a:cubicBezTo>
                        <a:pt x="729502" y="334570"/>
                        <a:pt x="726702" y="309917"/>
                        <a:pt x="689162" y="255569"/>
                      </a:cubicBezTo>
                      <a:cubicBezTo>
                        <a:pt x="651622" y="201220"/>
                        <a:pt x="574301" y="109892"/>
                        <a:pt x="497541" y="67310"/>
                      </a:cubicBezTo>
                      <a:cubicBezTo>
                        <a:pt x="420781" y="24728"/>
                        <a:pt x="303119" y="-1606"/>
                        <a:pt x="228600" y="75"/>
                      </a:cubicBezTo>
                      <a:cubicBezTo>
                        <a:pt x="154081" y="1756"/>
                        <a:pt x="50426" y="77395"/>
                        <a:pt x="50426" y="77395"/>
                      </a:cubicBezTo>
                      <a:lnTo>
                        <a:pt x="3362" y="208504"/>
                      </a:lnTo>
                      <a:cubicBezTo>
                        <a:pt x="2241" y="288066"/>
                        <a:pt x="1121" y="367627"/>
                        <a:pt x="0" y="447189"/>
                      </a:cubicBezTo>
                      <a:close/>
                    </a:path>
                  </a:pathLst>
                </a:custGeom>
                <a:solidFill>
                  <a:srgbClr val="02B2BE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82" name="TextBox 66">
                <a:extLst>
                  <a:ext uri="{FF2B5EF4-FFF2-40B4-BE49-F238E27FC236}">
                    <a16:creationId xmlns:a16="http://schemas.microsoft.com/office/drawing/2014/main" id="{8980ABB5-41DD-4640-8571-19CB6B516B7E}"/>
                  </a:ext>
                </a:extLst>
              </p:cNvPr>
              <p:cNvSpPr txBox="1"/>
              <p:nvPr/>
            </p:nvSpPr>
            <p:spPr>
              <a:xfrm>
                <a:off x="1079911" y="3995096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  <p:sp>
            <p:nvSpPr>
              <p:cNvPr id="83" name="TextBox 66">
                <a:extLst>
                  <a:ext uri="{FF2B5EF4-FFF2-40B4-BE49-F238E27FC236}">
                    <a16:creationId xmlns:a16="http://schemas.microsoft.com/office/drawing/2014/main" id="{A9100E66-4039-425F-815C-93C930492F05}"/>
                  </a:ext>
                </a:extLst>
              </p:cNvPr>
              <p:cNvSpPr txBox="1"/>
              <p:nvPr/>
            </p:nvSpPr>
            <p:spPr>
              <a:xfrm>
                <a:off x="1249252" y="3227895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103" name="Arrow: Circular 103">
              <a:extLst>
                <a:ext uri="{FF2B5EF4-FFF2-40B4-BE49-F238E27FC236}">
                  <a16:creationId xmlns:a16="http://schemas.microsoft.com/office/drawing/2014/main" id="{F4998962-636A-4CAF-A527-6EE0F8E552CE}"/>
                </a:ext>
              </a:extLst>
            </p:cNvPr>
            <p:cNvSpPr/>
            <p:nvPr/>
          </p:nvSpPr>
          <p:spPr>
            <a:xfrm rot="7373035" flipH="1" flipV="1">
              <a:off x="6523198" y="2998652"/>
              <a:ext cx="2149947" cy="1214560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19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B557227A-00F2-3999-6D1B-7F8EE600C442}"/>
              </a:ext>
            </a:extLst>
          </p:cNvPr>
          <p:cNvSpPr txBox="1"/>
          <p:nvPr/>
        </p:nvSpPr>
        <p:spPr>
          <a:xfrm>
            <a:off x="4897860" y="776316"/>
            <a:ext cx="26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Mandibular_1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9C6DE0-306E-4B74-B2D8-3B30E481811E}"/>
              </a:ext>
            </a:extLst>
          </p:cNvPr>
          <p:cNvGrpSpPr/>
          <p:nvPr/>
        </p:nvGrpSpPr>
        <p:grpSpPr>
          <a:xfrm>
            <a:off x="935287" y="2157245"/>
            <a:ext cx="4614345" cy="3406412"/>
            <a:chOff x="6664381" y="2131375"/>
            <a:chExt cx="4614345" cy="3406412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E3174B1-95C7-4B35-8155-7587F056AE1B}"/>
                </a:ext>
              </a:extLst>
            </p:cNvPr>
            <p:cNvGrpSpPr/>
            <p:nvPr/>
          </p:nvGrpSpPr>
          <p:grpSpPr>
            <a:xfrm>
              <a:off x="6664381" y="2131375"/>
              <a:ext cx="4614345" cy="3406412"/>
              <a:chOff x="6664381" y="1462507"/>
              <a:chExt cx="4614345" cy="3406412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2B8B06F-EDA9-493B-8654-7B50F36CCEFB}"/>
                  </a:ext>
                </a:extLst>
              </p:cNvPr>
              <p:cNvGrpSpPr/>
              <p:nvPr/>
            </p:nvGrpSpPr>
            <p:grpSpPr>
              <a:xfrm>
                <a:off x="6664381" y="1462507"/>
                <a:ext cx="4614345" cy="3406412"/>
                <a:chOff x="6173312" y="1462507"/>
                <a:chExt cx="4614345" cy="3406412"/>
              </a:xfrm>
            </p:grpSpPr>
            <p:grpSp>
              <p:nvGrpSpPr>
                <p:cNvPr id="5" name="Groupe 4">
                  <a:extLst>
                    <a:ext uri="{FF2B5EF4-FFF2-40B4-BE49-F238E27FC236}">
                      <a16:creationId xmlns:a16="http://schemas.microsoft.com/office/drawing/2014/main" id="{2A4E989A-742D-48B8-9512-2823EDA53E0F}"/>
                    </a:ext>
                  </a:extLst>
                </p:cNvPr>
                <p:cNvGrpSpPr/>
                <p:nvPr/>
              </p:nvGrpSpPr>
              <p:grpSpPr>
                <a:xfrm rot="10800000">
                  <a:off x="6173312" y="1462507"/>
                  <a:ext cx="4614345" cy="3406412"/>
                  <a:chOff x="6173312" y="1462507"/>
                  <a:chExt cx="4614345" cy="3406412"/>
                </a:xfrm>
              </p:grpSpPr>
              <p:sp>
                <p:nvSpPr>
                  <p:cNvPr id="48" name="Forme libre 3">
                    <a:extLst>
                      <a:ext uri="{FF2B5EF4-FFF2-40B4-BE49-F238E27FC236}">
                        <a16:creationId xmlns:a16="http://schemas.microsoft.com/office/drawing/2014/main" id="{ECE93911-34C2-4EC3-81F7-D404DBE9E96E}"/>
                      </a:ext>
                    </a:extLst>
                  </p:cNvPr>
                  <p:cNvSpPr/>
                  <p:nvPr/>
                </p:nvSpPr>
                <p:spPr>
                  <a:xfrm>
                    <a:off x="8507739" y="1480252"/>
                    <a:ext cx="756893" cy="672787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Forme libre 4">
                    <a:extLst>
                      <a:ext uri="{FF2B5EF4-FFF2-40B4-BE49-F238E27FC236}">
                        <a16:creationId xmlns:a16="http://schemas.microsoft.com/office/drawing/2014/main" id="{4239EA8B-7ED3-40AA-BA5A-534AEF4B21F3}"/>
                      </a:ext>
                    </a:extLst>
                  </p:cNvPr>
                  <p:cNvSpPr/>
                  <p:nvPr/>
                </p:nvSpPr>
                <p:spPr>
                  <a:xfrm>
                    <a:off x="9194943" y="1711987"/>
                    <a:ext cx="584379" cy="673459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Forme libre 5">
                    <a:extLst>
                      <a:ext uri="{FF2B5EF4-FFF2-40B4-BE49-F238E27FC236}">
                        <a16:creationId xmlns:a16="http://schemas.microsoft.com/office/drawing/2014/main" id="{920617A2-7173-4A9A-9A26-906EED4395BD}"/>
                      </a:ext>
                    </a:extLst>
                  </p:cNvPr>
                  <p:cNvSpPr/>
                  <p:nvPr/>
                </p:nvSpPr>
                <p:spPr>
                  <a:xfrm>
                    <a:off x="9493521" y="2153038"/>
                    <a:ext cx="668100" cy="627007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Forme libre 6">
                    <a:extLst>
                      <a:ext uri="{FF2B5EF4-FFF2-40B4-BE49-F238E27FC236}">
                        <a16:creationId xmlns:a16="http://schemas.microsoft.com/office/drawing/2014/main" id="{CA6DE000-3BA9-4B71-8F93-73E106512BCD}"/>
                      </a:ext>
                    </a:extLst>
                  </p:cNvPr>
                  <p:cNvSpPr/>
                  <p:nvPr/>
                </p:nvSpPr>
                <p:spPr>
                  <a:xfrm>
                    <a:off x="9680424" y="2643395"/>
                    <a:ext cx="779774" cy="745064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Forme libre 7">
                    <a:extLst>
                      <a:ext uri="{FF2B5EF4-FFF2-40B4-BE49-F238E27FC236}">
                        <a16:creationId xmlns:a16="http://schemas.microsoft.com/office/drawing/2014/main" id="{5EBE42AB-75F4-4300-A691-F0720A194552}"/>
                      </a:ext>
                    </a:extLst>
                  </p:cNvPr>
                  <p:cNvSpPr/>
                  <p:nvPr/>
                </p:nvSpPr>
                <p:spPr>
                  <a:xfrm>
                    <a:off x="9814336" y="3233457"/>
                    <a:ext cx="802325" cy="698869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Forme libre 8">
                    <a:extLst>
                      <a:ext uri="{FF2B5EF4-FFF2-40B4-BE49-F238E27FC236}">
                        <a16:creationId xmlns:a16="http://schemas.microsoft.com/office/drawing/2014/main" id="{03A87987-7432-42AD-92DA-57FEC38813BC}"/>
                      </a:ext>
                    </a:extLst>
                  </p:cNvPr>
                  <p:cNvSpPr/>
                  <p:nvPr/>
                </p:nvSpPr>
                <p:spPr>
                  <a:xfrm>
                    <a:off x="9839932" y="3788253"/>
                    <a:ext cx="947725" cy="1080666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Forme libre 9">
                    <a:extLst>
                      <a:ext uri="{FF2B5EF4-FFF2-40B4-BE49-F238E27FC236}">
                        <a16:creationId xmlns:a16="http://schemas.microsoft.com/office/drawing/2014/main" id="{42362EAE-2953-483A-BC52-5F9FF8B68602}"/>
                      </a:ext>
                    </a:extLst>
                  </p:cNvPr>
                  <p:cNvSpPr/>
                  <p:nvPr/>
                </p:nvSpPr>
                <p:spPr>
                  <a:xfrm>
                    <a:off x="7709368" y="1462507"/>
                    <a:ext cx="789840" cy="693131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Forme libre 10">
                    <a:extLst>
                      <a:ext uri="{FF2B5EF4-FFF2-40B4-BE49-F238E27FC236}">
                        <a16:creationId xmlns:a16="http://schemas.microsoft.com/office/drawing/2014/main" id="{565CD0F8-212A-402D-8131-B6FE728DAAD0}"/>
                      </a:ext>
                    </a:extLst>
                  </p:cNvPr>
                  <p:cNvSpPr/>
                  <p:nvPr/>
                </p:nvSpPr>
                <p:spPr>
                  <a:xfrm>
                    <a:off x="7164519" y="1661321"/>
                    <a:ext cx="592659" cy="721048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56" name="Forme libre 11">
                    <a:extLst>
                      <a:ext uri="{FF2B5EF4-FFF2-40B4-BE49-F238E27FC236}">
                        <a16:creationId xmlns:a16="http://schemas.microsoft.com/office/drawing/2014/main" id="{A8CEB566-2D6F-48AB-8015-2C09BD0AEF88}"/>
                      </a:ext>
                    </a:extLst>
                  </p:cNvPr>
                  <p:cNvSpPr/>
                  <p:nvPr/>
                </p:nvSpPr>
                <p:spPr>
                  <a:xfrm>
                    <a:off x="6746052" y="2034819"/>
                    <a:ext cx="634762" cy="721013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Forme libre 12">
                    <a:extLst>
                      <a:ext uri="{FF2B5EF4-FFF2-40B4-BE49-F238E27FC236}">
                        <a16:creationId xmlns:a16="http://schemas.microsoft.com/office/drawing/2014/main" id="{2CE9CA89-ABE0-4E79-BAD5-181C5CC95C6C}"/>
                      </a:ext>
                    </a:extLst>
                  </p:cNvPr>
                  <p:cNvSpPr/>
                  <p:nvPr/>
                </p:nvSpPr>
                <p:spPr>
                  <a:xfrm>
                    <a:off x="6505986" y="2645698"/>
                    <a:ext cx="689758" cy="63152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orme libre 13">
                    <a:extLst>
                      <a:ext uri="{FF2B5EF4-FFF2-40B4-BE49-F238E27FC236}">
                        <a16:creationId xmlns:a16="http://schemas.microsoft.com/office/drawing/2014/main" id="{BC0892A2-CEA1-45F0-A56C-5FB11362B495}"/>
                      </a:ext>
                    </a:extLst>
                  </p:cNvPr>
                  <p:cNvSpPr/>
                  <p:nvPr/>
                </p:nvSpPr>
                <p:spPr>
                  <a:xfrm>
                    <a:off x="6339899" y="3156942"/>
                    <a:ext cx="697771" cy="609142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orme libre 14">
                    <a:extLst>
                      <a:ext uri="{FF2B5EF4-FFF2-40B4-BE49-F238E27FC236}">
                        <a16:creationId xmlns:a16="http://schemas.microsoft.com/office/drawing/2014/main" id="{8C768C20-6346-4E55-90C6-37E9BD8400BC}"/>
                      </a:ext>
                    </a:extLst>
                  </p:cNvPr>
                  <p:cNvSpPr/>
                  <p:nvPr/>
                </p:nvSpPr>
                <p:spPr>
                  <a:xfrm>
                    <a:off x="6173312" y="3724274"/>
                    <a:ext cx="922009" cy="1032671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TextBox 71">
                  <a:extLst>
                    <a:ext uri="{FF2B5EF4-FFF2-40B4-BE49-F238E27FC236}">
                      <a16:creationId xmlns:a16="http://schemas.microsoft.com/office/drawing/2014/main" id="{FDA10A16-6884-4955-8840-77C96B548268}"/>
                    </a:ext>
                  </a:extLst>
                </p:cNvPr>
                <p:cNvSpPr txBox="1"/>
                <p:nvPr/>
              </p:nvSpPr>
              <p:spPr>
                <a:xfrm>
                  <a:off x="6394540" y="1691214"/>
                  <a:ext cx="20247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000" b="1" dirty="0">
                      <a:latin typeface="Montserrat" panose="00000500000000000000" pitchFamily="2" charset="0"/>
                    </a:rPr>
                    <a:t>Patient’s </a:t>
                  </a:r>
                </a:p>
                <a:p>
                  <a:pPr algn="r"/>
                  <a:r>
                    <a:rPr lang="en-US" sz="2000" b="1" dirty="0">
                      <a:latin typeface="Montserrat" panose="00000500000000000000" pitchFamily="2" charset="0"/>
                    </a:rPr>
                    <a:t>right</a:t>
                  </a:r>
                </a:p>
              </p:txBody>
            </p:sp>
            <p:sp>
              <p:nvSpPr>
                <p:cNvPr id="61" name="TextBox 73">
                  <a:extLst>
                    <a:ext uri="{FF2B5EF4-FFF2-40B4-BE49-F238E27FC236}">
                      <a16:creationId xmlns:a16="http://schemas.microsoft.com/office/drawing/2014/main" id="{02D8EE94-CDAD-4FFC-BB4B-350ADF34599F}"/>
                    </a:ext>
                  </a:extLst>
                </p:cNvPr>
                <p:cNvSpPr txBox="1"/>
                <p:nvPr/>
              </p:nvSpPr>
              <p:spPr>
                <a:xfrm>
                  <a:off x="8575448" y="1676989"/>
                  <a:ext cx="140443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Montserrat" panose="00000500000000000000" pitchFamily="2" charset="0"/>
                    </a:rPr>
                    <a:t>Patient’s </a:t>
                  </a:r>
                </a:p>
                <a:p>
                  <a:r>
                    <a:rPr lang="en-US" sz="2000" b="1" dirty="0">
                      <a:latin typeface="Montserrat" panose="00000500000000000000" pitchFamily="2" charset="0"/>
                    </a:rPr>
                    <a:t>left</a:t>
                  </a:r>
                </a:p>
              </p:txBody>
            </p:sp>
            <p:cxnSp>
              <p:nvCxnSpPr>
                <p:cNvPr id="64" name="Straight Connector 72">
                  <a:extLst>
                    <a:ext uri="{FF2B5EF4-FFF2-40B4-BE49-F238E27FC236}">
                      <a16:creationId xmlns:a16="http://schemas.microsoft.com/office/drawing/2014/main" id="{DF35847C-8E8C-434E-8827-BF542BF43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5629" y="1533370"/>
                  <a:ext cx="0" cy="86573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6">
                <a:extLst>
                  <a:ext uri="{FF2B5EF4-FFF2-40B4-BE49-F238E27FC236}">
                    <a16:creationId xmlns:a16="http://schemas.microsoft.com/office/drawing/2014/main" id="{D5E54DB7-364A-46E3-BD5A-366B5DE6D87A}"/>
                  </a:ext>
                </a:extLst>
              </p:cNvPr>
              <p:cNvSpPr txBox="1"/>
              <p:nvPr/>
            </p:nvSpPr>
            <p:spPr>
              <a:xfrm>
                <a:off x="10617675" y="1810991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  <p:sp>
            <p:nvSpPr>
              <p:cNvPr id="68" name="TextBox 66">
                <a:extLst>
                  <a:ext uri="{FF2B5EF4-FFF2-40B4-BE49-F238E27FC236}">
                    <a16:creationId xmlns:a16="http://schemas.microsoft.com/office/drawing/2014/main" id="{33E10FDD-679D-47DD-8534-11E5934DC370}"/>
                  </a:ext>
                </a:extLst>
              </p:cNvPr>
              <p:cNvSpPr txBox="1"/>
              <p:nvPr/>
            </p:nvSpPr>
            <p:spPr>
              <a:xfrm>
                <a:off x="10545711" y="2598920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76" name="Arrow: Circular 103">
              <a:extLst>
                <a:ext uri="{FF2B5EF4-FFF2-40B4-BE49-F238E27FC236}">
                  <a16:creationId xmlns:a16="http://schemas.microsoft.com/office/drawing/2014/main" id="{CC049834-BD3F-4136-835F-B5666DD2634E}"/>
                </a:ext>
              </a:extLst>
            </p:cNvPr>
            <p:cNvSpPr/>
            <p:nvPr/>
          </p:nvSpPr>
          <p:spPr>
            <a:xfrm rot="18257256" flipH="1" flipV="1">
              <a:off x="8573372" y="3340208"/>
              <a:ext cx="2787638" cy="1517994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44BC9A6-3492-49CE-8D5B-A7CF6B93C4DF}"/>
              </a:ext>
            </a:extLst>
          </p:cNvPr>
          <p:cNvGrpSpPr/>
          <p:nvPr/>
        </p:nvGrpSpPr>
        <p:grpSpPr>
          <a:xfrm>
            <a:off x="6690350" y="2162821"/>
            <a:ext cx="4614345" cy="3406412"/>
            <a:chOff x="6690350" y="2162821"/>
            <a:chExt cx="4614345" cy="3406412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22BB301-9166-4EB9-890F-E33424676195}"/>
                </a:ext>
              </a:extLst>
            </p:cNvPr>
            <p:cNvGrpSpPr/>
            <p:nvPr/>
          </p:nvGrpSpPr>
          <p:grpSpPr>
            <a:xfrm>
              <a:off x="6690350" y="2162821"/>
              <a:ext cx="4614345" cy="3406412"/>
              <a:chOff x="6664381" y="1462507"/>
              <a:chExt cx="4614345" cy="3406412"/>
            </a:xfrm>
          </p:grpSpPr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880FCA19-BB3F-443A-9399-1F6E18F05800}"/>
                  </a:ext>
                </a:extLst>
              </p:cNvPr>
              <p:cNvGrpSpPr/>
              <p:nvPr/>
            </p:nvGrpSpPr>
            <p:grpSpPr>
              <a:xfrm rot="10800000">
                <a:off x="6664381" y="1462507"/>
                <a:ext cx="4614345" cy="3406412"/>
                <a:chOff x="6173312" y="1462507"/>
                <a:chExt cx="4614345" cy="3406412"/>
              </a:xfrm>
            </p:grpSpPr>
            <p:sp>
              <p:nvSpPr>
                <p:cNvPr id="94" name="Forme libre 3">
                  <a:extLst>
                    <a:ext uri="{FF2B5EF4-FFF2-40B4-BE49-F238E27FC236}">
                      <a16:creationId xmlns:a16="http://schemas.microsoft.com/office/drawing/2014/main" id="{0CAB1EF3-FE13-470F-B7C0-632F888CD279}"/>
                    </a:ext>
                  </a:extLst>
                </p:cNvPr>
                <p:cNvSpPr/>
                <p:nvPr/>
              </p:nvSpPr>
              <p:spPr>
                <a:xfrm>
                  <a:off x="8507739" y="1480252"/>
                  <a:ext cx="756893" cy="672787"/>
                </a:xfrm>
                <a:custGeom>
                  <a:avLst/>
                  <a:gdLst>
                    <a:gd name="connsiteX0" fmla="*/ 40524 w 595697"/>
                    <a:gd name="connsiteY0" fmla="*/ 42894 h 505485"/>
                    <a:gd name="connsiteX1" fmla="*/ 7867 w 595697"/>
                    <a:gd name="connsiteY1" fmla="*/ 104126 h 505485"/>
                    <a:gd name="connsiteX2" fmla="*/ 134413 w 595697"/>
                    <a:gd name="connsiteY2" fmla="*/ 451108 h 505485"/>
                    <a:gd name="connsiteX3" fmla="*/ 342602 w 595697"/>
                    <a:gd name="connsiteY3" fmla="*/ 483766 h 505485"/>
                    <a:gd name="connsiteX4" fmla="*/ 567120 w 595697"/>
                    <a:gd name="connsiteY4" fmla="*/ 242919 h 505485"/>
                    <a:gd name="connsiteX5" fmla="*/ 558956 w 595697"/>
                    <a:gd name="connsiteY5" fmla="*/ 100044 h 505485"/>
                    <a:gd name="connsiteX6" fmla="*/ 260959 w 595697"/>
                    <a:gd name="connsiteY6" fmla="*/ 2073 h 505485"/>
                    <a:gd name="connsiteX7" fmla="*/ 40524 w 595697"/>
                    <a:gd name="connsiteY7" fmla="*/ 42894 h 50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97" h="505485">
                      <a:moveTo>
                        <a:pt x="40524" y="42894"/>
                      </a:moveTo>
                      <a:cubicBezTo>
                        <a:pt x="-1658" y="59903"/>
                        <a:pt x="-7781" y="36090"/>
                        <a:pt x="7867" y="104126"/>
                      </a:cubicBezTo>
                      <a:cubicBezTo>
                        <a:pt x="23515" y="172162"/>
                        <a:pt x="78624" y="387835"/>
                        <a:pt x="134413" y="451108"/>
                      </a:cubicBezTo>
                      <a:cubicBezTo>
                        <a:pt x="190202" y="514381"/>
                        <a:pt x="270484" y="518464"/>
                        <a:pt x="342602" y="483766"/>
                      </a:cubicBezTo>
                      <a:cubicBezTo>
                        <a:pt x="414720" y="449068"/>
                        <a:pt x="531061" y="306873"/>
                        <a:pt x="567120" y="242919"/>
                      </a:cubicBezTo>
                      <a:cubicBezTo>
                        <a:pt x="603179" y="178965"/>
                        <a:pt x="609983" y="140185"/>
                        <a:pt x="558956" y="100044"/>
                      </a:cubicBezTo>
                      <a:cubicBezTo>
                        <a:pt x="507929" y="59903"/>
                        <a:pt x="347364" y="12959"/>
                        <a:pt x="260959" y="2073"/>
                      </a:cubicBezTo>
                      <a:cubicBezTo>
                        <a:pt x="174554" y="-8813"/>
                        <a:pt x="82706" y="25885"/>
                        <a:pt x="40524" y="42894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Forme libre 4">
                  <a:extLst>
                    <a:ext uri="{FF2B5EF4-FFF2-40B4-BE49-F238E27FC236}">
                      <a16:creationId xmlns:a16="http://schemas.microsoft.com/office/drawing/2014/main" id="{FE74637B-3CC7-4ABD-A5E8-3398B278A9C2}"/>
                    </a:ext>
                  </a:extLst>
                </p:cNvPr>
                <p:cNvSpPr/>
                <p:nvPr/>
              </p:nvSpPr>
              <p:spPr>
                <a:xfrm>
                  <a:off x="9194943" y="1711987"/>
                  <a:ext cx="584379" cy="673459"/>
                </a:xfrm>
                <a:custGeom>
                  <a:avLst/>
                  <a:gdLst>
                    <a:gd name="connsiteX0" fmla="*/ 30352 w 459923"/>
                    <a:gd name="connsiteY0" fmla="*/ 85138 h 505990"/>
                    <a:gd name="connsiteX1" fmla="*/ 1777 w 459923"/>
                    <a:gd name="connsiteY1" fmla="*/ 321902 h 505990"/>
                    <a:gd name="connsiteX2" fmla="*/ 79338 w 459923"/>
                    <a:gd name="connsiteY2" fmla="*/ 505598 h 505990"/>
                    <a:gd name="connsiteX3" fmla="*/ 377334 w 459923"/>
                    <a:gd name="connsiteY3" fmla="*/ 366806 h 505990"/>
                    <a:gd name="connsiteX4" fmla="*/ 454895 w 459923"/>
                    <a:gd name="connsiteY4" fmla="*/ 236177 h 505990"/>
                    <a:gd name="connsiteX5" fmla="*/ 267117 w 459923"/>
                    <a:gd name="connsiteY5" fmla="*/ 48398 h 505990"/>
                    <a:gd name="connsiteX6" fmla="*/ 91584 w 459923"/>
                    <a:gd name="connsiteY6" fmla="*/ 3495 h 505990"/>
                    <a:gd name="connsiteX7" fmla="*/ 30352 w 459923"/>
                    <a:gd name="connsiteY7" fmla="*/ 85138 h 50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9923" h="505990">
                      <a:moveTo>
                        <a:pt x="30352" y="85138"/>
                      </a:moveTo>
                      <a:cubicBezTo>
                        <a:pt x="15384" y="138206"/>
                        <a:pt x="-6387" y="251825"/>
                        <a:pt x="1777" y="321902"/>
                      </a:cubicBezTo>
                      <a:cubicBezTo>
                        <a:pt x="9941" y="391979"/>
                        <a:pt x="16745" y="498114"/>
                        <a:pt x="79338" y="505598"/>
                      </a:cubicBezTo>
                      <a:cubicBezTo>
                        <a:pt x="141931" y="513082"/>
                        <a:pt x="314741" y="411710"/>
                        <a:pt x="377334" y="366806"/>
                      </a:cubicBezTo>
                      <a:cubicBezTo>
                        <a:pt x="439927" y="321902"/>
                        <a:pt x="473265" y="289245"/>
                        <a:pt x="454895" y="236177"/>
                      </a:cubicBezTo>
                      <a:cubicBezTo>
                        <a:pt x="436526" y="183109"/>
                        <a:pt x="327669" y="87178"/>
                        <a:pt x="267117" y="48398"/>
                      </a:cubicBezTo>
                      <a:cubicBezTo>
                        <a:pt x="206565" y="9618"/>
                        <a:pt x="134446" y="-8071"/>
                        <a:pt x="91584" y="3495"/>
                      </a:cubicBezTo>
                      <a:cubicBezTo>
                        <a:pt x="48722" y="15061"/>
                        <a:pt x="45320" y="32070"/>
                        <a:pt x="30352" y="85138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Forme libre 5">
                  <a:extLst>
                    <a:ext uri="{FF2B5EF4-FFF2-40B4-BE49-F238E27FC236}">
                      <a16:creationId xmlns:a16="http://schemas.microsoft.com/office/drawing/2014/main" id="{058EE30D-B984-458B-A837-ACA5363A333B}"/>
                    </a:ext>
                  </a:extLst>
                </p:cNvPr>
                <p:cNvSpPr/>
                <p:nvPr/>
              </p:nvSpPr>
              <p:spPr>
                <a:xfrm>
                  <a:off x="9493521" y="2153038"/>
                  <a:ext cx="668100" cy="627007"/>
                </a:xfrm>
                <a:custGeom>
                  <a:avLst/>
                  <a:gdLst>
                    <a:gd name="connsiteX0" fmla="*/ 28166 w 507419"/>
                    <a:gd name="connsiteY0" fmla="*/ 413873 h 483596"/>
                    <a:gd name="connsiteX1" fmla="*/ 48577 w 507419"/>
                    <a:gd name="connsiteY1" fmla="*/ 185273 h 483596"/>
                    <a:gd name="connsiteX2" fmla="*/ 203699 w 507419"/>
                    <a:gd name="connsiteY2" fmla="*/ 1576 h 483596"/>
                    <a:gd name="connsiteX3" fmla="*/ 428216 w 507419"/>
                    <a:gd name="connsiteY3" fmla="*/ 111794 h 483596"/>
                    <a:gd name="connsiteX4" fmla="*/ 481284 w 507419"/>
                    <a:gd name="connsiteY4" fmla="*/ 368969 h 483596"/>
                    <a:gd name="connsiteX5" fmla="*/ 36331 w 507419"/>
                    <a:gd name="connsiteY5" fmla="*/ 483269 h 483596"/>
                    <a:gd name="connsiteX6" fmla="*/ 28166 w 507419"/>
                    <a:gd name="connsiteY6" fmla="*/ 413873 h 483596"/>
                    <a:gd name="connsiteX0" fmla="*/ 7514 w 527589"/>
                    <a:gd name="connsiteY0" fmla="*/ 360805 h 483294"/>
                    <a:gd name="connsiteX1" fmla="*/ 68747 w 527589"/>
                    <a:gd name="connsiteY1" fmla="*/ 185273 h 483294"/>
                    <a:gd name="connsiteX2" fmla="*/ 223869 w 527589"/>
                    <a:gd name="connsiteY2" fmla="*/ 1576 h 483294"/>
                    <a:gd name="connsiteX3" fmla="*/ 448386 w 527589"/>
                    <a:gd name="connsiteY3" fmla="*/ 111794 h 483294"/>
                    <a:gd name="connsiteX4" fmla="*/ 501454 w 527589"/>
                    <a:gd name="connsiteY4" fmla="*/ 368969 h 483294"/>
                    <a:gd name="connsiteX5" fmla="*/ 56501 w 527589"/>
                    <a:gd name="connsiteY5" fmla="*/ 483269 h 483294"/>
                    <a:gd name="connsiteX6" fmla="*/ 7514 w 527589"/>
                    <a:gd name="connsiteY6" fmla="*/ 360805 h 483294"/>
                    <a:gd name="connsiteX0" fmla="*/ 4583 w 524658"/>
                    <a:gd name="connsiteY0" fmla="*/ 360805 h 458821"/>
                    <a:gd name="connsiteX1" fmla="*/ 65816 w 524658"/>
                    <a:gd name="connsiteY1" fmla="*/ 185273 h 458821"/>
                    <a:gd name="connsiteX2" fmla="*/ 220938 w 524658"/>
                    <a:gd name="connsiteY2" fmla="*/ 1576 h 458821"/>
                    <a:gd name="connsiteX3" fmla="*/ 445455 w 524658"/>
                    <a:gd name="connsiteY3" fmla="*/ 111794 h 458821"/>
                    <a:gd name="connsiteX4" fmla="*/ 498523 w 524658"/>
                    <a:gd name="connsiteY4" fmla="*/ 368969 h 458821"/>
                    <a:gd name="connsiteX5" fmla="*/ 180117 w 524658"/>
                    <a:gd name="connsiteY5" fmla="*/ 458776 h 458821"/>
                    <a:gd name="connsiteX6" fmla="*/ 4583 w 524658"/>
                    <a:gd name="connsiteY6" fmla="*/ 360805 h 458821"/>
                    <a:gd name="connsiteX0" fmla="*/ 1783 w 521858"/>
                    <a:gd name="connsiteY0" fmla="*/ 360805 h 471054"/>
                    <a:gd name="connsiteX1" fmla="*/ 63016 w 521858"/>
                    <a:gd name="connsiteY1" fmla="*/ 185273 h 471054"/>
                    <a:gd name="connsiteX2" fmla="*/ 218138 w 521858"/>
                    <a:gd name="connsiteY2" fmla="*/ 1576 h 471054"/>
                    <a:gd name="connsiteX3" fmla="*/ 442655 w 521858"/>
                    <a:gd name="connsiteY3" fmla="*/ 111794 h 471054"/>
                    <a:gd name="connsiteX4" fmla="*/ 495723 w 521858"/>
                    <a:gd name="connsiteY4" fmla="*/ 368969 h 471054"/>
                    <a:gd name="connsiteX5" fmla="*/ 124249 w 521858"/>
                    <a:gd name="connsiteY5" fmla="*/ 471022 h 471054"/>
                    <a:gd name="connsiteX6" fmla="*/ 1783 w 521858"/>
                    <a:gd name="connsiteY6" fmla="*/ 360805 h 471054"/>
                    <a:gd name="connsiteX0" fmla="*/ 1657 w 525814"/>
                    <a:gd name="connsiteY0" fmla="*/ 381216 h 471089"/>
                    <a:gd name="connsiteX1" fmla="*/ 66972 w 525814"/>
                    <a:gd name="connsiteY1" fmla="*/ 185273 h 471089"/>
                    <a:gd name="connsiteX2" fmla="*/ 222094 w 525814"/>
                    <a:gd name="connsiteY2" fmla="*/ 1576 h 471089"/>
                    <a:gd name="connsiteX3" fmla="*/ 446611 w 525814"/>
                    <a:gd name="connsiteY3" fmla="*/ 111794 h 471089"/>
                    <a:gd name="connsiteX4" fmla="*/ 499679 w 525814"/>
                    <a:gd name="connsiteY4" fmla="*/ 368969 h 471089"/>
                    <a:gd name="connsiteX5" fmla="*/ 128205 w 525814"/>
                    <a:gd name="connsiteY5" fmla="*/ 471022 h 471089"/>
                    <a:gd name="connsiteX6" fmla="*/ 1657 w 525814"/>
                    <a:gd name="connsiteY6" fmla="*/ 381216 h 47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5814" h="471089">
                      <a:moveTo>
                        <a:pt x="1657" y="381216"/>
                      </a:moveTo>
                      <a:cubicBezTo>
                        <a:pt x="-8548" y="333591"/>
                        <a:pt x="30233" y="248546"/>
                        <a:pt x="66972" y="185273"/>
                      </a:cubicBezTo>
                      <a:cubicBezTo>
                        <a:pt x="103712" y="122000"/>
                        <a:pt x="158821" y="13822"/>
                        <a:pt x="222094" y="1576"/>
                      </a:cubicBezTo>
                      <a:cubicBezTo>
                        <a:pt x="285367" y="-10671"/>
                        <a:pt x="400347" y="50562"/>
                        <a:pt x="446611" y="111794"/>
                      </a:cubicBezTo>
                      <a:cubicBezTo>
                        <a:pt x="492875" y="173026"/>
                        <a:pt x="564993" y="307057"/>
                        <a:pt x="499679" y="368969"/>
                      </a:cubicBezTo>
                      <a:cubicBezTo>
                        <a:pt x="434365" y="430881"/>
                        <a:pt x="211209" y="468981"/>
                        <a:pt x="128205" y="471022"/>
                      </a:cubicBezTo>
                      <a:cubicBezTo>
                        <a:pt x="45201" y="473063"/>
                        <a:pt x="11862" y="428841"/>
                        <a:pt x="1657" y="381216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Forme libre 6">
                  <a:extLst>
                    <a:ext uri="{FF2B5EF4-FFF2-40B4-BE49-F238E27FC236}">
                      <a16:creationId xmlns:a16="http://schemas.microsoft.com/office/drawing/2014/main" id="{DF486CF7-04EC-4B29-9E5F-F52A56A2D37A}"/>
                    </a:ext>
                  </a:extLst>
                </p:cNvPr>
                <p:cNvSpPr/>
                <p:nvPr/>
              </p:nvSpPr>
              <p:spPr>
                <a:xfrm>
                  <a:off x="9680424" y="2643395"/>
                  <a:ext cx="779774" cy="745064"/>
                </a:xfrm>
                <a:custGeom>
                  <a:avLst/>
                  <a:gdLst>
                    <a:gd name="connsiteX0" fmla="*/ 364882 w 613974"/>
                    <a:gd name="connsiteY0" fmla="*/ 469 h 559776"/>
                    <a:gd name="connsiteX1" fmla="*/ 209761 w 613974"/>
                    <a:gd name="connsiteY1" fmla="*/ 122934 h 559776"/>
                    <a:gd name="connsiteX2" fmla="*/ 38311 w 613974"/>
                    <a:gd name="connsiteY2" fmla="*/ 184166 h 559776"/>
                    <a:gd name="connsiteX3" fmla="*/ 9736 w 613974"/>
                    <a:gd name="connsiteY3" fmla="*/ 420930 h 559776"/>
                    <a:gd name="connsiteX4" fmla="*/ 168939 w 613974"/>
                    <a:gd name="connsiteY4" fmla="*/ 559723 h 559776"/>
                    <a:gd name="connsiteX5" fmla="*/ 356718 w 613974"/>
                    <a:gd name="connsiteY5" fmla="*/ 437259 h 559776"/>
                    <a:gd name="connsiteX6" fmla="*/ 536332 w 613974"/>
                    <a:gd name="connsiteY6" fmla="*/ 425012 h 559776"/>
                    <a:gd name="connsiteX7" fmla="*/ 613893 w 613974"/>
                    <a:gd name="connsiteY7" fmla="*/ 249480 h 559776"/>
                    <a:gd name="connsiteX8" fmla="*/ 524086 w 613974"/>
                    <a:gd name="connsiteY8" fmla="*/ 86194 h 559776"/>
                    <a:gd name="connsiteX9" fmla="*/ 364882 w 613974"/>
                    <a:gd name="connsiteY9" fmla="*/ 469 h 559776"/>
                    <a:gd name="connsiteX0" fmla="*/ 364882 w 613968"/>
                    <a:gd name="connsiteY0" fmla="*/ 469 h 560035"/>
                    <a:gd name="connsiteX1" fmla="*/ 209761 w 613968"/>
                    <a:gd name="connsiteY1" fmla="*/ 122934 h 560035"/>
                    <a:gd name="connsiteX2" fmla="*/ 38311 w 613968"/>
                    <a:gd name="connsiteY2" fmla="*/ 184166 h 560035"/>
                    <a:gd name="connsiteX3" fmla="*/ 9736 w 613968"/>
                    <a:gd name="connsiteY3" fmla="*/ 420930 h 560035"/>
                    <a:gd name="connsiteX4" fmla="*/ 168939 w 613968"/>
                    <a:gd name="connsiteY4" fmla="*/ 559723 h 560035"/>
                    <a:gd name="connsiteX5" fmla="*/ 373047 w 613968"/>
                    <a:gd name="connsiteY5" fmla="*/ 457669 h 560035"/>
                    <a:gd name="connsiteX6" fmla="*/ 536332 w 613968"/>
                    <a:gd name="connsiteY6" fmla="*/ 425012 h 560035"/>
                    <a:gd name="connsiteX7" fmla="*/ 613893 w 613968"/>
                    <a:gd name="connsiteY7" fmla="*/ 249480 h 560035"/>
                    <a:gd name="connsiteX8" fmla="*/ 524086 w 613968"/>
                    <a:gd name="connsiteY8" fmla="*/ 86194 h 560035"/>
                    <a:gd name="connsiteX9" fmla="*/ 364882 w 613968"/>
                    <a:gd name="connsiteY9" fmla="*/ 469 h 560035"/>
                    <a:gd name="connsiteX0" fmla="*/ 364619 w 613705"/>
                    <a:gd name="connsiteY0" fmla="*/ 223 h 559789"/>
                    <a:gd name="connsiteX1" fmla="*/ 201334 w 613705"/>
                    <a:gd name="connsiteY1" fmla="*/ 110442 h 559789"/>
                    <a:gd name="connsiteX2" fmla="*/ 38048 w 613705"/>
                    <a:gd name="connsiteY2" fmla="*/ 183920 h 559789"/>
                    <a:gd name="connsiteX3" fmla="*/ 9473 w 613705"/>
                    <a:gd name="connsiteY3" fmla="*/ 420684 h 559789"/>
                    <a:gd name="connsiteX4" fmla="*/ 168676 w 613705"/>
                    <a:gd name="connsiteY4" fmla="*/ 559477 h 559789"/>
                    <a:gd name="connsiteX5" fmla="*/ 372784 w 613705"/>
                    <a:gd name="connsiteY5" fmla="*/ 457423 h 559789"/>
                    <a:gd name="connsiteX6" fmla="*/ 536069 w 613705"/>
                    <a:gd name="connsiteY6" fmla="*/ 424766 h 559789"/>
                    <a:gd name="connsiteX7" fmla="*/ 613630 w 613705"/>
                    <a:gd name="connsiteY7" fmla="*/ 249234 h 559789"/>
                    <a:gd name="connsiteX8" fmla="*/ 523823 w 613705"/>
                    <a:gd name="connsiteY8" fmla="*/ 85948 h 559789"/>
                    <a:gd name="connsiteX9" fmla="*/ 364619 w 613705"/>
                    <a:gd name="connsiteY9" fmla="*/ 223 h 559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3705" h="559789">
                      <a:moveTo>
                        <a:pt x="364619" y="223"/>
                      </a:moveTo>
                      <a:cubicBezTo>
                        <a:pt x="310871" y="4305"/>
                        <a:pt x="255762" y="79826"/>
                        <a:pt x="201334" y="110442"/>
                      </a:cubicBezTo>
                      <a:cubicBezTo>
                        <a:pt x="146905" y="141058"/>
                        <a:pt x="70025" y="132213"/>
                        <a:pt x="38048" y="183920"/>
                      </a:cubicBezTo>
                      <a:cubicBezTo>
                        <a:pt x="6071" y="235627"/>
                        <a:pt x="-12298" y="358091"/>
                        <a:pt x="9473" y="420684"/>
                      </a:cubicBezTo>
                      <a:cubicBezTo>
                        <a:pt x="31244" y="483277"/>
                        <a:pt x="108124" y="553354"/>
                        <a:pt x="168676" y="559477"/>
                      </a:cubicBezTo>
                      <a:cubicBezTo>
                        <a:pt x="229228" y="565600"/>
                        <a:pt x="311552" y="479875"/>
                        <a:pt x="372784" y="457423"/>
                      </a:cubicBezTo>
                      <a:cubicBezTo>
                        <a:pt x="434016" y="434971"/>
                        <a:pt x="495928" y="459464"/>
                        <a:pt x="536069" y="424766"/>
                      </a:cubicBezTo>
                      <a:cubicBezTo>
                        <a:pt x="576210" y="390068"/>
                        <a:pt x="615671" y="305704"/>
                        <a:pt x="613630" y="249234"/>
                      </a:cubicBezTo>
                      <a:cubicBezTo>
                        <a:pt x="611589" y="192764"/>
                        <a:pt x="559882" y="122687"/>
                        <a:pt x="523823" y="85948"/>
                      </a:cubicBezTo>
                      <a:cubicBezTo>
                        <a:pt x="487764" y="49209"/>
                        <a:pt x="418367" y="-3859"/>
                        <a:pt x="364619" y="223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Forme libre 7">
                  <a:extLst>
                    <a:ext uri="{FF2B5EF4-FFF2-40B4-BE49-F238E27FC236}">
                      <a16:creationId xmlns:a16="http://schemas.microsoft.com/office/drawing/2014/main" id="{2A60801E-7CCE-452A-B1A1-43F81A702125}"/>
                    </a:ext>
                  </a:extLst>
                </p:cNvPr>
                <p:cNvSpPr/>
                <p:nvPr/>
              </p:nvSpPr>
              <p:spPr>
                <a:xfrm>
                  <a:off x="9814336" y="3233457"/>
                  <a:ext cx="802325" cy="698869"/>
                </a:xfrm>
                <a:custGeom>
                  <a:avLst/>
                  <a:gdLst>
                    <a:gd name="connsiteX0" fmla="*/ 211198 w 631453"/>
                    <a:gd name="connsiteY0" fmla="*/ 76991 h 525081"/>
                    <a:gd name="connsiteX1" fmla="*/ 46193 w 631453"/>
                    <a:gd name="connsiteY1" fmla="*/ 175535 h 525081"/>
                    <a:gd name="connsiteX2" fmla="*/ 7234 w 631453"/>
                    <a:gd name="connsiteY2" fmla="*/ 351998 h 525081"/>
                    <a:gd name="connsiteX3" fmla="*/ 167655 w 631453"/>
                    <a:gd name="connsiteY3" fmla="*/ 517003 h 525081"/>
                    <a:gd name="connsiteX4" fmla="*/ 328076 w 631453"/>
                    <a:gd name="connsiteY4" fmla="*/ 494085 h 525081"/>
                    <a:gd name="connsiteX5" fmla="*/ 426620 w 631453"/>
                    <a:gd name="connsiteY5" fmla="*/ 445959 h 525081"/>
                    <a:gd name="connsiteX6" fmla="*/ 564124 w 631453"/>
                    <a:gd name="connsiteY6" fmla="*/ 386374 h 525081"/>
                    <a:gd name="connsiteX7" fmla="*/ 628293 w 631453"/>
                    <a:gd name="connsiteY7" fmla="*/ 253454 h 525081"/>
                    <a:gd name="connsiteX8" fmla="*/ 607667 w 631453"/>
                    <a:gd name="connsiteY8" fmla="*/ 131992 h 525081"/>
                    <a:gd name="connsiteX9" fmla="*/ 488497 w 631453"/>
                    <a:gd name="connsiteY9" fmla="*/ 10531 h 525081"/>
                    <a:gd name="connsiteX10" fmla="*/ 396828 w 631453"/>
                    <a:gd name="connsiteY10" fmla="*/ 12822 h 525081"/>
                    <a:gd name="connsiteX11" fmla="*/ 211198 w 631453"/>
                    <a:gd name="connsiteY11" fmla="*/ 76991 h 525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1453" h="525081">
                      <a:moveTo>
                        <a:pt x="211198" y="76991"/>
                      </a:moveTo>
                      <a:cubicBezTo>
                        <a:pt x="152759" y="104110"/>
                        <a:pt x="80187" y="129701"/>
                        <a:pt x="46193" y="175535"/>
                      </a:cubicBezTo>
                      <a:cubicBezTo>
                        <a:pt x="12199" y="221369"/>
                        <a:pt x="-13010" y="295087"/>
                        <a:pt x="7234" y="351998"/>
                      </a:cubicBezTo>
                      <a:cubicBezTo>
                        <a:pt x="27478" y="408909"/>
                        <a:pt x="114181" y="493322"/>
                        <a:pt x="167655" y="517003"/>
                      </a:cubicBezTo>
                      <a:cubicBezTo>
                        <a:pt x="221129" y="540684"/>
                        <a:pt x="284915" y="505926"/>
                        <a:pt x="328076" y="494085"/>
                      </a:cubicBezTo>
                      <a:cubicBezTo>
                        <a:pt x="371237" y="482244"/>
                        <a:pt x="387279" y="463911"/>
                        <a:pt x="426620" y="445959"/>
                      </a:cubicBezTo>
                      <a:cubicBezTo>
                        <a:pt x="465961" y="428007"/>
                        <a:pt x="530512" y="418458"/>
                        <a:pt x="564124" y="386374"/>
                      </a:cubicBezTo>
                      <a:cubicBezTo>
                        <a:pt x="597736" y="354290"/>
                        <a:pt x="621036" y="295851"/>
                        <a:pt x="628293" y="253454"/>
                      </a:cubicBezTo>
                      <a:cubicBezTo>
                        <a:pt x="635550" y="211057"/>
                        <a:pt x="630966" y="172479"/>
                        <a:pt x="607667" y="131992"/>
                      </a:cubicBezTo>
                      <a:cubicBezTo>
                        <a:pt x="584368" y="91505"/>
                        <a:pt x="523637" y="30393"/>
                        <a:pt x="488497" y="10531"/>
                      </a:cubicBezTo>
                      <a:cubicBezTo>
                        <a:pt x="453357" y="-9331"/>
                        <a:pt x="446864" y="3273"/>
                        <a:pt x="396828" y="12822"/>
                      </a:cubicBezTo>
                      <a:cubicBezTo>
                        <a:pt x="346792" y="22371"/>
                        <a:pt x="269637" y="49872"/>
                        <a:pt x="211198" y="76991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Forme libre 8">
                  <a:extLst>
                    <a:ext uri="{FF2B5EF4-FFF2-40B4-BE49-F238E27FC236}">
                      <a16:creationId xmlns:a16="http://schemas.microsoft.com/office/drawing/2014/main" id="{2EDA3ACC-6D97-4CB0-90F7-018BB595CD5D}"/>
                    </a:ext>
                  </a:extLst>
                </p:cNvPr>
                <p:cNvSpPr/>
                <p:nvPr/>
              </p:nvSpPr>
              <p:spPr>
                <a:xfrm>
                  <a:off x="9839932" y="3788253"/>
                  <a:ext cx="947725" cy="1080666"/>
                </a:xfrm>
                <a:custGeom>
                  <a:avLst/>
                  <a:gdLst>
                    <a:gd name="connsiteX0" fmla="*/ 202373 w 757773"/>
                    <a:gd name="connsiteY0" fmla="*/ 135555 h 803272"/>
                    <a:gd name="connsiteX1" fmla="*/ 27764 w 757773"/>
                    <a:gd name="connsiteY1" fmla="*/ 287189 h 803272"/>
                    <a:gd name="connsiteX2" fmla="*/ 7087 w 757773"/>
                    <a:gd name="connsiteY2" fmla="*/ 436526 h 803272"/>
                    <a:gd name="connsiteX3" fmla="*/ 96689 w 757773"/>
                    <a:gd name="connsiteY3" fmla="*/ 567483 h 803272"/>
                    <a:gd name="connsiteX4" fmla="*/ 96689 w 757773"/>
                    <a:gd name="connsiteY4" fmla="*/ 567483 h 803272"/>
                    <a:gd name="connsiteX5" fmla="*/ 200076 w 757773"/>
                    <a:gd name="connsiteY5" fmla="*/ 778852 h 803272"/>
                    <a:gd name="connsiteX6" fmla="*/ 496452 w 757773"/>
                    <a:gd name="connsiteY6" fmla="*/ 788042 h 803272"/>
                    <a:gd name="connsiteX7" fmla="*/ 590649 w 757773"/>
                    <a:gd name="connsiteY7" fmla="*/ 682357 h 803272"/>
                    <a:gd name="connsiteX8" fmla="*/ 728498 w 757773"/>
                    <a:gd name="connsiteY8" fmla="*/ 583565 h 803272"/>
                    <a:gd name="connsiteX9" fmla="*/ 756068 w 757773"/>
                    <a:gd name="connsiteY9" fmla="*/ 388279 h 803272"/>
                    <a:gd name="connsiteX10" fmla="*/ 698631 w 757773"/>
                    <a:gd name="connsiteY10" fmla="*/ 151638 h 803272"/>
                    <a:gd name="connsiteX11" fmla="*/ 526319 w 757773"/>
                    <a:gd name="connsiteY11" fmla="*/ 4 h 803272"/>
                    <a:gd name="connsiteX12" fmla="*/ 202373 w 757773"/>
                    <a:gd name="connsiteY12" fmla="*/ 135555 h 803272"/>
                    <a:gd name="connsiteX0" fmla="*/ 202373 w 757773"/>
                    <a:gd name="connsiteY0" fmla="*/ 135555 h 811941"/>
                    <a:gd name="connsiteX1" fmla="*/ 27764 w 757773"/>
                    <a:gd name="connsiteY1" fmla="*/ 287189 h 811941"/>
                    <a:gd name="connsiteX2" fmla="*/ 7087 w 757773"/>
                    <a:gd name="connsiteY2" fmla="*/ 436526 h 811941"/>
                    <a:gd name="connsiteX3" fmla="*/ 96689 w 757773"/>
                    <a:gd name="connsiteY3" fmla="*/ 567483 h 811941"/>
                    <a:gd name="connsiteX4" fmla="*/ 96689 w 757773"/>
                    <a:gd name="connsiteY4" fmla="*/ 567483 h 811941"/>
                    <a:gd name="connsiteX5" fmla="*/ 200076 w 757773"/>
                    <a:gd name="connsiteY5" fmla="*/ 778852 h 811941"/>
                    <a:gd name="connsiteX6" fmla="*/ 399958 w 757773"/>
                    <a:gd name="connsiteY6" fmla="*/ 801827 h 811941"/>
                    <a:gd name="connsiteX7" fmla="*/ 590649 w 757773"/>
                    <a:gd name="connsiteY7" fmla="*/ 682357 h 811941"/>
                    <a:gd name="connsiteX8" fmla="*/ 728498 w 757773"/>
                    <a:gd name="connsiteY8" fmla="*/ 583565 h 811941"/>
                    <a:gd name="connsiteX9" fmla="*/ 756068 w 757773"/>
                    <a:gd name="connsiteY9" fmla="*/ 388279 h 811941"/>
                    <a:gd name="connsiteX10" fmla="*/ 698631 w 757773"/>
                    <a:gd name="connsiteY10" fmla="*/ 151638 h 811941"/>
                    <a:gd name="connsiteX11" fmla="*/ 526319 w 757773"/>
                    <a:gd name="connsiteY11" fmla="*/ 4 h 811941"/>
                    <a:gd name="connsiteX12" fmla="*/ 202373 w 757773"/>
                    <a:gd name="connsiteY12" fmla="*/ 135555 h 811941"/>
                    <a:gd name="connsiteX0" fmla="*/ 202373 w 739062"/>
                    <a:gd name="connsiteY0" fmla="*/ 135555 h 811941"/>
                    <a:gd name="connsiteX1" fmla="*/ 27764 w 739062"/>
                    <a:gd name="connsiteY1" fmla="*/ 287189 h 811941"/>
                    <a:gd name="connsiteX2" fmla="*/ 7087 w 739062"/>
                    <a:gd name="connsiteY2" fmla="*/ 436526 h 811941"/>
                    <a:gd name="connsiteX3" fmla="*/ 96689 w 739062"/>
                    <a:gd name="connsiteY3" fmla="*/ 567483 h 811941"/>
                    <a:gd name="connsiteX4" fmla="*/ 96689 w 739062"/>
                    <a:gd name="connsiteY4" fmla="*/ 567483 h 811941"/>
                    <a:gd name="connsiteX5" fmla="*/ 200076 w 739062"/>
                    <a:gd name="connsiteY5" fmla="*/ 778852 h 811941"/>
                    <a:gd name="connsiteX6" fmla="*/ 399958 w 739062"/>
                    <a:gd name="connsiteY6" fmla="*/ 801827 h 811941"/>
                    <a:gd name="connsiteX7" fmla="*/ 590649 w 739062"/>
                    <a:gd name="connsiteY7" fmla="*/ 682357 h 811941"/>
                    <a:gd name="connsiteX8" fmla="*/ 728498 w 739062"/>
                    <a:gd name="connsiteY8" fmla="*/ 583565 h 811941"/>
                    <a:gd name="connsiteX9" fmla="*/ 726201 w 739062"/>
                    <a:gd name="connsiteY9" fmla="*/ 351520 h 811941"/>
                    <a:gd name="connsiteX10" fmla="*/ 698631 w 739062"/>
                    <a:gd name="connsiteY10" fmla="*/ 151638 h 811941"/>
                    <a:gd name="connsiteX11" fmla="*/ 526319 w 739062"/>
                    <a:gd name="connsiteY11" fmla="*/ 4 h 811941"/>
                    <a:gd name="connsiteX12" fmla="*/ 202373 w 739062"/>
                    <a:gd name="connsiteY12" fmla="*/ 135555 h 811941"/>
                    <a:gd name="connsiteX0" fmla="*/ 202373 w 760477"/>
                    <a:gd name="connsiteY0" fmla="*/ 135555 h 811941"/>
                    <a:gd name="connsiteX1" fmla="*/ 27764 w 760477"/>
                    <a:gd name="connsiteY1" fmla="*/ 287189 h 811941"/>
                    <a:gd name="connsiteX2" fmla="*/ 7087 w 760477"/>
                    <a:gd name="connsiteY2" fmla="*/ 436526 h 811941"/>
                    <a:gd name="connsiteX3" fmla="*/ 96689 w 760477"/>
                    <a:gd name="connsiteY3" fmla="*/ 567483 h 811941"/>
                    <a:gd name="connsiteX4" fmla="*/ 96689 w 760477"/>
                    <a:gd name="connsiteY4" fmla="*/ 567483 h 811941"/>
                    <a:gd name="connsiteX5" fmla="*/ 200076 w 760477"/>
                    <a:gd name="connsiteY5" fmla="*/ 778852 h 811941"/>
                    <a:gd name="connsiteX6" fmla="*/ 399958 w 760477"/>
                    <a:gd name="connsiteY6" fmla="*/ 801827 h 811941"/>
                    <a:gd name="connsiteX7" fmla="*/ 590649 w 760477"/>
                    <a:gd name="connsiteY7" fmla="*/ 682357 h 811941"/>
                    <a:gd name="connsiteX8" fmla="*/ 753771 w 760477"/>
                    <a:gd name="connsiteY8" fmla="*/ 558293 h 811941"/>
                    <a:gd name="connsiteX9" fmla="*/ 726201 w 760477"/>
                    <a:gd name="connsiteY9" fmla="*/ 351520 h 811941"/>
                    <a:gd name="connsiteX10" fmla="*/ 698631 w 760477"/>
                    <a:gd name="connsiteY10" fmla="*/ 151638 h 811941"/>
                    <a:gd name="connsiteX11" fmla="*/ 526319 w 760477"/>
                    <a:gd name="connsiteY11" fmla="*/ 4 h 811941"/>
                    <a:gd name="connsiteX12" fmla="*/ 202373 w 760477"/>
                    <a:gd name="connsiteY12" fmla="*/ 135555 h 811941"/>
                    <a:gd name="connsiteX0" fmla="*/ 202373 w 765598"/>
                    <a:gd name="connsiteY0" fmla="*/ 135555 h 811941"/>
                    <a:gd name="connsiteX1" fmla="*/ 27764 w 765598"/>
                    <a:gd name="connsiteY1" fmla="*/ 287189 h 811941"/>
                    <a:gd name="connsiteX2" fmla="*/ 7087 w 765598"/>
                    <a:gd name="connsiteY2" fmla="*/ 436526 h 811941"/>
                    <a:gd name="connsiteX3" fmla="*/ 96689 w 765598"/>
                    <a:gd name="connsiteY3" fmla="*/ 567483 h 811941"/>
                    <a:gd name="connsiteX4" fmla="*/ 96689 w 765598"/>
                    <a:gd name="connsiteY4" fmla="*/ 567483 h 811941"/>
                    <a:gd name="connsiteX5" fmla="*/ 200076 w 765598"/>
                    <a:gd name="connsiteY5" fmla="*/ 778852 h 811941"/>
                    <a:gd name="connsiteX6" fmla="*/ 399958 w 765598"/>
                    <a:gd name="connsiteY6" fmla="*/ 801827 h 811941"/>
                    <a:gd name="connsiteX7" fmla="*/ 590649 w 765598"/>
                    <a:gd name="connsiteY7" fmla="*/ 682357 h 811941"/>
                    <a:gd name="connsiteX8" fmla="*/ 753771 w 765598"/>
                    <a:gd name="connsiteY8" fmla="*/ 558293 h 811941"/>
                    <a:gd name="connsiteX9" fmla="*/ 746878 w 765598"/>
                    <a:gd name="connsiteY9" fmla="*/ 314760 h 811941"/>
                    <a:gd name="connsiteX10" fmla="*/ 698631 w 765598"/>
                    <a:gd name="connsiteY10" fmla="*/ 151638 h 811941"/>
                    <a:gd name="connsiteX11" fmla="*/ 526319 w 765598"/>
                    <a:gd name="connsiteY11" fmla="*/ 4 h 811941"/>
                    <a:gd name="connsiteX12" fmla="*/ 202373 w 765598"/>
                    <a:gd name="connsiteY12" fmla="*/ 135555 h 811941"/>
                    <a:gd name="connsiteX0" fmla="*/ 202373 w 761851"/>
                    <a:gd name="connsiteY0" fmla="*/ 135555 h 811941"/>
                    <a:gd name="connsiteX1" fmla="*/ 27764 w 761851"/>
                    <a:gd name="connsiteY1" fmla="*/ 287189 h 811941"/>
                    <a:gd name="connsiteX2" fmla="*/ 7087 w 761851"/>
                    <a:gd name="connsiteY2" fmla="*/ 436526 h 811941"/>
                    <a:gd name="connsiteX3" fmla="*/ 96689 w 761851"/>
                    <a:gd name="connsiteY3" fmla="*/ 567483 h 811941"/>
                    <a:gd name="connsiteX4" fmla="*/ 96689 w 761851"/>
                    <a:gd name="connsiteY4" fmla="*/ 567483 h 811941"/>
                    <a:gd name="connsiteX5" fmla="*/ 200076 w 761851"/>
                    <a:gd name="connsiteY5" fmla="*/ 778852 h 811941"/>
                    <a:gd name="connsiteX6" fmla="*/ 399958 w 761851"/>
                    <a:gd name="connsiteY6" fmla="*/ 801827 h 811941"/>
                    <a:gd name="connsiteX7" fmla="*/ 590649 w 761851"/>
                    <a:gd name="connsiteY7" fmla="*/ 682357 h 811941"/>
                    <a:gd name="connsiteX8" fmla="*/ 753771 w 761851"/>
                    <a:gd name="connsiteY8" fmla="*/ 558293 h 811941"/>
                    <a:gd name="connsiteX9" fmla="*/ 733093 w 761851"/>
                    <a:gd name="connsiteY9" fmla="*/ 323950 h 811941"/>
                    <a:gd name="connsiteX10" fmla="*/ 698631 w 761851"/>
                    <a:gd name="connsiteY10" fmla="*/ 151638 h 811941"/>
                    <a:gd name="connsiteX11" fmla="*/ 526319 w 761851"/>
                    <a:gd name="connsiteY11" fmla="*/ 4 h 811941"/>
                    <a:gd name="connsiteX12" fmla="*/ 202373 w 761851"/>
                    <a:gd name="connsiteY12" fmla="*/ 135555 h 811941"/>
                    <a:gd name="connsiteX0" fmla="*/ 202373 w 762755"/>
                    <a:gd name="connsiteY0" fmla="*/ 135553 h 811939"/>
                    <a:gd name="connsiteX1" fmla="*/ 27764 w 762755"/>
                    <a:gd name="connsiteY1" fmla="*/ 287187 h 811939"/>
                    <a:gd name="connsiteX2" fmla="*/ 7087 w 762755"/>
                    <a:gd name="connsiteY2" fmla="*/ 436524 h 811939"/>
                    <a:gd name="connsiteX3" fmla="*/ 96689 w 762755"/>
                    <a:gd name="connsiteY3" fmla="*/ 567481 h 811939"/>
                    <a:gd name="connsiteX4" fmla="*/ 96689 w 762755"/>
                    <a:gd name="connsiteY4" fmla="*/ 567481 h 811939"/>
                    <a:gd name="connsiteX5" fmla="*/ 200076 w 762755"/>
                    <a:gd name="connsiteY5" fmla="*/ 778850 h 811939"/>
                    <a:gd name="connsiteX6" fmla="*/ 399958 w 762755"/>
                    <a:gd name="connsiteY6" fmla="*/ 801825 h 811939"/>
                    <a:gd name="connsiteX7" fmla="*/ 590649 w 762755"/>
                    <a:gd name="connsiteY7" fmla="*/ 682355 h 811939"/>
                    <a:gd name="connsiteX8" fmla="*/ 753771 w 762755"/>
                    <a:gd name="connsiteY8" fmla="*/ 558291 h 811939"/>
                    <a:gd name="connsiteX9" fmla="*/ 733093 w 762755"/>
                    <a:gd name="connsiteY9" fmla="*/ 323948 h 811939"/>
                    <a:gd name="connsiteX10" fmla="*/ 661871 w 762755"/>
                    <a:gd name="connsiteY10" fmla="*/ 133256 h 811939"/>
                    <a:gd name="connsiteX11" fmla="*/ 526319 w 762755"/>
                    <a:gd name="connsiteY11" fmla="*/ 2 h 811939"/>
                    <a:gd name="connsiteX12" fmla="*/ 202373 w 762755"/>
                    <a:gd name="connsiteY12" fmla="*/ 135553 h 811939"/>
                    <a:gd name="connsiteX0" fmla="*/ 202373 w 761851"/>
                    <a:gd name="connsiteY0" fmla="*/ 135551 h 811937"/>
                    <a:gd name="connsiteX1" fmla="*/ 27764 w 761851"/>
                    <a:gd name="connsiteY1" fmla="*/ 287185 h 811937"/>
                    <a:gd name="connsiteX2" fmla="*/ 7087 w 761851"/>
                    <a:gd name="connsiteY2" fmla="*/ 436522 h 811937"/>
                    <a:gd name="connsiteX3" fmla="*/ 96689 w 761851"/>
                    <a:gd name="connsiteY3" fmla="*/ 567479 h 811937"/>
                    <a:gd name="connsiteX4" fmla="*/ 96689 w 761851"/>
                    <a:gd name="connsiteY4" fmla="*/ 567479 h 811937"/>
                    <a:gd name="connsiteX5" fmla="*/ 200076 w 761851"/>
                    <a:gd name="connsiteY5" fmla="*/ 778848 h 811937"/>
                    <a:gd name="connsiteX6" fmla="*/ 399958 w 761851"/>
                    <a:gd name="connsiteY6" fmla="*/ 801823 h 811937"/>
                    <a:gd name="connsiteX7" fmla="*/ 590649 w 761851"/>
                    <a:gd name="connsiteY7" fmla="*/ 682353 h 811937"/>
                    <a:gd name="connsiteX8" fmla="*/ 753771 w 761851"/>
                    <a:gd name="connsiteY8" fmla="*/ 558289 h 811937"/>
                    <a:gd name="connsiteX9" fmla="*/ 733093 w 761851"/>
                    <a:gd name="connsiteY9" fmla="*/ 323946 h 811937"/>
                    <a:gd name="connsiteX10" fmla="*/ 698631 w 761851"/>
                    <a:gd name="connsiteY10" fmla="*/ 135552 h 811937"/>
                    <a:gd name="connsiteX11" fmla="*/ 526319 w 761851"/>
                    <a:gd name="connsiteY11" fmla="*/ 0 h 811937"/>
                    <a:gd name="connsiteX12" fmla="*/ 202373 w 761851"/>
                    <a:gd name="connsiteY12" fmla="*/ 135551 h 811937"/>
                    <a:gd name="connsiteX0" fmla="*/ 202373 w 757155"/>
                    <a:gd name="connsiteY0" fmla="*/ 135551 h 811937"/>
                    <a:gd name="connsiteX1" fmla="*/ 27764 w 757155"/>
                    <a:gd name="connsiteY1" fmla="*/ 287185 h 811937"/>
                    <a:gd name="connsiteX2" fmla="*/ 7087 w 757155"/>
                    <a:gd name="connsiteY2" fmla="*/ 436522 h 811937"/>
                    <a:gd name="connsiteX3" fmla="*/ 96689 w 757155"/>
                    <a:gd name="connsiteY3" fmla="*/ 567479 h 811937"/>
                    <a:gd name="connsiteX4" fmla="*/ 96689 w 757155"/>
                    <a:gd name="connsiteY4" fmla="*/ 567479 h 811937"/>
                    <a:gd name="connsiteX5" fmla="*/ 200076 w 757155"/>
                    <a:gd name="connsiteY5" fmla="*/ 778848 h 811937"/>
                    <a:gd name="connsiteX6" fmla="*/ 399958 w 757155"/>
                    <a:gd name="connsiteY6" fmla="*/ 801823 h 811937"/>
                    <a:gd name="connsiteX7" fmla="*/ 590649 w 757155"/>
                    <a:gd name="connsiteY7" fmla="*/ 682353 h 811937"/>
                    <a:gd name="connsiteX8" fmla="*/ 753771 w 757155"/>
                    <a:gd name="connsiteY8" fmla="*/ 558289 h 811937"/>
                    <a:gd name="connsiteX9" fmla="*/ 700929 w 757155"/>
                    <a:gd name="connsiteY9" fmla="*/ 418143 h 811937"/>
                    <a:gd name="connsiteX10" fmla="*/ 698631 w 757155"/>
                    <a:gd name="connsiteY10" fmla="*/ 135552 h 811937"/>
                    <a:gd name="connsiteX11" fmla="*/ 526319 w 757155"/>
                    <a:gd name="connsiteY11" fmla="*/ 0 h 811937"/>
                    <a:gd name="connsiteX12" fmla="*/ 202373 w 757155"/>
                    <a:gd name="connsiteY12" fmla="*/ 135551 h 811937"/>
                    <a:gd name="connsiteX0" fmla="*/ 202373 w 764171"/>
                    <a:gd name="connsiteY0" fmla="*/ 135551 h 811937"/>
                    <a:gd name="connsiteX1" fmla="*/ 27764 w 764171"/>
                    <a:gd name="connsiteY1" fmla="*/ 287185 h 811937"/>
                    <a:gd name="connsiteX2" fmla="*/ 7087 w 764171"/>
                    <a:gd name="connsiteY2" fmla="*/ 436522 h 811937"/>
                    <a:gd name="connsiteX3" fmla="*/ 96689 w 764171"/>
                    <a:gd name="connsiteY3" fmla="*/ 567479 h 811937"/>
                    <a:gd name="connsiteX4" fmla="*/ 96689 w 764171"/>
                    <a:gd name="connsiteY4" fmla="*/ 567479 h 811937"/>
                    <a:gd name="connsiteX5" fmla="*/ 200076 w 764171"/>
                    <a:gd name="connsiteY5" fmla="*/ 778848 h 811937"/>
                    <a:gd name="connsiteX6" fmla="*/ 399958 w 764171"/>
                    <a:gd name="connsiteY6" fmla="*/ 801823 h 811937"/>
                    <a:gd name="connsiteX7" fmla="*/ 590649 w 764171"/>
                    <a:gd name="connsiteY7" fmla="*/ 682353 h 811937"/>
                    <a:gd name="connsiteX8" fmla="*/ 753771 w 764171"/>
                    <a:gd name="connsiteY8" fmla="*/ 558289 h 811937"/>
                    <a:gd name="connsiteX9" fmla="*/ 742283 w 764171"/>
                    <a:gd name="connsiteY9" fmla="*/ 353813 h 811937"/>
                    <a:gd name="connsiteX10" fmla="*/ 698631 w 764171"/>
                    <a:gd name="connsiteY10" fmla="*/ 135552 h 811937"/>
                    <a:gd name="connsiteX11" fmla="*/ 526319 w 764171"/>
                    <a:gd name="connsiteY11" fmla="*/ 0 h 811937"/>
                    <a:gd name="connsiteX12" fmla="*/ 202373 w 764171"/>
                    <a:gd name="connsiteY12" fmla="*/ 135551 h 811937"/>
                    <a:gd name="connsiteX0" fmla="*/ 202373 w 745887"/>
                    <a:gd name="connsiteY0" fmla="*/ 135551 h 811937"/>
                    <a:gd name="connsiteX1" fmla="*/ 27764 w 745887"/>
                    <a:gd name="connsiteY1" fmla="*/ 287185 h 811937"/>
                    <a:gd name="connsiteX2" fmla="*/ 7087 w 745887"/>
                    <a:gd name="connsiteY2" fmla="*/ 436522 h 811937"/>
                    <a:gd name="connsiteX3" fmla="*/ 96689 w 745887"/>
                    <a:gd name="connsiteY3" fmla="*/ 567479 h 811937"/>
                    <a:gd name="connsiteX4" fmla="*/ 96689 w 745887"/>
                    <a:gd name="connsiteY4" fmla="*/ 567479 h 811937"/>
                    <a:gd name="connsiteX5" fmla="*/ 200076 w 745887"/>
                    <a:gd name="connsiteY5" fmla="*/ 778848 h 811937"/>
                    <a:gd name="connsiteX6" fmla="*/ 399958 w 745887"/>
                    <a:gd name="connsiteY6" fmla="*/ 801823 h 811937"/>
                    <a:gd name="connsiteX7" fmla="*/ 590649 w 745887"/>
                    <a:gd name="connsiteY7" fmla="*/ 682353 h 811937"/>
                    <a:gd name="connsiteX8" fmla="*/ 726201 w 745887"/>
                    <a:gd name="connsiteY8" fmla="*/ 558289 h 811937"/>
                    <a:gd name="connsiteX9" fmla="*/ 742283 w 745887"/>
                    <a:gd name="connsiteY9" fmla="*/ 353813 h 811937"/>
                    <a:gd name="connsiteX10" fmla="*/ 698631 w 745887"/>
                    <a:gd name="connsiteY10" fmla="*/ 135552 h 811937"/>
                    <a:gd name="connsiteX11" fmla="*/ 526319 w 745887"/>
                    <a:gd name="connsiteY11" fmla="*/ 0 h 811937"/>
                    <a:gd name="connsiteX12" fmla="*/ 202373 w 745887"/>
                    <a:gd name="connsiteY12" fmla="*/ 135551 h 811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5887" h="811937">
                      <a:moveTo>
                        <a:pt x="202373" y="135551"/>
                      </a:moveTo>
                      <a:cubicBezTo>
                        <a:pt x="119280" y="183415"/>
                        <a:pt x="60312" y="237023"/>
                        <a:pt x="27764" y="287185"/>
                      </a:cubicBezTo>
                      <a:cubicBezTo>
                        <a:pt x="-4784" y="337347"/>
                        <a:pt x="-4400" y="389806"/>
                        <a:pt x="7087" y="436522"/>
                      </a:cubicBezTo>
                      <a:cubicBezTo>
                        <a:pt x="18574" y="483238"/>
                        <a:pt x="96689" y="567479"/>
                        <a:pt x="96689" y="567479"/>
                      </a:cubicBezTo>
                      <a:lnTo>
                        <a:pt x="96689" y="567479"/>
                      </a:lnTo>
                      <a:cubicBezTo>
                        <a:pt x="113920" y="602707"/>
                        <a:pt x="149531" y="739791"/>
                        <a:pt x="200076" y="778848"/>
                      </a:cubicBezTo>
                      <a:cubicBezTo>
                        <a:pt x="250621" y="817905"/>
                        <a:pt x="334863" y="817905"/>
                        <a:pt x="399958" y="801823"/>
                      </a:cubicBezTo>
                      <a:cubicBezTo>
                        <a:pt x="465053" y="785741"/>
                        <a:pt x="536275" y="722942"/>
                        <a:pt x="590649" y="682353"/>
                      </a:cubicBezTo>
                      <a:cubicBezTo>
                        <a:pt x="645023" y="641764"/>
                        <a:pt x="700929" y="613046"/>
                        <a:pt x="726201" y="558289"/>
                      </a:cubicBezTo>
                      <a:cubicBezTo>
                        <a:pt x="751473" y="503532"/>
                        <a:pt x="746878" y="424269"/>
                        <a:pt x="742283" y="353813"/>
                      </a:cubicBezTo>
                      <a:cubicBezTo>
                        <a:pt x="737688" y="283357"/>
                        <a:pt x="736922" y="200264"/>
                        <a:pt x="698631" y="135552"/>
                      </a:cubicBezTo>
                      <a:cubicBezTo>
                        <a:pt x="660340" y="70840"/>
                        <a:pt x="609029" y="0"/>
                        <a:pt x="526319" y="0"/>
                      </a:cubicBezTo>
                      <a:cubicBezTo>
                        <a:pt x="443609" y="0"/>
                        <a:pt x="285466" y="87687"/>
                        <a:pt x="202373" y="135551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Forme libre 9">
                  <a:extLst>
                    <a:ext uri="{FF2B5EF4-FFF2-40B4-BE49-F238E27FC236}">
                      <a16:creationId xmlns:a16="http://schemas.microsoft.com/office/drawing/2014/main" id="{BFA31E6A-28DE-4A91-9CED-A108243BBBF6}"/>
                    </a:ext>
                  </a:extLst>
                </p:cNvPr>
                <p:cNvSpPr/>
                <p:nvPr/>
              </p:nvSpPr>
              <p:spPr>
                <a:xfrm>
                  <a:off x="7709368" y="1462507"/>
                  <a:ext cx="789840" cy="693131"/>
                </a:xfrm>
                <a:custGeom>
                  <a:avLst/>
                  <a:gdLst>
                    <a:gd name="connsiteX0" fmla="*/ 628831 w 640823"/>
                    <a:gd name="connsiteY0" fmla="*/ 78384 h 518649"/>
                    <a:gd name="connsiteX1" fmla="*/ 551713 w 640823"/>
                    <a:gd name="connsiteY1" fmla="*/ 238128 h 518649"/>
                    <a:gd name="connsiteX2" fmla="*/ 414002 w 640823"/>
                    <a:gd name="connsiteY2" fmla="*/ 469482 h 518649"/>
                    <a:gd name="connsiteX3" fmla="*/ 240487 w 640823"/>
                    <a:gd name="connsiteY3" fmla="*/ 502533 h 518649"/>
                    <a:gd name="connsiteX4" fmla="*/ 39429 w 640823"/>
                    <a:gd name="connsiteY4" fmla="*/ 268425 h 518649"/>
                    <a:gd name="connsiteX5" fmla="*/ 22903 w 640823"/>
                    <a:gd name="connsiteY5" fmla="*/ 105926 h 518649"/>
                    <a:gd name="connsiteX6" fmla="*/ 292817 w 640823"/>
                    <a:gd name="connsiteY6" fmla="*/ 1266 h 518649"/>
                    <a:gd name="connsiteX7" fmla="*/ 628831 w 640823"/>
                    <a:gd name="connsiteY7" fmla="*/ 78384 h 518649"/>
                    <a:gd name="connsiteX0" fmla="*/ 582010 w 599789"/>
                    <a:gd name="connsiteY0" fmla="*/ 33206 h 525801"/>
                    <a:gd name="connsiteX1" fmla="*/ 551713 w 599789"/>
                    <a:gd name="connsiteY1" fmla="*/ 245280 h 525801"/>
                    <a:gd name="connsiteX2" fmla="*/ 414002 w 599789"/>
                    <a:gd name="connsiteY2" fmla="*/ 476634 h 525801"/>
                    <a:gd name="connsiteX3" fmla="*/ 240487 w 599789"/>
                    <a:gd name="connsiteY3" fmla="*/ 509685 h 525801"/>
                    <a:gd name="connsiteX4" fmla="*/ 39429 w 599789"/>
                    <a:gd name="connsiteY4" fmla="*/ 275577 h 525801"/>
                    <a:gd name="connsiteX5" fmla="*/ 22903 w 599789"/>
                    <a:gd name="connsiteY5" fmla="*/ 113078 h 525801"/>
                    <a:gd name="connsiteX6" fmla="*/ 292817 w 599789"/>
                    <a:gd name="connsiteY6" fmla="*/ 8418 h 525801"/>
                    <a:gd name="connsiteX7" fmla="*/ 582010 w 599789"/>
                    <a:gd name="connsiteY7" fmla="*/ 33206 h 525801"/>
                    <a:gd name="connsiteX0" fmla="*/ 587518 w 604355"/>
                    <a:gd name="connsiteY0" fmla="*/ 47153 h 520469"/>
                    <a:gd name="connsiteX1" fmla="*/ 551713 w 604355"/>
                    <a:gd name="connsiteY1" fmla="*/ 239948 h 520469"/>
                    <a:gd name="connsiteX2" fmla="*/ 414002 w 604355"/>
                    <a:gd name="connsiteY2" fmla="*/ 471302 h 520469"/>
                    <a:gd name="connsiteX3" fmla="*/ 240487 w 604355"/>
                    <a:gd name="connsiteY3" fmla="*/ 504353 h 520469"/>
                    <a:gd name="connsiteX4" fmla="*/ 39429 w 604355"/>
                    <a:gd name="connsiteY4" fmla="*/ 270245 h 520469"/>
                    <a:gd name="connsiteX5" fmla="*/ 22903 w 604355"/>
                    <a:gd name="connsiteY5" fmla="*/ 107746 h 520469"/>
                    <a:gd name="connsiteX6" fmla="*/ 292817 w 604355"/>
                    <a:gd name="connsiteY6" fmla="*/ 3086 h 520469"/>
                    <a:gd name="connsiteX7" fmla="*/ 587518 w 604355"/>
                    <a:gd name="connsiteY7" fmla="*/ 47153 h 520469"/>
                    <a:gd name="connsiteX0" fmla="*/ 598535 w 613747"/>
                    <a:gd name="connsiteY0" fmla="*/ 51834 h 519641"/>
                    <a:gd name="connsiteX1" fmla="*/ 551713 w 613747"/>
                    <a:gd name="connsiteY1" fmla="*/ 239120 h 519641"/>
                    <a:gd name="connsiteX2" fmla="*/ 414002 w 613747"/>
                    <a:gd name="connsiteY2" fmla="*/ 470474 h 519641"/>
                    <a:gd name="connsiteX3" fmla="*/ 240487 w 613747"/>
                    <a:gd name="connsiteY3" fmla="*/ 503525 h 519641"/>
                    <a:gd name="connsiteX4" fmla="*/ 39429 w 613747"/>
                    <a:gd name="connsiteY4" fmla="*/ 269417 h 519641"/>
                    <a:gd name="connsiteX5" fmla="*/ 22903 w 613747"/>
                    <a:gd name="connsiteY5" fmla="*/ 106918 h 519641"/>
                    <a:gd name="connsiteX6" fmla="*/ 292817 w 613747"/>
                    <a:gd name="connsiteY6" fmla="*/ 2258 h 519641"/>
                    <a:gd name="connsiteX7" fmla="*/ 598535 w 613747"/>
                    <a:gd name="connsiteY7" fmla="*/ 51834 h 519641"/>
                    <a:gd name="connsiteX0" fmla="*/ 598535 w 619760"/>
                    <a:gd name="connsiteY0" fmla="*/ 51528 h 520505"/>
                    <a:gd name="connsiteX1" fmla="*/ 573747 w 619760"/>
                    <a:gd name="connsiteY1" fmla="*/ 208518 h 520505"/>
                    <a:gd name="connsiteX2" fmla="*/ 414002 w 619760"/>
                    <a:gd name="connsiteY2" fmla="*/ 470168 h 520505"/>
                    <a:gd name="connsiteX3" fmla="*/ 240487 w 619760"/>
                    <a:gd name="connsiteY3" fmla="*/ 503219 h 520505"/>
                    <a:gd name="connsiteX4" fmla="*/ 39429 w 619760"/>
                    <a:gd name="connsiteY4" fmla="*/ 269111 h 520505"/>
                    <a:gd name="connsiteX5" fmla="*/ 22903 w 619760"/>
                    <a:gd name="connsiteY5" fmla="*/ 106612 h 520505"/>
                    <a:gd name="connsiteX6" fmla="*/ 292817 w 619760"/>
                    <a:gd name="connsiteY6" fmla="*/ 1952 h 520505"/>
                    <a:gd name="connsiteX7" fmla="*/ 598535 w 619760"/>
                    <a:gd name="connsiteY7" fmla="*/ 51528 h 520505"/>
                    <a:gd name="connsiteX0" fmla="*/ 598535 w 621627"/>
                    <a:gd name="connsiteY0" fmla="*/ 51457 h 520770"/>
                    <a:gd name="connsiteX1" fmla="*/ 579255 w 621627"/>
                    <a:gd name="connsiteY1" fmla="*/ 200184 h 520770"/>
                    <a:gd name="connsiteX2" fmla="*/ 414002 w 621627"/>
                    <a:gd name="connsiteY2" fmla="*/ 470097 h 520770"/>
                    <a:gd name="connsiteX3" fmla="*/ 240487 w 621627"/>
                    <a:gd name="connsiteY3" fmla="*/ 503148 h 520770"/>
                    <a:gd name="connsiteX4" fmla="*/ 39429 w 621627"/>
                    <a:gd name="connsiteY4" fmla="*/ 269040 h 520770"/>
                    <a:gd name="connsiteX5" fmla="*/ 22903 w 621627"/>
                    <a:gd name="connsiteY5" fmla="*/ 106541 h 520770"/>
                    <a:gd name="connsiteX6" fmla="*/ 292817 w 621627"/>
                    <a:gd name="connsiteY6" fmla="*/ 1881 h 520770"/>
                    <a:gd name="connsiteX7" fmla="*/ 598535 w 621627"/>
                    <a:gd name="connsiteY7" fmla="*/ 51457 h 52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1627" h="520770">
                      <a:moveTo>
                        <a:pt x="598535" y="51457"/>
                      </a:moveTo>
                      <a:cubicBezTo>
                        <a:pt x="646274" y="84507"/>
                        <a:pt x="610010" y="130411"/>
                        <a:pt x="579255" y="200184"/>
                      </a:cubicBezTo>
                      <a:cubicBezTo>
                        <a:pt x="548500" y="269957"/>
                        <a:pt x="470463" y="419603"/>
                        <a:pt x="414002" y="470097"/>
                      </a:cubicBezTo>
                      <a:cubicBezTo>
                        <a:pt x="357541" y="520591"/>
                        <a:pt x="302916" y="536657"/>
                        <a:pt x="240487" y="503148"/>
                      </a:cubicBezTo>
                      <a:cubicBezTo>
                        <a:pt x="178058" y="469639"/>
                        <a:pt x="75693" y="335141"/>
                        <a:pt x="39429" y="269040"/>
                      </a:cubicBezTo>
                      <a:cubicBezTo>
                        <a:pt x="3165" y="202939"/>
                        <a:pt x="-19328" y="151068"/>
                        <a:pt x="22903" y="106541"/>
                      </a:cubicBezTo>
                      <a:cubicBezTo>
                        <a:pt x="65134" y="62014"/>
                        <a:pt x="196878" y="11062"/>
                        <a:pt x="292817" y="1881"/>
                      </a:cubicBezTo>
                      <a:cubicBezTo>
                        <a:pt x="388756" y="-7300"/>
                        <a:pt x="550796" y="18407"/>
                        <a:pt x="598535" y="5145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Forme libre 10">
                  <a:extLst>
                    <a:ext uri="{FF2B5EF4-FFF2-40B4-BE49-F238E27FC236}">
                      <a16:creationId xmlns:a16="http://schemas.microsoft.com/office/drawing/2014/main" id="{2DEBACDC-CCB4-4CFA-8FB5-098FD6685016}"/>
                    </a:ext>
                  </a:extLst>
                </p:cNvPr>
                <p:cNvSpPr/>
                <p:nvPr/>
              </p:nvSpPr>
              <p:spPr>
                <a:xfrm>
                  <a:off x="7164519" y="1661321"/>
                  <a:ext cx="592659" cy="721048"/>
                </a:xfrm>
                <a:custGeom>
                  <a:avLst/>
                  <a:gdLst>
                    <a:gd name="connsiteX0" fmla="*/ 26237 w 465333"/>
                    <a:gd name="connsiteY0" fmla="*/ 231094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231094 h 540253"/>
                    <a:gd name="connsiteX0" fmla="*/ 26237 w 465333"/>
                    <a:gd name="connsiteY0" fmla="*/ 173256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173256 h 540253"/>
                    <a:gd name="connsiteX0" fmla="*/ 26237 w 465333"/>
                    <a:gd name="connsiteY0" fmla="*/ 173256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173256 h 540253"/>
                    <a:gd name="connsiteX0" fmla="*/ 29854 w 468950"/>
                    <a:gd name="connsiteY0" fmla="*/ 173256 h 540253"/>
                    <a:gd name="connsiteX1" fmla="*/ 29854 w 468950"/>
                    <a:gd name="connsiteY1" fmla="*/ 297196 h 540253"/>
                    <a:gd name="connsiteX2" fmla="*/ 302522 w 468950"/>
                    <a:gd name="connsiteY2" fmla="*/ 534058 h 540253"/>
                    <a:gd name="connsiteX3" fmla="*/ 418199 w 468950"/>
                    <a:gd name="connsiteY3" fmla="*/ 445923 h 540253"/>
                    <a:gd name="connsiteX4" fmla="*/ 467775 w 468950"/>
                    <a:gd name="connsiteY4" fmla="*/ 178764 h 540253"/>
                    <a:gd name="connsiteX5" fmla="*/ 437478 w 468950"/>
                    <a:gd name="connsiteY5" fmla="*/ 10757 h 540253"/>
                    <a:gd name="connsiteX6" fmla="*/ 274979 w 468950"/>
                    <a:gd name="connsiteY6" fmla="*/ 16266 h 540253"/>
                    <a:gd name="connsiteX7" fmla="*/ 274979 w 468950"/>
                    <a:gd name="connsiteY7" fmla="*/ 16266 h 540253"/>
                    <a:gd name="connsiteX8" fmla="*/ 29854 w 468950"/>
                    <a:gd name="connsiteY8" fmla="*/ 173256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69805 w 463776"/>
                    <a:gd name="connsiteY7" fmla="*/ 16266 h 540253"/>
                    <a:gd name="connsiteX8" fmla="*/ 35697 w 463776"/>
                    <a:gd name="connsiteY8" fmla="*/ 159485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69805 w 463776"/>
                    <a:gd name="connsiteY7" fmla="*/ 16266 h 540253"/>
                    <a:gd name="connsiteX8" fmla="*/ 35697 w 463776"/>
                    <a:gd name="connsiteY8" fmla="*/ 159485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34000 w 463776"/>
                    <a:gd name="connsiteY7" fmla="*/ 43808 h 540253"/>
                    <a:gd name="connsiteX8" fmla="*/ 35697 w 463776"/>
                    <a:gd name="connsiteY8" fmla="*/ 159485 h 540253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234000 w 463448"/>
                    <a:gd name="connsiteY7" fmla="*/ 44616 h 541061"/>
                    <a:gd name="connsiteX8" fmla="*/ 35697 w 463448"/>
                    <a:gd name="connsiteY8" fmla="*/ 160293 h 541061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234000 w 463448"/>
                    <a:gd name="connsiteY7" fmla="*/ 44616 h 541061"/>
                    <a:gd name="connsiteX8" fmla="*/ 35697 w 463448"/>
                    <a:gd name="connsiteY8" fmla="*/ 160293 h 541061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35697 w 463448"/>
                    <a:gd name="connsiteY7" fmla="*/ 160293 h 541061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7191 h 537959"/>
                    <a:gd name="connsiteX1" fmla="*/ 24680 w 463555"/>
                    <a:gd name="connsiteY1" fmla="*/ 294902 h 537959"/>
                    <a:gd name="connsiteX2" fmla="*/ 297348 w 463555"/>
                    <a:gd name="connsiteY2" fmla="*/ 531764 h 537959"/>
                    <a:gd name="connsiteX3" fmla="*/ 413025 w 463555"/>
                    <a:gd name="connsiteY3" fmla="*/ 443629 h 537959"/>
                    <a:gd name="connsiteX4" fmla="*/ 462601 w 463555"/>
                    <a:gd name="connsiteY4" fmla="*/ 176470 h 537959"/>
                    <a:gd name="connsiteX5" fmla="*/ 432304 w 463555"/>
                    <a:gd name="connsiteY5" fmla="*/ 8463 h 537959"/>
                    <a:gd name="connsiteX6" fmla="*/ 283576 w 463555"/>
                    <a:gd name="connsiteY6" fmla="*/ 24989 h 537959"/>
                    <a:gd name="connsiteX7" fmla="*/ 35697 w 463555"/>
                    <a:gd name="connsiteY7" fmla="*/ 157191 h 537959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54976 w 463555"/>
                    <a:gd name="connsiteY7" fmla="*/ 155468 h 541745"/>
                    <a:gd name="connsiteX8" fmla="*/ 35697 w 463555"/>
                    <a:gd name="connsiteY8" fmla="*/ 160977 h 541745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54976 w 463555"/>
                    <a:gd name="connsiteY7" fmla="*/ 155468 h 541745"/>
                    <a:gd name="connsiteX8" fmla="*/ 35697 w 463555"/>
                    <a:gd name="connsiteY8" fmla="*/ 160977 h 541745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104552 w 463555"/>
                    <a:gd name="connsiteY7" fmla="*/ 122418 h 541745"/>
                    <a:gd name="connsiteX8" fmla="*/ 35697 w 463555"/>
                    <a:gd name="connsiteY8" fmla="*/ 160977 h 541745"/>
                    <a:gd name="connsiteX0" fmla="*/ 38582 w 466440"/>
                    <a:gd name="connsiteY0" fmla="*/ 160977 h 541745"/>
                    <a:gd name="connsiteX1" fmla="*/ 27565 w 466440"/>
                    <a:gd name="connsiteY1" fmla="*/ 298688 h 541745"/>
                    <a:gd name="connsiteX2" fmla="*/ 300233 w 466440"/>
                    <a:gd name="connsiteY2" fmla="*/ 535550 h 541745"/>
                    <a:gd name="connsiteX3" fmla="*/ 415910 w 466440"/>
                    <a:gd name="connsiteY3" fmla="*/ 447415 h 541745"/>
                    <a:gd name="connsiteX4" fmla="*/ 465486 w 466440"/>
                    <a:gd name="connsiteY4" fmla="*/ 180256 h 541745"/>
                    <a:gd name="connsiteX5" fmla="*/ 435189 w 466440"/>
                    <a:gd name="connsiteY5" fmla="*/ 12249 h 541745"/>
                    <a:gd name="connsiteX6" fmla="*/ 286461 w 466440"/>
                    <a:gd name="connsiteY6" fmla="*/ 28775 h 541745"/>
                    <a:gd name="connsiteX7" fmla="*/ 38582 w 466440"/>
                    <a:gd name="connsiteY7" fmla="*/ 160977 h 54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440" h="541745">
                      <a:moveTo>
                        <a:pt x="38582" y="160977"/>
                      </a:moveTo>
                      <a:cubicBezTo>
                        <a:pt x="-4567" y="205962"/>
                        <a:pt x="-16043" y="236259"/>
                        <a:pt x="27565" y="298688"/>
                      </a:cubicBezTo>
                      <a:cubicBezTo>
                        <a:pt x="71173" y="361117"/>
                        <a:pt x="235509" y="510762"/>
                        <a:pt x="300233" y="535550"/>
                      </a:cubicBezTo>
                      <a:cubicBezTo>
                        <a:pt x="364957" y="560338"/>
                        <a:pt x="388368" y="506631"/>
                        <a:pt x="415910" y="447415"/>
                      </a:cubicBezTo>
                      <a:cubicBezTo>
                        <a:pt x="443452" y="388199"/>
                        <a:pt x="462273" y="252783"/>
                        <a:pt x="465486" y="180256"/>
                      </a:cubicBezTo>
                      <a:cubicBezTo>
                        <a:pt x="468699" y="107729"/>
                        <a:pt x="465026" y="37496"/>
                        <a:pt x="435189" y="12249"/>
                      </a:cubicBezTo>
                      <a:cubicBezTo>
                        <a:pt x="405352" y="-12998"/>
                        <a:pt x="349349" y="4905"/>
                        <a:pt x="286461" y="28775"/>
                      </a:cubicBezTo>
                      <a:cubicBezTo>
                        <a:pt x="220360" y="53563"/>
                        <a:pt x="81731" y="115992"/>
                        <a:pt x="38582" y="16097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02" name="Forme libre 11">
                  <a:extLst>
                    <a:ext uri="{FF2B5EF4-FFF2-40B4-BE49-F238E27FC236}">
                      <a16:creationId xmlns:a16="http://schemas.microsoft.com/office/drawing/2014/main" id="{81CD77DC-8DE4-4B6D-B3EA-85731CDDE56B}"/>
                    </a:ext>
                  </a:extLst>
                </p:cNvPr>
                <p:cNvSpPr/>
                <p:nvPr/>
              </p:nvSpPr>
              <p:spPr>
                <a:xfrm>
                  <a:off x="6746052" y="2034819"/>
                  <a:ext cx="634762" cy="721013"/>
                </a:xfrm>
                <a:custGeom>
                  <a:avLst/>
                  <a:gdLst>
                    <a:gd name="connsiteX0" fmla="*/ 27928 w 497535"/>
                    <a:gd name="connsiteY0" fmla="*/ 304587 h 541719"/>
                    <a:gd name="connsiteX1" fmla="*/ 1034 w 497535"/>
                    <a:gd name="connsiteY1" fmla="*/ 381908 h 541719"/>
                    <a:gd name="connsiteX2" fmla="*/ 64908 w 497535"/>
                    <a:gd name="connsiteY2" fmla="*/ 452505 h 541719"/>
                    <a:gd name="connsiteX3" fmla="*/ 259890 w 497535"/>
                    <a:gd name="connsiteY3" fmla="*/ 506293 h 541719"/>
                    <a:gd name="connsiteX4" fmla="*/ 488490 w 497535"/>
                    <a:gd name="connsiteY4" fmla="*/ 519740 h 541719"/>
                    <a:gd name="connsiteX5" fmla="*/ 438064 w 497535"/>
                    <a:gd name="connsiteY5" fmla="*/ 197011 h 541719"/>
                    <a:gd name="connsiteX6" fmla="*/ 310317 w 497535"/>
                    <a:gd name="connsiteY6" fmla="*/ 12114 h 541719"/>
                    <a:gd name="connsiteX7" fmla="*/ 189293 w 497535"/>
                    <a:gd name="connsiteY7" fmla="*/ 32284 h 541719"/>
                    <a:gd name="connsiteX8" fmla="*/ 61546 w 497535"/>
                    <a:gd name="connsiteY8" fmla="*/ 149946 h 541719"/>
                    <a:gd name="connsiteX9" fmla="*/ 27928 w 497535"/>
                    <a:gd name="connsiteY9" fmla="*/ 304587 h 541719"/>
                    <a:gd name="connsiteX0" fmla="*/ 13771 w 500186"/>
                    <a:gd name="connsiteY0" fmla="*/ 274332 h 541719"/>
                    <a:gd name="connsiteX1" fmla="*/ 3685 w 500186"/>
                    <a:gd name="connsiteY1" fmla="*/ 381908 h 541719"/>
                    <a:gd name="connsiteX2" fmla="*/ 67559 w 500186"/>
                    <a:gd name="connsiteY2" fmla="*/ 452505 h 541719"/>
                    <a:gd name="connsiteX3" fmla="*/ 262541 w 500186"/>
                    <a:gd name="connsiteY3" fmla="*/ 506293 h 541719"/>
                    <a:gd name="connsiteX4" fmla="*/ 491141 w 500186"/>
                    <a:gd name="connsiteY4" fmla="*/ 519740 h 541719"/>
                    <a:gd name="connsiteX5" fmla="*/ 440715 w 500186"/>
                    <a:gd name="connsiteY5" fmla="*/ 197011 h 541719"/>
                    <a:gd name="connsiteX6" fmla="*/ 312968 w 500186"/>
                    <a:gd name="connsiteY6" fmla="*/ 12114 h 541719"/>
                    <a:gd name="connsiteX7" fmla="*/ 191944 w 500186"/>
                    <a:gd name="connsiteY7" fmla="*/ 32284 h 541719"/>
                    <a:gd name="connsiteX8" fmla="*/ 64197 w 500186"/>
                    <a:gd name="connsiteY8" fmla="*/ 149946 h 541719"/>
                    <a:gd name="connsiteX9" fmla="*/ 13771 w 500186"/>
                    <a:gd name="connsiteY9" fmla="*/ 274332 h 541719"/>
                    <a:gd name="connsiteX0" fmla="*/ 13161 w 499576"/>
                    <a:gd name="connsiteY0" fmla="*/ 274332 h 541719"/>
                    <a:gd name="connsiteX1" fmla="*/ 3075 w 499576"/>
                    <a:gd name="connsiteY1" fmla="*/ 381908 h 541719"/>
                    <a:gd name="connsiteX2" fmla="*/ 66949 w 499576"/>
                    <a:gd name="connsiteY2" fmla="*/ 452505 h 541719"/>
                    <a:gd name="connsiteX3" fmla="*/ 261931 w 499576"/>
                    <a:gd name="connsiteY3" fmla="*/ 506293 h 541719"/>
                    <a:gd name="connsiteX4" fmla="*/ 490531 w 499576"/>
                    <a:gd name="connsiteY4" fmla="*/ 519740 h 541719"/>
                    <a:gd name="connsiteX5" fmla="*/ 440105 w 499576"/>
                    <a:gd name="connsiteY5" fmla="*/ 197011 h 541719"/>
                    <a:gd name="connsiteX6" fmla="*/ 312358 w 499576"/>
                    <a:gd name="connsiteY6" fmla="*/ 12114 h 541719"/>
                    <a:gd name="connsiteX7" fmla="*/ 191334 w 499576"/>
                    <a:gd name="connsiteY7" fmla="*/ 32284 h 541719"/>
                    <a:gd name="connsiteX8" fmla="*/ 40055 w 499576"/>
                    <a:gd name="connsiteY8" fmla="*/ 146584 h 541719"/>
                    <a:gd name="connsiteX9" fmla="*/ 13161 w 499576"/>
                    <a:gd name="connsiteY9" fmla="*/ 274332 h 54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9576" h="541719">
                      <a:moveTo>
                        <a:pt x="13161" y="274332"/>
                      </a:moveTo>
                      <a:cubicBezTo>
                        <a:pt x="6998" y="313553"/>
                        <a:pt x="-5890" y="352213"/>
                        <a:pt x="3075" y="381908"/>
                      </a:cubicBezTo>
                      <a:cubicBezTo>
                        <a:pt x="12040" y="411603"/>
                        <a:pt x="23806" y="431774"/>
                        <a:pt x="66949" y="452505"/>
                      </a:cubicBezTo>
                      <a:cubicBezTo>
                        <a:pt x="110092" y="473236"/>
                        <a:pt x="191334" y="495087"/>
                        <a:pt x="261931" y="506293"/>
                      </a:cubicBezTo>
                      <a:cubicBezTo>
                        <a:pt x="332528" y="517499"/>
                        <a:pt x="460835" y="571287"/>
                        <a:pt x="490531" y="519740"/>
                      </a:cubicBezTo>
                      <a:cubicBezTo>
                        <a:pt x="520227" y="468193"/>
                        <a:pt x="469800" y="281615"/>
                        <a:pt x="440105" y="197011"/>
                      </a:cubicBezTo>
                      <a:cubicBezTo>
                        <a:pt x="410410" y="112407"/>
                        <a:pt x="353820" y="39568"/>
                        <a:pt x="312358" y="12114"/>
                      </a:cubicBezTo>
                      <a:cubicBezTo>
                        <a:pt x="270896" y="-15340"/>
                        <a:pt x="232796" y="9312"/>
                        <a:pt x="191334" y="32284"/>
                      </a:cubicBezTo>
                      <a:cubicBezTo>
                        <a:pt x="149872" y="55256"/>
                        <a:pt x="69750" y="106243"/>
                        <a:pt x="40055" y="146584"/>
                      </a:cubicBezTo>
                      <a:cubicBezTo>
                        <a:pt x="10360" y="186925"/>
                        <a:pt x="19324" y="235111"/>
                        <a:pt x="13161" y="274332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orme libre 12">
                  <a:extLst>
                    <a:ext uri="{FF2B5EF4-FFF2-40B4-BE49-F238E27FC236}">
                      <a16:creationId xmlns:a16="http://schemas.microsoft.com/office/drawing/2014/main" id="{C990CC66-C311-481C-A497-8D27E12CB37B}"/>
                    </a:ext>
                  </a:extLst>
                </p:cNvPr>
                <p:cNvSpPr/>
                <p:nvPr/>
              </p:nvSpPr>
              <p:spPr>
                <a:xfrm>
                  <a:off x="6505986" y="2645698"/>
                  <a:ext cx="689758" cy="631520"/>
                </a:xfrm>
                <a:custGeom>
                  <a:avLst/>
                  <a:gdLst>
                    <a:gd name="connsiteX0" fmla="*/ 20564 w 542860"/>
                    <a:gd name="connsiteY0" fmla="*/ 161621 h 474480"/>
                    <a:gd name="connsiteX1" fmla="*/ 84438 w 542860"/>
                    <a:gd name="connsiteY1" fmla="*/ 54045 h 474480"/>
                    <a:gd name="connsiteX2" fmla="*/ 225632 w 542860"/>
                    <a:gd name="connsiteY2" fmla="*/ 256 h 474480"/>
                    <a:gd name="connsiteX3" fmla="*/ 393720 w 542860"/>
                    <a:gd name="connsiteY3" fmla="*/ 74215 h 474480"/>
                    <a:gd name="connsiteX4" fmla="*/ 511382 w 542860"/>
                    <a:gd name="connsiteY4" fmla="*/ 144812 h 474480"/>
                    <a:gd name="connsiteX5" fmla="*/ 541638 w 542860"/>
                    <a:gd name="connsiteY5" fmla="*/ 306177 h 474480"/>
                    <a:gd name="connsiteX6" fmla="*/ 481126 w 542860"/>
                    <a:gd name="connsiteY6" fmla="*/ 403668 h 474480"/>
                    <a:gd name="connsiteX7" fmla="*/ 360102 w 542860"/>
                    <a:gd name="connsiteY7" fmla="*/ 474265 h 474480"/>
                    <a:gd name="connsiteX8" fmla="*/ 222270 w 542860"/>
                    <a:gd name="connsiteY8" fmla="*/ 427201 h 474480"/>
                    <a:gd name="connsiteX9" fmla="*/ 77714 w 542860"/>
                    <a:gd name="connsiteY9" fmla="*/ 380136 h 474480"/>
                    <a:gd name="connsiteX10" fmla="*/ 3755 w 542860"/>
                    <a:gd name="connsiteY10" fmla="*/ 326348 h 474480"/>
                    <a:gd name="connsiteX11" fmla="*/ 20564 w 542860"/>
                    <a:gd name="connsiteY11" fmla="*/ 161621 h 47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2860" h="474480">
                      <a:moveTo>
                        <a:pt x="20564" y="161621"/>
                      </a:moveTo>
                      <a:cubicBezTo>
                        <a:pt x="34011" y="116237"/>
                        <a:pt x="50260" y="80939"/>
                        <a:pt x="84438" y="54045"/>
                      </a:cubicBezTo>
                      <a:cubicBezTo>
                        <a:pt x="118616" y="27151"/>
                        <a:pt x="174085" y="-3106"/>
                        <a:pt x="225632" y="256"/>
                      </a:cubicBezTo>
                      <a:cubicBezTo>
                        <a:pt x="277179" y="3618"/>
                        <a:pt x="346095" y="50122"/>
                        <a:pt x="393720" y="74215"/>
                      </a:cubicBezTo>
                      <a:cubicBezTo>
                        <a:pt x="441345" y="98308"/>
                        <a:pt x="486729" y="106152"/>
                        <a:pt x="511382" y="144812"/>
                      </a:cubicBezTo>
                      <a:cubicBezTo>
                        <a:pt x="536035" y="183472"/>
                        <a:pt x="546681" y="263034"/>
                        <a:pt x="541638" y="306177"/>
                      </a:cubicBezTo>
                      <a:cubicBezTo>
                        <a:pt x="536595" y="349320"/>
                        <a:pt x="511382" y="375653"/>
                        <a:pt x="481126" y="403668"/>
                      </a:cubicBezTo>
                      <a:cubicBezTo>
                        <a:pt x="450870" y="431683"/>
                        <a:pt x="403245" y="470343"/>
                        <a:pt x="360102" y="474265"/>
                      </a:cubicBezTo>
                      <a:cubicBezTo>
                        <a:pt x="316959" y="478187"/>
                        <a:pt x="222270" y="427201"/>
                        <a:pt x="222270" y="427201"/>
                      </a:cubicBezTo>
                      <a:cubicBezTo>
                        <a:pt x="175205" y="411513"/>
                        <a:pt x="114133" y="396945"/>
                        <a:pt x="77714" y="380136"/>
                      </a:cubicBezTo>
                      <a:cubicBezTo>
                        <a:pt x="41295" y="363327"/>
                        <a:pt x="14400" y="361086"/>
                        <a:pt x="3755" y="326348"/>
                      </a:cubicBezTo>
                      <a:cubicBezTo>
                        <a:pt x="-6890" y="291610"/>
                        <a:pt x="7117" y="207005"/>
                        <a:pt x="20564" y="161621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Forme libre 13">
                  <a:extLst>
                    <a:ext uri="{FF2B5EF4-FFF2-40B4-BE49-F238E27FC236}">
                      <a16:creationId xmlns:a16="http://schemas.microsoft.com/office/drawing/2014/main" id="{400274D7-1D4F-452A-BD20-7442D58C0119}"/>
                    </a:ext>
                  </a:extLst>
                </p:cNvPr>
                <p:cNvSpPr/>
                <p:nvPr/>
              </p:nvSpPr>
              <p:spPr>
                <a:xfrm>
                  <a:off x="6339899" y="3156942"/>
                  <a:ext cx="697771" cy="609142"/>
                </a:xfrm>
                <a:custGeom>
                  <a:avLst/>
                  <a:gdLst>
                    <a:gd name="connsiteX0" fmla="*/ 1813 w 547617"/>
                    <a:gd name="connsiteY0" fmla="*/ 188749 h 452050"/>
                    <a:gd name="connsiteX1" fmla="*/ 18621 w 547617"/>
                    <a:gd name="connsiteY1" fmla="*/ 121514 h 452050"/>
                    <a:gd name="connsiteX2" fmla="*/ 119474 w 547617"/>
                    <a:gd name="connsiteY2" fmla="*/ 37470 h 452050"/>
                    <a:gd name="connsiteX3" fmla="*/ 159816 w 547617"/>
                    <a:gd name="connsiteY3" fmla="*/ 490 h 452050"/>
                    <a:gd name="connsiteX4" fmla="*/ 280839 w 547617"/>
                    <a:gd name="connsiteY4" fmla="*/ 24022 h 452050"/>
                    <a:gd name="connsiteX5" fmla="*/ 485907 w 547617"/>
                    <a:gd name="connsiteY5" fmla="*/ 124875 h 452050"/>
                    <a:gd name="connsiteX6" fmla="*/ 543057 w 547617"/>
                    <a:gd name="connsiteY6" fmla="*/ 219005 h 452050"/>
                    <a:gd name="connsiteX7" fmla="*/ 529610 w 547617"/>
                    <a:gd name="connsiteY7" fmla="*/ 346752 h 452050"/>
                    <a:gd name="connsiteX8" fmla="*/ 415310 w 547617"/>
                    <a:gd name="connsiteY8" fmla="*/ 430796 h 452050"/>
                    <a:gd name="connsiteX9" fmla="*/ 311095 w 547617"/>
                    <a:gd name="connsiteY9" fmla="*/ 450967 h 452050"/>
                    <a:gd name="connsiteX10" fmla="*/ 163177 w 547617"/>
                    <a:gd name="connsiteY10" fmla="*/ 407264 h 452050"/>
                    <a:gd name="connsiteX11" fmla="*/ 42154 w 547617"/>
                    <a:gd name="connsiteY11" fmla="*/ 360199 h 452050"/>
                    <a:gd name="connsiteX12" fmla="*/ 1813 w 547617"/>
                    <a:gd name="connsiteY12" fmla="*/ 188749 h 452050"/>
                    <a:gd name="connsiteX0" fmla="*/ 1813 w 547617"/>
                    <a:gd name="connsiteY0" fmla="*/ 188749 h 452050"/>
                    <a:gd name="connsiteX1" fmla="*/ 18621 w 547617"/>
                    <a:gd name="connsiteY1" fmla="*/ 121514 h 452050"/>
                    <a:gd name="connsiteX2" fmla="*/ 119474 w 547617"/>
                    <a:gd name="connsiteY2" fmla="*/ 37470 h 452050"/>
                    <a:gd name="connsiteX3" fmla="*/ 159816 w 547617"/>
                    <a:gd name="connsiteY3" fmla="*/ 490 h 452050"/>
                    <a:gd name="connsiteX4" fmla="*/ 280839 w 547617"/>
                    <a:gd name="connsiteY4" fmla="*/ 24022 h 452050"/>
                    <a:gd name="connsiteX5" fmla="*/ 485907 w 547617"/>
                    <a:gd name="connsiteY5" fmla="*/ 124875 h 452050"/>
                    <a:gd name="connsiteX6" fmla="*/ 543057 w 547617"/>
                    <a:gd name="connsiteY6" fmla="*/ 219005 h 452050"/>
                    <a:gd name="connsiteX7" fmla="*/ 529610 w 547617"/>
                    <a:gd name="connsiteY7" fmla="*/ 346752 h 452050"/>
                    <a:gd name="connsiteX8" fmla="*/ 415310 w 547617"/>
                    <a:gd name="connsiteY8" fmla="*/ 430796 h 452050"/>
                    <a:gd name="connsiteX9" fmla="*/ 311095 w 547617"/>
                    <a:gd name="connsiteY9" fmla="*/ 450967 h 452050"/>
                    <a:gd name="connsiteX10" fmla="*/ 163177 w 547617"/>
                    <a:gd name="connsiteY10" fmla="*/ 407264 h 452050"/>
                    <a:gd name="connsiteX11" fmla="*/ 42154 w 547617"/>
                    <a:gd name="connsiteY11" fmla="*/ 360199 h 452050"/>
                    <a:gd name="connsiteX12" fmla="*/ 1813 w 547617"/>
                    <a:gd name="connsiteY12" fmla="*/ 188749 h 452050"/>
                    <a:gd name="connsiteX0" fmla="*/ 3362 w 549166"/>
                    <a:gd name="connsiteY0" fmla="*/ 194366 h 457667"/>
                    <a:gd name="connsiteX1" fmla="*/ 20170 w 549166"/>
                    <a:gd name="connsiteY1" fmla="*/ 127131 h 457667"/>
                    <a:gd name="connsiteX2" fmla="*/ 161365 w 549166"/>
                    <a:gd name="connsiteY2" fmla="*/ 6107 h 457667"/>
                    <a:gd name="connsiteX3" fmla="*/ 282388 w 549166"/>
                    <a:gd name="connsiteY3" fmla="*/ 29639 h 457667"/>
                    <a:gd name="connsiteX4" fmla="*/ 487456 w 549166"/>
                    <a:gd name="connsiteY4" fmla="*/ 130492 h 457667"/>
                    <a:gd name="connsiteX5" fmla="*/ 544606 w 549166"/>
                    <a:gd name="connsiteY5" fmla="*/ 224622 h 457667"/>
                    <a:gd name="connsiteX6" fmla="*/ 531159 w 549166"/>
                    <a:gd name="connsiteY6" fmla="*/ 352369 h 457667"/>
                    <a:gd name="connsiteX7" fmla="*/ 416859 w 549166"/>
                    <a:gd name="connsiteY7" fmla="*/ 436413 h 457667"/>
                    <a:gd name="connsiteX8" fmla="*/ 312644 w 549166"/>
                    <a:gd name="connsiteY8" fmla="*/ 456584 h 457667"/>
                    <a:gd name="connsiteX9" fmla="*/ 164726 w 549166"/>
                    <a:gd name="connsiteY9" fmla="*/ 412881 h 457667"/>
                    <a:gd name="connsiteX10" fmla="*/ 43703 w 549166"/>
                    <a:gd name="connsiteY10" fmla="*/ 365816 h 457667"/>
                    <a:gd name="connsiteX11" fmla="*/ 3362 w 549166"/>
                    <a:gd name="connsiteY11" fmla="*/ 194366 h 457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9166" h="457667">
                      <a:moveTo>
                        <a:pt x="3362" y="194366"/>
                      </a:moveTo>
                      <a:cubicBezTo>
                        <a:pt x="-560" y="154585"/>
                        <a:pt x="-6164" y="158508"/>
                        <a:pt x="20170" y="127131"/>
                      </a:cubicBezTo>
                      <a:cubicBezTo>
                        <a:pt x="46504" y="95755"/>
                        <a:pt x="117662" y="22356"/>
                        <a:pt x="161365" y="6107"/>
                      </a:cubicBezTo>
                      <a:cubicBezTo>
                        <a:pt x="205068" y="-10142"/>
                        <a:pt x="228040" y="8908"/>
                        <a:pt x="282388" y="29639"/>
                      </a:cubicBezTo>
                      <a:cubicBezTo>
                        <a:pt x="336737" y="50370"/>
                        <a:pt x="443753" y="97995"/>
                        <a:pt x="487456" y="130492"/>
                      </a:cubicBezTo>
                      <a:cubicBezTo>
                        <a:pt x="531159" y="162989"/>
                        <a:pt x="537322" y="187642"/>
                        <a:pt x="544606" y="224622"/>
                      </a:cubicBezTo>
                      <a:cubicBezTo>
                        <a:pt x="551890" y="261602"/>
                        <a:pt x="552450" y="317071"/>
                        <a:pt x="531159" y="352369"/>
                      </a:cubicBezTo>
                      <a:cubicBezTo>
                        <a:pt x="509868" y="387667"/>
                        <a:pt x="453278" y="419044"/>
                        <a:pt x="416859" y="436413"/>
                      </a:cubicBezTo>
                      <a:cubicBezTo>
                        <a:pt x="380440" y="453782"/>
                        <a:pt x="354666" y="460506"/>
                        <a:pt x="312644" y="456584"/>
                      </a:cubicBezTo>
                      <a:cubicBezTo>
                        <a:pt x="270622" y="452662"/>
                        <a:pt x="209550" y="428009"/>
                        <a:pt x="164726" y="412881"/>
                      </a:cubicBezTo>
                      <a:cubicBezTo>
                        <a:pt x="119903" y="397753"/>
                        <a:pt x="71718" y="405037"/>
                        <a:pt x="43703" y="365816"/>
                      </a:cubicBezTo>
                      <a:cubicBezTo>
                        <a:pt x="15688" y="326595"/>
                        <a:pt x="7284" y="234147"/>
                        <a:pt x="3362" y="194366"/>
                      </a:cubicBezTo>
                      <a:close/>
                    </a:path>
                  </a:pathLst>
                </a:custGeom>
                <a:solidFill>
                  <a:srgbClr val="02B2BE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Forme libre 14">
                  <a:extLst>
                    <a:ext uri="{FF2B5EF4-FFF2-40B4-BE49-F238E27FC236}">
                      <a16:creationId xmlns:a16="http://schemas.microsoft.com/office/drawing/2014/main" id="{BDD5C106-A384-4B74-9922-A1C19B8CCDB6}"/>
                    </a:ext>
                  </a:extLst>
                </p:cNvPr>
                <p:cNvSpPr/>
                <p:nvPr/>
              </p:nvSpPr>
              <p:spPr>
                <a:xfrm>
                  <a:off x="6173312" y="3724274"/>
                  <a:ext cx="922009" cy="1032671"/>
                </a:xfrm>
                <a:custGeom>
                  <a:avLst/>
                  <a:gdLst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50426 w 725648"/>
                    <a:gd name="connsiteY10" fmla="*/ 77395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33617 w 725648"/>
                    <a:gd name="connsiteY10" fmla="*/ 111013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16809 w 725648"/>
                    <a:gd name="connsiteY10" fmla="*/ 171524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3362 w 725648"/>
                    <a:gd name="connsiteY10" fmla="*/ 208504 h 775877"/>
                    <a:gd name="connsiteX11" fmla="*/ 0 w 725648"/>
                    <a:gd name="connsiteY11" fmla="*/ 447189 h 77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25648" h="775877">
                      <a:moveTo>
                        <a:pt x="0" y="447189"/>
                      </a:moveTo>
                      <a:cubicBezTo>
                        <a:pt x="7284" y="497896"/>
                        <a:pt x="14568" y="548603"/>
                        <a:pt x="60512" y="601831"/>
                      </a:cubicBezTo>
                      <a:cubicBezTo>
                        <a:pt x="106456" y="655059"/>
                        <a:pt x="198905" y="743585"/>
                        <a:pt x="275665" y="766557"/>
                      </a:cubicBezTo>
                      <a:cubicBezTo>
                        <a:pt x="352425" y="789529"/>
                        <a:pt x="458881" y="765997"/>
                        <a:pt x="521074" y="739663"/>
                      </a:cubicBezTo>
                      <a:cubicBezTo>
                        <a:pt x="583267" y="713329"/>
                        <a:pt x="615203" y="666264"/>
                        <a:pt x="648821" y="608554"/>
                      </a:cubicBezTo>
                      <a:cubicBezTo>
                        <a:pt x="682439" y="550844"/>
                        <a:pt x="716056" y="452232"/>
                        <a:pt x="722779" y="393401"/>
                      </a:cubicBezTo>
                      <a:cubicBezTo>
                        <a:pt x="729502" y="334570"/>
                        <a:pt x="726702" y="309917"/>
                        <a:pt x="689162" y="255569"/>
                      </a:cubicBezTo>
                      <a:cubicBezTo>
                        <a:pt x="651622" y="201220"/>
                        <a:pt x="574301" y="109892"/>
                        <a:pt x="497541" y="67310"/>
                      </a:cubicBezTo>
                      <a:cubicBezTo>
                        <a:pt x="420781" y="24728"/>
                        <a:pt x="303119" y="-1606"/>
                        <a:pt x="228600" y="75"/>
                      </a:cubicBezTo>
                      <a:cubicBezTo>
                        <a:pt x="154081" y="1756"/>
                        <a:pt x="50426" y="77395"/>
                        <a:pt x="50426" y="77395"/>
                      </a:cubicBezTo>
                      <a:lnTo>
                        <a:pt x="3362" y="208504"/>
                      </a:lnTo>
                      <a:cubicBezTo>
                        <a:pt x="2241" y="288066"/>
                        <a:pt x="1121" y="367627"/>
                        <a:pt x="0" y="447189"/>
                      </a:cubicBezTo>
                      <a:close/>
                    </a:path>
                  </a:pathLst>
                </a:custGeom>
                <a:solidFill>
                  <a:srgbClr val="02B2BE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70" name="TextBox 66">
                <a:extLst>
                  <a:ext uri="{FF2B5EF4-FFF2-40B4-BE49-F238E27FC236}">
                    <a16:creationId xmlns:a16="http://schemas.microsoft.com/office/drawing/2014/main" id="{51A6CBF4-DDE7-49A5-82FF-55357BD3071F}"/>
                  </a:ext>
                </a:extLst>
              </p:cNvPr>
              <p:cNvSpPr txBox="1"/>
              <p:nvPr/>
            </p:nvSpPr>
            <p:spPr>
              <a:xfrm>
                <a:off x="10617675" y="1810991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  <p:sp>
            <p:nvSpPr>
              <p:cNvPr id="71" name="TextBox 66">
                <a:extLst>
                  <a:ext uri="{FF2B5EF4-FFF2-40B4-BE49-F238E27FC236}">
                    <a16:creationId xmlns:a16="http://schemas.microsoft.com/office/drawing/2014/main" id="{30812273-EB21-41FF-AEFE-012565B5569C}"/>
                  </a:ext>
                </a:extLst>
              </p:cNvPr>
              <p:cNvSpPr txBox="1"/>
              <p:nvPr/>
            </p:nvSpPr>
            <p:spPr>
              <a:xfrm>
                <a:off x="10545711" y="2598920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106" name="Arrow: Circular 103">
              <a:extLst>
                <a:ext uri="{FF2B5EF4-FFF2-40B4-BE49-F238E27FC236}">
                  <a16:creationId xmlns:a16="http://schemas.microsoft.com/office/drawing/2014/main" id="{A7D4C4A5-D814-415F-A2A6-DAC85C7535A1}"/>
                </a:ext>
              </a:extLst>
            </p:cNvPr>
            <p:cNvSpPr/>
            <p:nvPr/>
          </p:nvSpPr>
          <p:spPr>
            <a:xfrm rot="18257256" flipH="1" flipV="1">
              <a:off x="8558587" y="3360116"/>
              <a:ext cx="2787638" cy="1517994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87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B557227A-00F2-3999-6D1B-7F8EE600C442}"/>
              </a:ext>
            </a:extLst>
          </p:cNvPr>
          <p:cNvSpPr txBox="1"/>
          <p:nvPr/>
        </p:nvSpPr>
        <p:spPr>
          <a:xfrm>
            <a:off x="5041791" y="623915"/>
            <a:ext cx="26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Mandibular_2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E90F58F-343F-40E5-A64E-0E5BE52D6F46}"/>
              </a:ext>
            </a:extLst>
          </p:cNvPr>
          <p:cNvGrpSpPr/>
          <p:nvPr/>
        </p:nvGrpSpPr>
        <p:grpSpPr>
          <a:xfrm>
            <a:off x="935808" y="1814499"/>
            <a:ext cx="4614345" cy="3759967"/>
            <a:chOff x="935808" y="1814499"/>
            <a:chExt cx="4614345" cy="3759967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CAA96F0-52CC-4175-97D3-E613ED703032}"/>
                </a:ext>
              </a:extLst>
            </p:cNvPr>
            <p:cNvGrpSpPr/>
            <p:nvPr/>
          </p:nvGrpSpPr>
          <p:grpSpPr>
            <a:xfrm>
              <a:off x="935808" y="2168054"/>
              <a:ext cx="4614345" cy="3406412"/>
              <a:chOff x="224608" y="2311988"/>
              <a:chExt cx="4614345" cy="3406412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8E3174B1-95C7-4B35-8155-7587F056AE1B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32B8B06F-EDA9-493B-8654-7B50F36CCEFB}"/>
                    </a:ext>
                  </a:extLst>
                </p:cNvPr>
                <p:cNvGrpSpPr/>
                <p:nvPr/>
              </p:nvGrpSpPr>
              <p:grpSpPr>
                <a:xfrm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grpSp>
                <p:nvGrpSpPr>
                  <p:cNvPr id="5" name="Groupe 4">
                    <a:extLst>
                      <a:ext uri="{FF2B5EF4-FFF2-40B4-BE49-F238E27FC236}">
                        <a16:creationId xmlns:a16="http://schemas.microsoft.com/office/drawing/2014/main" id="{2A4E989A-742D-48B8-9512-2823EDA53E0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73312" y="1462507"/>
                    <a:ext cx="4614345" cy="3406412"/>
                    <a:chOff x="6173312" y="1462507"/>
                    <a:chExt cx="4614345" cy="3406412"/>
                  </a:xfrm>
                </p:grpSpPr>
                <p:sp>
                  <p:nvSpPr>
                    <p:cNvPr id="48" name="Forme libre 3">
                      <a:extLst>
                        <a:ext uri="{FF2B5EF4-FFF2-40B4-BE49-F238E27FC236}">
                          <a16:creationId xmlns:a16="http://schemas.microsoft.com/office/drawing/2014/main" id="{ECE93911-34C2-4EC3-81F7-D404DBE9E9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7739" y="1480252"/>
                      <a:ext cx="756893" cy="672787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Forme libre 4">
                      <a:extLst>
                        <a:ext uri="{FF2B5EF4-FFF2-40B4-BE49-F238E27FC236}">
                          <a16:creationId xmlns:a16="http://schemas.microsoft.com/office/drawing/2014/main" id="{4239EA8B-7ED3-40AA-BA5A-534AEF4B2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4943" y="1711987"/>
                      <a:ext cx="584379" cy="673459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Forme libre 5">
                      <a:extLst>
                        <a:ext uri="{FF2B5EF4-FFF2-40B4-BE49-F238E27FC236}">
                          <a16:creationId xmlns:a16="http://schemas.microsoft.com/office/drawing/2014/main" id="{920617A2-7173-4A9A-9A26-906EED439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3521" y="2153038"/>
                      <a:ext cx="668100" cy="627007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Forme libre 6">
                      <a:extLst>
                        <a:ext uri="{FF2B5EF4-FFF2-40B4-BE49-F238E27FC236}">
                          <a16:creationId xmlns:a16="http://schemas.microsoft.com/office/drawing/2014/main" id="{CA6DE000-3BA9-4B71-8F93-73E106512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0424" y="2643395"/>
                      <a:ext cx="779774" cy="745064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Forme libre 7">
                      <a:extLst>
                        <a:ext uri="{FF2B5EF4-FFF2-40B4-BE49-F238E27FC236}">
                          <a16:creationId xmlns:a16="http://schemas.microsoft.com/office/drawing/2014/main" id="{5EBE42AB-75F4-4300-A691-F0720A194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4336" y="3233457"/>
                      <a:ext cx="802325" cy="698869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Forme libre 8">
                      <a:extLst>
                        <a:ext uri="{FF2B5EF4-FFF2-40B4-BE49-F238E27FC236}">
                          <a16:creationId xmlns:a16="http://schemas.microsoft.com/office/drawing/2014/main" id="{03A87987-7432-42AD-92DA-57FEC3881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9932" y="3788253"/>
                      <a:ext cx="947725" cy="1080666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Forme libre 9">
                      <a:extLst>
                        <a:ext uri="{FF2B5EF4-FFF2-40B4-BE49-F238E27FC236}">
                          <a16:creationId xmlns:a16="http://schemas.microsoft.com/office/drawing/2014/main" id="{42362EAE-2953-483A-BC52-5F9FF8B68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9368" y="1462507"/>
                      <a:ext cx="789840" cy="693131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Forme libre 10">
                      <a:extLst>
                        <a:ext uri="{FF2B5EF4-FFF2-40B4-BE49-F238E27FC236}">
                          <a16:creationId xmlns:a16="http://schemas.microsoft.com/office/drawing/2014/main" id="{565CD0F8-212A-402D-8131-B6FE728DA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4519" y="1661321"/>
                      <a:ext cx="592659" cy="721048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6" name="Forme libre 11">
                      <a:extLst>
                        <a:ext uri="{FF2B5EF4-FFF2-40B4-BE49-F238E27FC236}">
                          <a16:creationId xmlns:a16="http://schemas.microsoft.com/office/drawing/2014/main" id="{A8CEB566-2D6F-48AB-8015-2C09BD0AE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6052" y="2034819"/>
                      <a:ext cx="634762" cy="721013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Forme libre 12">
                      <a:extLst>
                        <a:ext uri="{FF2B5EF4-FFF2-40B4-BE49-F238E27FC236}">
                          <a16:creationId xmlns:a16="http://schemas.microsoft.com/office/drawing/2014/main" id="{2CE9CA89-ABE0-4E79-BAD5-181C5CC95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5986" y="2645698"/>
                      <a:ext cx="689758" cy="63152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Forme libre 13">
                      <a:extLst>
                        <a:ext uri="{FF2B5EF4-FFF2-40B4-BE49-F238E27FC236}">
                          <a16:creationId xmlns:a16="http://schemas.microsoft.com/office/drawing/2014/main" id="{BC0892A2-CEA1-45F0-A56C-5FB11362B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9899" y="3156942"/>
                      <a:ext cx="697771" cy="609142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Forme libre 14">
                      <a:extLst>
                        <a:ext uri="{FF2B5EF4-FFF2-40B4-BE49-F238E27FC236}">
                          <a16:creationId xmlns:a16="http://schemas.microsoft.com/office/drawing/2014/main" id="{8C768C20-6346-4E55-90C6-37E9BD840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3312" y="3724274"/>
                      <a:ext cx="922009" cy="1032671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60" name="TextBox 71">
                    <a:extLst>
                      <a:ext uri="{FF2B5EF4-FFF2-40B4-BE49-F238E27FC236}">
                        <a16:creationId xmlns:a16="http://schemas.microsoft.com/office/drawing/2014/main" id="{FDA10A16-6884-4955-8840-77C96B548268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540" y="1691214"/>
                    <a:ext cx="20247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right</a:t>
                    </a:r>
                  </a:p>
                </p:txBody>
              </p:sp>
              <p:sp>
                <p:nvSpPr>
                  <p:cNvPr id="61" name="TextBox 73">
                    <a:extLst>
                      <a:ext uri="{FF2B5EF4-FFF2-40B4-BE49-F238E27FC236}">
                        <a16:creationId xmlns:a16="http://schemas.microsoft.com/office/drawing/2014/main" id="{02D8EE94-CDAD-4FFC-BB4B-350ADF34599F}"/>
                      </a:ext>
                    </a:extLst>
                  </p:cNvPr>
                  <p:cNvSpPr txBox="1"/>
                  <p:nvPr/>
                </p:nvSpPr>
                <p:spPr>
                  <a:xfrm>
                    <a:off x="8575448" y="1676989"/>
                    <a:ext cx="14044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left</a:t>
                    </a:r>
                  </a:p>
                </p:txBody>
              </p:sp>
              <p:cxnSp>
                <p:nvCxnSpPr>
                  <p:cNvPr id="64" name="Straight Connector 72">
                    <a:extLst>
                      <a:ext uri="{FF2B5EF4-FFF2-40B4-BE49-F238E27FC236}">
                        <a16:creationId xmlns:a16="http://schemas.microsoft.com/office/drawing/2014/main" id="{DF35847C-8E8C-434E-8827-BF542BF436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5629" y="1533370"/>
                    <a:ext cx="0" cy="8657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6">
                  <a:extLst>
                    <a:ext uri="{FF2B5EF4-FFF2-40B4-BE49-F238E27FC236}">
                      <a16:creationId xmlns:a16="http://schemas.microsoft.com/office/drawing/2014/main" id="{D5E54DB7-364A-46E3-BD5A-366B5DE6D87A}"/>
                    </a:ext>
                  </a:extLst>
                </p:cNvPr>
                <p:cNvSpPr txBox="1"/>
                <p:nvPr/>
              </p:nvSpPr>
              <p:spPr>
                <a:xfrm>
                  <a:off x="10347240" y="3054208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8" name="TextBox 66">
                  <a:extLst>
                    <a:ext uri="{FF2B5EF4-FFF2-40B4-BE49-F238E27FC236}">
                      <a16:creationId xmlns:a16="http://schemas.microsoft.com/office/drawing/2014/main" id="{33E10FDD-679D-47DD-8534-11E5934DC370}"/>
                    </a:ext>
                  </a:extLst>
                </p:cNvPr>
                <p:cNvSpPr txBox="1"/>
                <p:nvPr/>
              </p:nvSpPr>
              <p:spPr>
                <a:xfrm>
                  <a:off x="10545711" y="2598920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0" name="Arrow: Circular 103">
                <a:extLst>
                  <a:ext uri="{FF2B5EF4-FFF2-40B4-BE49-F238E27FC236}">
                    <a16:creationId xmlns:a16="http://schemas.microsoft.com/office/drawing/2014/main" id="{63CA8916-EBC1-4E70-9B5B-6E3444A82498}"/>
                  </a:ext>
                </a:extLst>
              </p:cNvPr>
              <p:cNvSpPr/>
              <p:nvPr/>
            </p:nvSpPr>
            <p:spPr>
              <a:xfrm rot="19354993" flipH="1" flipV="1">
                <a:off x="1930561" y="3961549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Arrow: Circular 103">
              <a:extLst>
                <a:ext uri="{FF2B5EF4-FFF2-40B4-BE49-F238E27FC236}">
                  <a16:creationId xmlns:a16="http://schemas.microsoft.com/office/drawing/2014/main" id="{CE6C2111-394B-4521-BE5A-0EE36D32A815}"/>
                </a:ext>
              </a:extLst>
            </p:cNvPr>
            <p:cNvSpPr/>
            <p:nvPr/>
          </p:nvSpPr>
          <p:spPr>
            <a:xfrm rot="5214611" flipH="1">
              <a:off x="3760517" y="2099640"/>
              <a:ext cx="1963730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72064081-F792-4203-A076-70FB34A5DACB}"/>
              </a:ext>
            </a:extLst>
          </p:cNvPr>
          <p:cNvGrpSpPr/>
          <p:nvPr/>
        </p:nvGrpSpPr>
        <p:grpSpPr>
          <a:xfrm>
            <a:off x="6699055" y="1807888"/>
            <a:ext cx="4614345" cy="3766781"/>
            <a:chOff x="6699055" y="1807888"/>
            <a:chExt cx="4614345" cy="3766781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8DE58E6-0A40-4212-AAF6-006CD2705D33}"/>
                </a:ext>
              </a:extLst>
            </p:cNvPr>
            <p:cNvGrpSpPr/>
            <p:nvPr/>
          </p:nvGrpSpPr>
          <p:grpSpPr>
            <a:xfrm>
              <a:off x="6699055" y="2168257"/>
              <a:ext cx="4614345" cy="3406412"/>
              <a:chOff x="6605919" y="2371460"/>
              <a:chExt cx="4614345" cy="3406412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122BB301-9166-4EB9-890F-E33424676195}"/>
                  </a:ext>
                </a:extLst>
              </p:cNvPr>
              <p:cNvGrpSpPr/>
              <p:nvPr/>
            </p:nvGrpSpPr>
            <p:grpSpPr>
              <a:xfrm>
                <a:off x="6605919" y="2371460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880FCA19-BB3F-443A-9399-1F6E18F05800}"/>
                    </a:ext>
                  </a:extLst>
                </p:cNvPr>
                <p:cNvGrpSpPr/>
                <p:nvPr/>
              </p:nvGrpSpPr>
              <p:grpSpPr>
                <a:xfrm rot="10800000"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sp>
                <p:nvSpPr>
                  <p:cNvPr id="94" name="Forme libre 3">
                    <a:extLst>
                      <a:ext uri="{FF2B5EF4-FFF2-40B4-BE49-F238E27FC236}">
                        <a16:creationId xmlns:a16="http://schemas.microsoft.com/office/drawing/2014/main" id="{0CAB1EF3-FE13-470F-B7C0-632F888CD279}"/>
                      </a:ext>
                    </a:extLst>
                  </p:cNvPr>
                  <p:cNvSpPr/>
                  <p:nvPr/>
                </p:nvSpPr>
                <p:spPr>
                  <a:xfrm>
                    <a:off x="8507739" y="1480252"/>
                    <a:ext cx="756893" cy="672787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Forme libre 4">
                    <a:extLst>
                      <a:ext uri="{FF2B5EF4-FFF2-40B4-BE49-F238E27FC236}">
                        <a16:creationId xmlns:a16="http://schemas.microsoft.com/office/drawing/2014/main" id="{FE74637B-3CC7-4ABD-A5E8-3398B278A9C2}"/>
                      </a:ext>
                    </a:extLst>
                  </p:cNvPr>
                  <p:cNvSpPr/>
                  <p:nvPr/>
                </p:nvSpPr>
                <p:spPr>
                  <a:xfrm>
                    <a:off x="9194943" y="1711987"/>
                    <a:ext cx="584379" cy="673459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Forme libre 5">
                    <a:extLst>
                      <a:ext uri="{FF2B5EF4-FFF2-40B4-BE49-F238E27FC236}">
                        <a16:creationId xmlns:a16="http://schemas.microsoft.com/office/drawing/2014/main" id="{058EE30D-B984-458B-A837-ACA5363A333B}"/>
                      </a:ext>
                    </a:extLst>
                  </p:cNvPr>
                  <p:cNvSpPr/>
                  <p:nvPr/>
                </p:nvSpPr>
                <p:spPr>
                  <a:xfrm>
                    <a:off x="9493521" y="2153038"/>
                    <a:ext cx="668100" cy="627007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Forme libre 6">
                    <a:extLst>
                      <a:ext uri="{FF2B5EF4-FFF2-40B4-BE49-F238E27FC236}">
                        <a16:creationId xmlns:a16="http://schemas.microsoft.com/office/drawing/2014/main" id="{DF486CF7-04EC-4B29-9E5F-F52A56A2D37A}"/>
                      </a:ext>
                    </a:extLst>
                  </p:cNvPr>
                  <p:cNvSpPr/>
                  <p:nvPr/>
                </p:nvSpPr>
                <p:spPr>
                  <a:xfrm>
                    <a:off x="9680424" y="2643395"/>
                    <a:ext cx="779774" cy="745064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Forme libre 7">
                    <a:extLst>
                      <a:ext uri="{FF2B5EF4-FFF2-40B4-BE49-F238E27FC236}">
                        <a16:creationId xmlns:a16="http://schemas.microsoft.com/office/drawing/2014/main" id="{2A60801E-7CCE-452A-B1A1-43F81A702125}"/>
                      </a:ext>
                    </a:extLst>
                  </p:cNvPr>
                  <p:cNvSpPr/>
                  <p:nvPr/>
                </p:nvSpPr>
                <p:spPr>
                  <a:xfrm>
                    <a:off x="9814336" y="3233457"/>
                    <a:ext cx="802325" cy="698869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Forme libre 8">
                    <a:extLst>
                      <a:ext uri="{FF2B5EF4-FFF2-40B4-BE49-F238E27FC236}">
                        <a16:creationId xmlns:a16="http://schemas.microsoft.com/office/drawing/2014/main" id="{2EDA3ACC-6D97-4CB0-90F7-018BB595CD5D}"/>
                      </a:ext>
                    </a:extLst>
                  </p:cNvPr>
                  <p:cNvSpPr/>
                  <p:nvPr/>
                </p:nvSpPr>
                <p:spPr>
                  <a:xfrm>
                    <a:off x="9839932" y="3788253"/>
                    <a:ext cx="947725" cy="1080666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Forme libre 9">
                    <a:extLst>
                      <a:ext uri="{FF2B5EF4-FFF2-40B4-BE49-F238E27FC236}">
                        <a16:creationId xmlns:a16="http://schemas.microsoft.com/office/drawing/2014/main" id="{BFA31E6A-28DE-4A91-9CED-A108243BBBF6}"/>
                      </a:ext>
                    </a:extLst>
                  </p:cNvPr>
                  <p:cNvSpPr/>
                  <p:nvPr/>
                </p:nvSpPr>
                <p:spPr>
                  <a:xfrm>
                    <a:off x="7709368" y="1462507"/>
                    <a:ext cx="789840" cy="693131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Forme libre 10">
                    <a:extLst>
                      <a:ext uri="{FF2B5EF4-FFF2-40B4-BE49-F238E27FC236}">
                        <a16:creationId xmlns:a16="http://schemas.microsoft.com/office/drawing/2014/main" id="{2DEBACDC-CCB4-4CFA-8FB5-098FD6685016}"/>
                      </a:ext>
                    </a:extLst>
                  </p:cNvPr>
                  <p:cNvSpPr/>
                  <p:nvPr/>
                </p:nvSpPr>
                <p:spPr>
                  <a:xfrm>
                    <a:off x="7164519" y="1661321"/>
                    <a:ext cx="592659" cy="721048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Forme libre 11">
                    <a:extLst>
                      <a:ext uri="{FF2B5EF4-FFF2-40B4-BE49-F238E27FC236}">
                        <a16:creationId xmlns:a16="http://schemas.microsoft.com/office/drawing/2014/main" id="{81CD77DC-8DE4-4B6D-B3EA-85731CDDE56B}"/>
                      </a:ext>
                    </a:extLst>
                  </p:cNvPr>
                  <p:cNvSpPr/>
                  <p:nvPr/>
                </p:nvSpPr>
                <p:spPr>
                  <a:xfrm>
                    <a:off x="6746052" y="2034819"/>
                    <a:ext cx="634762" cy="721013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Forme libre 12">
                    <a:extLst>
                      <a:ext uri="{FF2B5EF4-FFF2-40B4-BE49-F238E27FC236}">
                        <a16:creationId xmlns:a16="http://schemas.microsoft.com/office/drawing/2014/main" id="{C990CC66-C311-481C-A497-8D27E12CB37B}"/>
                      </a:ext>
                    </a:extLst>
                  </p:cNvPr>
                  <p:cNvSpPr/>
                  <p:nvPr/>
                </p:nvSpPr>
                <p:spPr>
                  <a:xfrm>
                    <a:off x="6505986" y="2645698"/>
                    <a:ext cx="689758" cy="63152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Forme libre 13">
                    <a:extLst>
                      <a:ext uri="{FF2B5EF4-FFF2-40B4-BE49-F238E27FC236}">
                        <a16:creationId xmlns:a16="http://schemas.microsoft.com/office/drawing/2014/main" id="{400274D7-1D4F-452A-BD20-7442D58C0119}"/>
                      </a:ext>
                    </a:extLst>
                  </p:cNvPr>
                  <p:cNvSpPr/>
                  <p:nvPr/>
                </p:nvSpPr>
                <p:spPr>
                  <a:xfrm>
                    <a:off x="6339899" y="3156942"/>
                    <a:ext cx="697771" cy="609142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Forme libre 14">
                    <a:extLst>
                      <a:ext uri="{FF2B5EF4-FFF2-40B4-BE49-F238E27FC236}">
                        <a16:creationId xmlns:a16="http://schemas.microsoft.com/office/drawing/2014/main" id="{BDD5C106-A384-4B74-9922-A1C19B8CCDB6}"/>
                      </a:ext>
                    </a:extLst>
                  </p:cNvPr>
                  <p:cNvSpPr/>
                  <p:nvPr/>
                </p:nvSpPr>
                <p:spPr>
                  <a:xfrm>
                    <a:off x="6173312" y="3724274"/>
                    <a:ext cx="922009" cy="1032671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0" name="TextBox 66">
                  <a:extLst>
                    <a:ext uri="{FF2B5EF4-FFF2-40B4-BE49-F238E27FC236}">
                      <a16:creationId xmlns:a16="http://schemas.microsoft.com/office/drawing/2014/main" id="{51A6CBF4-DDE7-49A5-82FF-55357BD3071F}"/>
                    </a:ext>
                  </a:extLst>
                </p:cNvPr>
                <p:cNvSpPr txBox="1"/>
                <p:nvPr/>
              </p:nvSpPr>
              <p:spPr>
                <a:xfrm>
                  <a:off x="10387585" y="3078046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71" name="TextBox 66">
                  <a:extLst>
                    <a:ext uri="{FF2B5EF4-FFF2-40B4-BE49-F238E27FC236}">
                      <a16:creationId xmlns:a16="http://schemas.microsoft.com/office/drawing/2014/main" id="{30812273-EB21-41FF-AEFE-012565B5569C}"/>
                    </a:ext>
                  </a:extLst>
                </p:cNvPr>
                <p:cNvSpPr txBox="1"/>
                <p:nvPr/>
              </p:nvSpPr>
              <p:spPr>
                <a:xfrm>
                  <a:off x="10545711" y="2598920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3" name="Arrow: Circular 103">
                <a:extLst>
                  <a:ext uri="{FF2B5EF4-FFF2-40B4-BE49-F238E27FC236}">
                    <a16:creationId xmlns:a16="http://schemas.microsoft.com/office/drawing/2014/main" id="{A5699C40-8030-4042-985E-98B670C0F39C}"/>
                  </a:ext>
                </a:extLst>
              </p:cNvPr>
              <p:cNvSpPr/>
              <p:nvPr/>
            </p:nvSpPr>
            <p:spPr>
              <a:xfrm rot="19354993" flipH="1" flipV="1">
                <a:off x="8298947" y="3913790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Arrow: Circular 103">
              <a:extLst>
                <a:ext uri="{FF2B5EF4-FFF2-40B4-BE49-F238E27FC236}">
                  <a16:creationId xmlns:a16="http://schemas.microsoft.com/office/drawing/2014/main" id="{F8D7CCC6-5035-4205-8D87-9A2D98346DF0}"/>
                </a:ext>
              </a:extLst>
            </p:cNvPr>
            <p:cNvSpPr/>
            <p:nvPr/>
          </p:nvSpPr>
          <p:spPr>
            <a:xfrm rot="5214611" flipH="1">
              <a:off x="9467177" y="2093029"/>
              <a:ext cx="1963730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7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B557227A-00F2-3999-6D1B-7F8EE600C442}"/>
              </a:ext>
            </a:extLst>
          </p:cNvPr>
          <p:cNvSpPr txBox="1"/>
          <p:nvPr/>
        </p:nvSpPr>
        <p:spPr>
          <a:xfrm>
            <a:off x="5041791" y="623915"/>
            <a:ext cx="26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Mandibular_3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8878B8B-5197-40A2-99BC-E3CA12968217}"/>
              </a:ext>
            </a:extLst>
          </p:cNvPr>
          <p:cNvGrpSpPr/>
          <p:nvPr/>
        </p:nvGrpSpPr>
        <p:grpSpPr>
          <a:xfrm>
            <a:off x="944336" y="1847706"/>
            <a:ext cx="4614345" cy="3729879"/>
            <a:chOff x="944336" y="1847706"/>
            <a:chExt cx="4614345" cy="3729879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CAA96F0-52CC-4175-97D3-E613ED703032}"/>
                </a:ext>
              </a:extLst>
            </p:cNvPr>
            <p:cNvGrpSpPr/>
            <p:nvPr/>
          </p:nvGrpSpPr>
          <p:grpSpPr>
            <a:xfrm>
              <a:off x="944336" y="2171173"/>
              <a:ext cx="4614345" cy="3406412"/>
              <a:chOff x="224608" y="2311988"/>
              <a:chExt cx="4614345" cy="3406412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8E3174B1-95C7-4B35-8155-7587F056AE1B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32B8B06F-EDA9-493B-8654-7B50F36CCEFB}"/>
                    </a:ext>
                  </a:extLst>
                </p:cNvPr>
                <p:cNvGrpSpPr/>
                <p:nvPr/>
              </p:nvGrpSpPr>
              <p:grpSpPr>
                <a:xfrm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grpSp>
                <p:nvGrpSpPr>
                  <p:cNvPr id="5" name="Groupe 4">
                    <a:extLst>
                      <a:ext uri="{FF2B5EF4-FFF2-40B4-BE49-F238E27FC236}">
                        <a16:creationId xmlns:a16="http://schemas.microsoft.com/office/drawing/2014/main" id="{2A4E989A-742D-48B8-9512-2823EDA53E0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73312" y="1462507"/>
                    <a:ext cx="4614345" cy="3406412"/>
                    <a:chOff x="6173312" y="1462507"/>
                    <a:chExt cx="4614345" cy="3406412"/>
                  </a:xfrm>
                </p:grpSpPr>
                <p:sp>
                  <p:nvSpPr>
                    <p:cNvPr id="48" name="Forme libre 3">
                      <a:extLst>
                        <a:ext uri="{FF2B5EF4-FFF2-40B4-BE49-F238E27FC236}">
                          <a16:creationId xmlns:a16="http://schemas.microsoft.com/office/drawing/2014/main" id="{ECE93911-34C2-4EC3-81F7-D404DBE9E9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7739" y="1480252"/>
                      <a:ext cx="756893" cy="672787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Forme libre 4">
                      <a:extLst>
                        <a:ext uri="{FF2B5EF4-FFF2-40B4-BE49-F238E27FC236}">
                          <a16:creationId xmlns:a16="http://schemas.microsoft.com/office/drawing/2014/main" id="{4239EA8B-7ED3-40AA-BA5A-534AEF4B2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4943" y="1711987"/>
                      <a:ext cx="584379" cy="673459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Forme libre 5">
                      <a:extLst>
                        <a:ext uri="{FF2B5EF4-FFF2-40B4-BE49-F238E27FC236}">
                          <a16:creationId xmlns:a16="http://schemas.microsoft.com/office/drawing/2014/main" id="{920617A2-7173-4A9A-9A26-906EED439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3521" y="2153038"/>
                      <a:ext cx="668100" cy="627007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Forme libre 6">
                      <a:extLst>
                        <a:ext uri="{FF2B5EF4-FFF2-40B4-BE49-F238E27FC236}">
                          <a16:creationId xmlns:a16="http://schemas.microsoft.com/office/drawing/2014/main" id="{CA6DE000-3BA9-4B71-8F93-73E106512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0424" y="2643395"/>
                      <a:ext cx="779774" cy="745064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Forme libre 7">
                      <a:extLst>
                        <a:ext uri="{FF2B5EF4-FFF2-40B4-BE49-F238E27FC236}">
                          <a16:creationId xmlns:a16="http://schemas.microsoft.com/office/drawing/2014/main" id="{5EBE42AB-75F4-4300-A691-F0720A194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4336" y="3233457"/>
                      <a:ext cx="802325" cy="698869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Forme libre 8">
                      <a:extLst>
                        <a:ext uri="{FF2B5EF4-FFF2-40B4-BE49-F238E27FC236}">
                          <a16:creationId xmlns:a16="http://schemas.microsoft.com/office/drawing/2014/main" id="{03A87987-7432-42AD-92DA-57FEC3881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9932" y="3788253"/>
                      <a:ext cx="947725" cy="1080666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Forme libre 9">
                      <a:extLst>
                        <a:ext uri="{FF2B5EF4-FFF2-40B4-BE49-F238E27FC236}">
                          <a16:creationId xmlns:a16="http://schemas.microsoft.com/office/drawing/2014/main" id="{42362EAE-2953-483A-BC52-5F9FF8B68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9368" y="1462507"/>
                      <a:ext cx="789840" cy="693131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Forme libre 10">
                      <a:extLst>
                        <a:ext uri="{FF2B5EF4-FFF2-40B4-BE49-F238E27FC236}">
                          <a16:creationId xmlns:a16="http://schemas.microsoft.com/office/drawing/2014/main" id="{565CD0F8-212A-402D-8131-B6FE728DA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4519" y="1661321"/>
                      <a:ext cx="592659" cy="721048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6" name="Forme libre 11">
                      <a:extLst>
                        <a:ext uri="{FF2B5EF4-FFF2-40B4-BE49-F238E27FC236}">
                          <a16:creationId xmlns:a16="http://schemas.microsoft.com/office/drawing/2014/main" id="{A8CEB566-2D6F-48AB-8015-2C09BD0AE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6052" y="2034819"/>
                      <a:ext cx="634762" cy="721013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Forme libre 12">
                      <a:extLst>
                        <a:ext uri="{FF2B5EF4-FFF2-40B4-BE49-F238E27FC236}">
                          <a16:creationId xmlns:a16="http://schemas.microsoft.com/office/drawing/2014/main" id="{2CE9CA89-ABE0-4E79-BAD5-181C5CC95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5986" y="2645698"/>
                      <a:ext cx="689758" cy="63152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Forme libre 13">
                      <a:extLst>
                        <a:ext uri="{FF2B5EF4-FFF2-40B4-BE49-F238E27FC236}">
                          <a16:creationId xmlns:a16="http://schemas.microsoft.com/office/drawing/2014/main" id="{BC0892A2-CEA1-45F0-A56C-5FB11362B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9899" y="3156942"/>
                      <a:ext cx="697771" cy="609142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Forme libre 14">
                      <a:extLst>
                        <a:ext uri="{FF2B5EF4-FFF2-40B4-BE49-F238E27FC236}">
                          <a16:creationId xmlns:a16="http://schemas.microsoft.com/office/drawing/2014/main" id="{8C768C20-6346-4E55-90C6-37E9BD840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3312" y="3724274"/>
                      <a:ext cx="922009" cy="1032671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60" name="TextBox 71">
                    <a:extLst>
                      <a:ext uri="{FF2B5EF4-FFF2-40B4-BE49-F238E27FC236}">
                        <a16:creationId xmlns:a16="http://schemas.microsoft.com/office/drawing/2014/main" id="{FDA10A16-6884-4955-8840-77C96B548268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540" y="1691214"/>
                    <a:ext cx="20247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right</a:t>
                    </a:r>
                  </a:p>
                </p:txBody>
              </p:sp>
              <p:sp>
                <p:nvSpPr>
                  <p:cNvPr id="61" name="TextBox 73">
                    <a:extLst>
                      <a:ext uri="{FF2B5EF4-FFF2-40B4-BE49-F238E27FC236}">
                        <a16:creationId xmlns:a16="http://schemas.microsoft.com/office/drawing/2014/main" id="{02D8EE94-CDAD-4FFC-BB4B-350ADF34599F}"/>
                      </a:ext>
                    </a:extLst>
                  </p:cNvPr>
                  <p:cNvSpPr txBox="1"/>
                  <p:nvPr/>
                </p:nvSpPr>
                <p:spPr>
                  <a:xfrm>
                    <a:off x="8575448" y="1676989"/>
                    <a:ext cx="14044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left</a:t>
                    </a:r>
                  </a:p>
                </p:txBody>
              </p:sp>
              <p:cxnSp>
                <p:nvCxnSpPr>
                  <p:cNvPr id="64" name="Straight Connector 72">
                    <a:extLst>
                      <a:ext uri="{FF2B5EF4-FFF2-40B4-BE49-F238E27FC236}">
                        <a16:creationId xmlns:a16="http://schemas.microsoft.com/office/drawing/2014/main" id="{DF35847C-8E8C-434E-8827-BF542BF436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5629" y="1533370"/>
                    <a:ext cx="0" cy="8657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6">
                  <a:extLst>
                    <a:ext uri="{FF2B5EF4-FFF2-40B4-BE49-F238E27FC236}">
                      <a16:creationId xmlns:a16="http://schemas.microsoft.com/office/drawing/2014/main" id="{D5E54DB7-364A-46E3-BD5A-366B5DE6D87A}"/>
                    </a:ext>
                  </a:extLst>
                </p:cNvPr>
                <p:cNvSpPr txBox="1"/>
                <p:nvPr/>
              </p:nvSpPr>
              <p:spPr>
                <a:xfrm>
                  <a:off x="10347240" y="3054208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8" name="TextBox 66">
                  <a:extLst>
                    <a:ext uri="{FF2B5EF4-FFF2-40B4-BE49-F238E27FC236}">
                      <a16:creationId xmlns:a16="http://schemas.microsoft.com/office/drawing/2014/main" id="{33E10FDD-679D-47DD-8534-11E5934DC370}"/>
                    </a:ext>
                  </a:extLst>
                </p:cNvPr>
                <p:cNvSpPr txBox="1"/>
                <p:nvPr/>
              </p:nvSpPr>
              <p:spPr>
                <a:xfrm>
                  <a:off x="10181153" y="3631369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0" name="Arrow: Circular 103">
                <a:extLst>
                  <a:ext uri="{FF2B5EF4-FFF2-40B4-BE49-F238E27FC236}">
                    <a16:creationId xmlns:a16="http://schemas.microsoft.com/office/drawing/2014/main" id="{63CA8916-EBC1-4E70-9B5B-6E3444A82498}"/>
                  </a:ext>
                </a:extLst>
              </p:cNvPr>
              <p:cNvSpPr/>
              <p:nvPr/>
            </p:nvSpPr>
            <p:spPr>
              <a:xfrm rot="21276005" flipH="1" flipV="1">
                <a:off x="1308040" y="4168011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Arrow: Circular 103">
              <a:extLst>
                <a:ext uri="{FF2B5EF4-FFF2-40B4-BE49-F238E27FC236}">
                  <a16:creationId xmlns:a16="http://schemas.microsoft.com/office/drawing/2014/main" id="{0C2E7D17-44CE-46FE-AF60-ECCF193863D4}"/>
                </a:ext>
              </a:extLst>
            </p:cNvPr>
            <p:cNvSpPr/>
            <p:nvPr/>
          </p:nvSpPr>
          <p:spPr>
            <a:xfrm rot="5663023" flipH="1">
              <a:off x="3334513" y="2411041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E5D44800-55AF-43E3-B18D-D65B3263D23E}"/>
              </a:ext>
            </a:extLst>
          </p:cNvPr>
          <p:cNvGrpSpPr/>
          <p:nvPr/>
        </p:nvGrpSpPr>
        <p:grpSpPr>
          <a:xfrm>
            <a:off x="6700700" y="1813278"/>
            <a:ext cx="4614345" cy="3764315"/>
            <a:chOff x="6700700" y="1813278"/>
            <a:chExt cx="4614345" cy="3764315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5BE8978-2E8F-4F57-B625-EFC7131C1525}"/>
                </a:ext>
              </a:extLst>
            </p:cNvPr>
            <p:cNvGrpSpPr/>
            <p:nvPr/>
          </p:nvGrpSpPr>
          <p:grpSpPr>
            <a:xfrm>
              <a:off x="6700700" y="2171181"/>
              <a:ext cx="4614345" cy="3406412"/>
              <a:chOff x="224608" y="2311988"/>
              <a:chExt cx="4614345" cy="3406412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CA2D4CD9-CCED-4E92-AB96-15B6233357AE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34E027F6-3359-427E-9F95-7465658060AD}"/>
                    </a:ext>
                  </a:extLst>
                </p:cNvPr>
                <p:cNvGrpSpPr/>
                <p:nvPr/>
              </p:nvGrpSpPr>
              <p:grpSpPr>
                <a:xfrm rot="10800000"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sp>
                <p:nvSpPr>
                  <p:cNvPr id="74" name="Forme libre 3">
                    <a:extLst>
                      <a:ext uri="{FF2B5EF4-FFF2-40B4-BE49-F238E27FC236}">
                        <a16:creationId xmlns:a16="http://schemas.microsoft.com/office/drawing/2014/main" id="{2CD8267C-A32E-4672-97CC-EECFC29E76CB}"/>
                      </a:ext>
                    </a:extLst>
                  </p:cNvPr>
                  <p:cNvSpPr/>
                  <p:nvPr/>
                </p:nvSpPr>
                <p:spPr>
                  <a:xfrm>
                    <a:off x="8507739" y="1480252"/>
                    <a:ext cx="756893" cy="672787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Forme libre 4">
                    <a:extLst>
                      <a:ext uri="{FF2B5EF4-FFF2-40B4-BE49-F238E27FC236}">
                        <a16:creationId xmlns:a16="http://schemas.microsoft.com/office/drawing/2014/main" id="{C880C4AA-2E02-4BFE-A4FD-983DF747D6D0}"/>
                      </a:ext>
                    </a:extLst>
                  </p:cNvPr>
                  <p:cNvSpPr/>
                  <p:nvPr/>
                </p:nvSpPr>
                <p:spPr>
                  <a:xfrm>
                    <a:off x="9194943" y="1711987"/>
                    <a:ext cx="584379" cy="673459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Forme libre 5">
                    <a:extLst>
                      <a:ext uri="{FF2B5EF4-FFF2-40B4-BE49-F238E27FC236}">
                        <a16:creationId xmlns:a16="http://schemas.microsoft.com/office/drawing/2014/main" id="{7C636748-B2A4-4E14-8AAA-AF89EA3D631C}"/>
                      </a:ext>
                    </a:extLst>
                  </p:cNvPr>
                  <p:cNvSpPr/>
                  <p:nvPr/>
                </p:nvSpPr>
                <p:spPr>
                  <a:xfrm>
                    <a:off x="9493521" y="2153038"/>
                    <a:ext cx="668100" cy="627007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Forme libre 6">
                    <a:extLst>
                      <a:ext uri="{FF2B5EF4-FFF2-40B4-BE49-F238E27FC236}">
                        <a16:creationId xmlns:a16="http://schemas.microsoft.com/office/drawing/2014/main" id="{12232181-06B6-4A77-8F58-5C13E38570F4}"/>
                      </a:ext>
                    </a:extLst>
                  </p:cNvPr>
                  <p:cNvSpPr/>
                  <p:nvPr/>
                </p:nvSpPr>
                <p:spPr>
                  <a:xfrm>
                    <a:off x="9680424" y="2643395"/>
                    <a:ext cx="779774" cy="745064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Forme libre 7">
                    <a:extLst>
                      <a:ext uri="{FF2B5EF4-FFF2-40B4-BE49-F238E27FC236}">
                        <a16:creationId xmlns:a16="http://schemas.microsoft.com/office/drawing/2014/main" id="{E200DA32-9042-4B9D-834C-A43C7108A90E}"/>
                      </a:ext>
                    </a:extLst>
                  </p:cNvPr>
                  <p:cNvSpPr/>
                  <p:nvPr/>
                </p:nvSpPr>
                <p:spPr>
                  <a:xfrm>
                    <a:off x="9814336" y="3233457"/>
                    <a:ext cx="802325" cy="698869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Forme libre 8">
                    <a:extLst>
                      <a:ext uri="{FF2B5EF4-FFF2-40B4-BE49-F238E27FC236}">
                        <a16:creationId xmlns:a16="http://schemas.microsoft.com/office/drawing/2014/main" id="{2D70B8D3-0070-4F54-B9FB-0058398BF2F4}"/>
                      </a:ext>
                    </a:extLst>
                  </p:cNvPr>
                  <p:cNvSpPr/>
                  <p:nvPr/>
                </p:nvSpPr>
                <p:spPr>
                  <a:xfrm>
                    <a:off x="9839932" y="3788253"/>
                    <a:ext cx="947725" cy="1080666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Forme libre 9">
                    <a:extLst>
                      <a:ext uri="{FF2B5EF4-FFF2-40B4-BE49-F238E27FC236}">
                        <a16:creationId xmlns:a16="http://schemas.microsoft.com/office/drawing/2014/main" id="{910A8F31-55BD-41A1-9E6B-2573CF121EB5}"/>
                      </a:ext>
                    </a:extLst>
                  </p:cNvPr>
                  <p:cNvSpPr/>
                  <p:nvPr/>
                </p:nvSpPr>
                <p:spPr>
                  <a:xfrm>
                    <a:off x="7709368" y="1462507"/>
                    <a:ext cx="789840" cy="693131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Forme libre 10">
                    <a:extLst>
                      <a:ext uri="{FF2B5EF4-FFF2-40B4-BE49-F238E27FC236}">
                        <a16:creationId xmlns:a16="http://schemas.microsoft.com/office/drawing/2014/main" id="{3E697785-03E9-448E-849C-A179CCF694C1}"/>
                      </a:ext>
                    </a:extLst>
                  </p:cNvPr>
                  <p:cNvSpPr/>
                  <p:nvPr/>
                </p:nvSpPr>
                <p:spPr>
                  <a:xfrm>
                    <a:off x="7164519" y="1661321"/>
                    <a:ext cx="592659" cy="721048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84" name="Forme libre 11">
                    <a:extLst>
                      <a:ext uri="{FF2B5EF4-FFF2-40B4-BE49-F238E27FC236}">
                        <a16:creationId xmlns:a16="http://schemas.microsoft.com/office/drawing/2014/main" id="{B0B196B0-66C5-4CE2-9971-3E5CCFC58B36}"/>
                      </a:ext>
                    </a:extLst>
                  </p:cNvPr>
                  <p:cNvSpPr/>
                  <p:nvPr/>
                </p:nvSpPr>
                <p:spPr>
                  <a:xfrm>
                    <a:off x="6746052" y="2034819"/>
                    <a:ext cx="634762" cy="721013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Forme libre 12">
                    <a:extLst>
                      <a:ext uri="{FF2B5EF4-FFF2-40B4-BE49-F238E27FC236}">
                        <a16:creationId xmlns:a16="http://schemas.microsoft.com/office/drawing/2014/main" id="{F8F807F0-4364-41C9-B058-9EB6590FF49C}"/>
                      </a:ext>
                    </a:extLst>
                  </p:cNvPr>
                  <p:cNvSpPr/>
                  <p:nvPr/>
                </p:nvSpPr>
                <p:spPr>
                  <a:xfrm>
                    <a:off x="6505986" y="2645698"/>
                    <a:ext cx="689758" cy="63152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Forme libre 13">
                    <a:extLst>
                      <a:ext uri="{FF2B5EF4-FFF2-40B4-BE49-F238E27FC236}">
                        <a16:creationId xmlns:a16="http://schemas.microsoft.com/office/drawing/2014/main" id="{DC291D4E-693A-4891-B298-21E078E77FF0}"/>
                      </a:ext>
                    </a:extLst>
                  </p:cNvPr>
                  <p:cNvSpPr/>
                  <p:nvPr/>
                </p:nvSpPr>
                <p:spPr>
                  <a:xfrm>
                    <a:off x="6339899" y="3156942"/>
                    <a:ext cx="697771" cy="609142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Forme libre 14">
                    <a:extLst>
                      <a:ext uri="{FF2B5EF4-FFF2-40B4-BE49-F238E27FC236}">
                        <a16:creationId xmlns:a16="http://schemas.microsoft.com/office/drawing/2014/main" id="{13BFE53A-8778-4A3F-83BF-61E9DC3F2CD0}"/>
                      </a:ext>
                    </a:extLst>
                  </p:cNvPr>
                  <p:cNvSpPr/>
                  <p:nvPr/>
                </p:nvSpPr>
                <p:spPr>
                  <a:xfrm>
                    <a:off x="6173312" y="3724274"/>
                    <a:ext cx="922009" cy="1032671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3" name="TextBox 66">
                  <a:extLst>
                    <a:ext uri="{FF2B5EF4-FFF2-40B4-BE49-F238E27FC236}">
                      <a16:creationId xmlns:a16="http://schemas.microsoft.com/office/drawing/2014/main" id="{C1F5CC2E-3FEA-42E0-9469-19C61056DCB7}"/>
                    </a:ext>
                  </a:extLst>
                </p:cNvPr>
                <p:cNvSpPr txBox="1"/>
                <p:nvPr/>
              </p:nvSpPr>
              <p:spPr>
                <a:xfrm>
                  <a:off x="10347240" y="3054208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5" name="TextBox 66">
                  <a:extLst>
                    <a:ext uri="{FF2B5EF4-FFF2-40B4-BE49-F238E27FC236}">
                      <a16:creationId xmlns:a16="http://schemas.microsoft.com/office/drawing/2014/main" id="{3904492A-BE5D-4338-8FE8-168509C7BE4E}"/>
                    </a:ext>
                  </a:extLst>
                </p:cNvPr>
                <p:cNvSpPr txBox="1"/>
                <p:nvPr/>
              </p:nvSpPr>
              <p:spPr>
                <a:xfrm>
                  <a:off x="10181153" y="3631369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6" name="Arrow: Circular 103">
                <a:extLst>
                  <a:ext uri="{FF2B5EF4-FFF2-40B4-BE49-F238E27FC236}">
                    <a16:creationId xmlns:a16="http://schemas.microsoft.com/office/drawing/2014/main" id="{0371CFB4-9ADD-4800-A4A0-5942627AC880}"/>
                  </a:ext>
                </a:extLst>
              </p:cNvPr>
              <p:cNvSpPr/>
              <p:nvPr/>
            </p:nvSpPr>
            <p:spPr>
              <a:xfrm rot="21276005" flipH="1" flipV="1">
                <a:off x="1308040" y="4168011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Arrow: Circular 103">
              <a:extLst>
                <a:ext uri="{FF2B5EF4-FFF2-40B4-BE49-F238E27FC236}">
                  <a16:creationId xmlns:a16="http://schemas.microsoft.com/office/drawing/2014/main" id="{568122CE-43DC-4A2C-A841-C465A008F009}"/>
                </a:ext>
              </a:extLst>
            </p:cNvPr>
            <p:cNvSpPr/>
            <p:nvPr/>
          </p:nvSpPr>
          <p:spPr>
            <a:xfrm rot="5663023" flipH="1">
              <a:off x="9226608" y="2376613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77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B557227A-00F2-3999-6D1B-7F8EE600C442}"/>
              </a:ext>
            </a:extLst>
          </p:cNvPr>
          <p:cNvSpPr txBox="1"/>
          <p:nvPr/>
        </p:nvSpPr>
        <p:spPr>
          <a:xfrm>
            <a:off x="5041791" y="623915"/>
            <a:ext cx="26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Mandibular_4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3232DFF-734D-4AFA-B6F0-32D4AE8D182B}"/>
              </a:ext>
            </a:extLst>
          </p:cNvPr>
          <p:cNvGrpSpPr/>
          <p:nvPr/>
        </p:nvGrpSpPr>
        <p:grpSpPr>
          <a:xfrm>
            <a:off x="935873" y="2171173"/>
            <a:ext cx="4614345" cy="3406412"/>
            <a:chOff x="935873" y="2171173"/>
            <a:chExt cx="4614345" cy="3406412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CAA96F0-52CC-4175-97D3-E613ED703032}"/>
                </a:ext>
              </a:extLst>
            </p:cNvPr>
            <p:cNvGrpSpPr/>
            <p:nvPr/>
          </p:nvGrpSpPr>
          <p:grpSpPr>
            <a:xfrm>
              <a:off x="935873" y="2171173"/>
              <a:ext cx="4614345" cy="3406412"/>
              <a:chOff x="224608" y="2311988"/>
              <a:chExt cx="4614345" cy="3406412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8E3174B1-95C7-4B35-8155-7587F056AE1B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32B8B06F-EDA9-493B-8654-7B50F36CCEFB}"/>
                    </a:ext>
                  </a:extLst>
                </p:cNvPr>
                <p:cNvGrpSpPr/>
                <p:nvPr/>
              </p:nvGrpSpPr>
              <p:grpSpPr>
                <a:xfrm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grpSp>
                <p:nvGrpSpPr>
                  <p:cNvPr id="5" name="Groupe 4">
                    <a:extLst>
                      <a:ext uri="{FF2B5EF4-FFF2-40B4-BE49-F238E27FC236}">
                        <a16:creationId xmlns:a16="http://schemas.microsoft.com/office/drawing/2014/main" id="{2A4E989A-742D-48B8-9512-2823EDA53E0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73312" y="1462507"/>
                    <a:ext cx="4614345" cy="3406412"/>
                    <a:chOff x="6173312" y="1462507"/>
                    <a:chExt cx="4614345" cy="3406412"/>
                  </a:xfrm>
                </p:grpSpPr>
                <p:sp>
                  <p:nvSpPr>
                    <p:cNvPr id="48" name="Forme libre 3">
                      <a:extLst>
                        <a:ext uri="{FF2B5EF4-FFF2-40B4-BE49-F238E27FC236}">
                          <a16:creationId xmlns:a16="http://schemas.microsoft.com/office/drawing/2014/main" id="{ECE93911-34C2-4EC3-81F7-D404DBE9E9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7739" y="1480252"/>
                      <a:ext cx="756893" cy="672787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Forme libre 4">
                      <a:extLst>
                        <a:ext uri="{FF2B5EF4-FFF2-40B4-BE49-F238E27FC236}">
                          <a16:creationId xmlns:a16="http://schemas.microsoft.com/office/drawing/2014/main" id="{4239EA8B-7ED3-40AA-BA5A-534AEF4B2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4943" y="1711987"/>
                      <a:ext cx="584379" cy="673459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Forme libre 5">
                      <a:extLst>
                        <a:ext uri="{FF2B5EF4-FFF2-40B4-BE49-F238E27FC236}">
                          <a16:creationId xmlns:a16="http://schemas.microsoft.com/office/drawing/2014/main" id="{920617A2-7173-4A9A-9A26-906EED439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3521" y="2153038"/>
                      <a:ext cx="668100" cy="627007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Forme libre 6">
                      <a:extLst>
                        <a:ext uri="{FF2B5EF4-FFF2-40B4-BE49-F238E27FC236}">
                          <a16:creationId xmlns:a16="http://schemas.microsoft.com/office/drawing/2014/main" id="{CA6DE000-3BA9-4B71-8F93-73E106512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0424" y="2643395"/>
                      <a:ext cx="779774" cy="745064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Forme libre 7">
                      <a:extLst>
                        <a:ext uri="{FF2B5EF4-FFF2-40B4-BE49-F238E27FC236}">
                          <a16:creationId xmlns:a16="http://schemas.microsoft.com/office/drawing/2014/main" id="{5EBE42AB-75F4-4300-A691-F0720A194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4336" y="3233457"/>
                      <a:ext cx="802325" cy="698869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Forme libre 8">
                      <a:extLst>
                        <a:ext uri="{FF2B5EF4-FFF2-40B4-BE49-F238E27FC236}">
                          <a16:creationId xmlns:a16="http://schemas.microsoft.com/office/drawing/2014/main" id="{03A87987-7432-42AD-92DA-57FEC3881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9932" y="3788253"/>
                      <a:ext cx="947725" cy="1080666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Forme libre 9">
                      <a:extLst>
                        <a:ext uri="{FF2B5EF4-FFF2-40B4-BE49-F238E27FC236}">
                          <a16:creationId xmlns:a16="http://schemas.microsoft.com/office/drawing/2014/main" id="{42362EAE-2953-483A-BC52-5F9FF8B68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9368" y="1462507"/>
                      <a:ext cx="789840" cy="693131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Forme libre 10">
                      <a:extLst>
                        <a:ext uri="{FF2B5EF4-FFF2-40B4-BE49-F238E27FC236}">
                          <a16:creationId xmlns:a16="http://schemas.microsoft.com/office/drawing/2014/main" id="{565CD0F8-212A-402D-8131-B6FE728DA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4519" y="1661321"/>
                      <a:ext cx="592659" cy="721048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6" name="Forme libre 11">
                      <a:extLst>
                        <a:ext uri="{FF2B5EF4-FFF2-40B4-BE49-F238E27FC236}">
                          <a16:creationId xmlns:a16="http://schemas.microsoft.com/office/drawing/2014/main" id="{A8CEB566-2D6F-48AB-8015-2C09BD0AE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6052" y="2034819"/>
                      <a:ext cx="634762" cy="721013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Forme libre 12">
                      <a:extLst>
                        <a:ext uri="{FF2B5EF4-FFF2-40B4-BE49-F238E27FC236}">
                          <a16:creationId xmlns:a16="http://schemas.microsoft.com/office/drawing/2014/main" id="{2CE9CA89-ABE0-4E79-BAD5-181C5CC95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5986" y="2645698"/>
                      <a:ext cx="689758" cy="63152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Forme libre 13">
                      <a:extLst>
                        <a:ext uri="{FF2B5EF4-FFF2-40B4-BE49-F238E27FC236}">
                          <a16:creationId xmlns:a16="http://schemas.microsoft.com/office/drawing/2014/main" id="{BC0892A2-CEA1-45F0-A56C-5FB11362B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9899" y="3156942"/>
                      <a:ext cx="697771" cy="609142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Forme libre 14">
                      <a:extLst>
                        <a:ext uri="{FF2B5EF4-FFF2-40B4-BE49-F238E27FC236}">
                          <a16:creationId xmlns:a16="http://schemas.microsoft.com/office/drawing/2014/main" id="{8C768C20-6346-4E55-90C6-37E9BD840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3312" y="3724274"/>
                      <a:ext cx="922009" cy="1032671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60" name="TextBox 71">
                    <a:extLst>
                      <a:ext uri="{FF2B5EF4-FFF2-40B4-BE49-F238E27FC236}">
                        <a16:creationId xmlns:a16="http://schemas.microsoft.com/office/drawing/2014/main" id="{FDA10A16-6884-4955-8840-77C96B548268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540" y="1691214"/>
                    <a:ext cx="20247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right</a:t>
                    </a:r>
                  </a:p>
                </p:txBody>
              </p:sp>
              <p:sp>
                <p:nvSpPr>
                  <p:cNvPr id="61" name="TextBox 73">
                    <a:extLst>
                      <a:ext uri="{FF2B5EF4-FFF2-40B4-BE49-F238E27FC236}">
                        <a16:creationId xmlns:a16="http://schemas.microsoft.com/office/drawing/2014/main" id="{02D8EE94-CDAD-4FFC-BB4B-350ADF34599F}"/>
                      </a:ext>
                    </a:extLst>
                  </p:cNvPr>
                  <p:cNvSpPr txBox="1"/>
                  <p:nvPr/>
                </p:nvSpPr>
                <p:spPr>
                  <a:xfrm>
                    <a:off x="8575448" y="1676989"/>
                    <a:ext cx="14044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left</a:t>
                    </a:r>
                  </a:p>
                </p:txBody>
              </p:sp>
              <p:cxnSp>
                <p:nvCxnSpPr>
                  <p:cNvPr id="64" name="Straight Connector 72">
                    <a:extLst>
                      <a:ext uri="{FF2B5EF4-FFF2-40B4-BE49-F238E27FC236}">
                        <a16:creationId xmlns:a16="http://schemas.microsoft.com/office/drawing/2014/main" id="{DF35847C-8E8C-434E-8827-BF542BF436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5629" y="1533370"/>
                    <a:ext cx="0" cy="8657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6">
                  <a:extLst>
                    <a:ext uri="{FF2B5EF4-FFF2-40B4-BE49-F238E27FC236}">
                      <a16:creationId xmlns:a16="http://schemas.microsoft.com/office/drawing/2014/main" id="{D5E54DB7-364A-46E3-BD5A-366B5DE6D87A}"/>
                    </a:ext>
                  </a:extLst>
                </p:cNvPr>
                <p:cNvSpPr txBox="1"/>
                <p:nvPr/>
              </p:nvSpPr>
              <p:spPr>
                <a:xfrm>
                  <a:off x="9836086" y="401719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8" name="TextBox 66">
                  <a:extLst>
                    <a:ext uri="{FF2B5EF4-FFF2-40B4-BE49-F238E27FC236}">
                      <a16:creationId xmlns:a16="http://schemas.microsoft.com/office/drawing/2014/main" id="{33E10FDD-679D-47DD-8534-11E5934DC370}"/>
                    </a:ext>
                  </a:extLst>
                </p:cNvPr>
                <p:cNvSpPr txBox="1"/>
                <p:nvPr/>
              </p:nvSpPr>
              <p:spPr>
                <a:xfrm>
                  <a:off x="10206554" y="3631369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0" name="Arrow: Circular 103">
                <a:extLst>
                  <a:ext uri="{FF2B5EF4-FFF2-40B4-BE49-F238E27FC236}">
                    <a16:creationId xmlns:a16="http://schemas.microsoft.com/office/drawing/2014/main" id="{63CA8916-EBC1-4E70-9B5B-6E3444A82498}"/>
                  </a:ext>
                </a:extLst>
              </p:cNvPr>
              <p:cNvSpPr/>
              <p:nvPr/>
            </p:nvSpPr>
            <p:spPr>
              <a:xfrm flipH="1" flipV="1">
                <a:off x="1192443" y="4150842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" name="Arrow: Circular 103">
              <a:extLst>
                <a:ext uri="{FF2B5EF4-FFF2-40B4-BE49-F238E27FC236}">
                  <a16:creationId xmlns:a16="http://schemas.microsoft.com/office/drawing/2014/main" id="{41B9161E-091A-43CE-9A2A-22D2FD53EF70}"/>
                </a:ext>
              </a:extLst>
            </p:cNvPr>
            <p:cNvSpPr/>
            <p:nvPr/>
          </p:nvSpPr>
          <p:spPr>
            <a:xfrm rot="6567011" flipH="1">
              <a:off x="3335549" y="2779628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6600B07-81A9-4750-83BD-A22E630B2612}"/>
              </a:ext>
            </a:extLst>
          </p:cNvPr>
          <p:cNvGrpSpPr/>
          <p:nvPr/>
        </p:nvGrpSpPr>
        <p:grpSpPr>
          <a:xfrm>
            <a:off x="6691637" y="2179594"/>
            <a:ext cx="4614345" cy="3406412"/>
            <a:chOff x="6691637" y="2179594"/>
            <a:chExt cx="4614345" cy="3406412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6D3EA23-60B8-461B-8075-D89DCE8D265F}"/>
                </a:ext>
              </a:extLst>
            </p:cNvPr>
            <p:cNvGrpSpPr/>
            <p:nvPr/>
          </p:nvGrpSpPr>
          <p:grpSpPr>
            <a:xfrm>
              <a:off x="6691637" y="2179594"/>
              <a:ext cx="4614345" cy="3406412"/>
              <a:chOff x="224608" y="2311988"/>
              <a:chExt cx="4614345" cy="3406412"/>
            </a:xfrm>
          </p:grpSpPr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B82B45A3-D13A-47F1-A392-4813AC5EB258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90" name="Groupe 89">
                  <a:extLst>
                    <a:ext uri="{FF2B5EF4-FFF2-40B4-BE49-F238E27FC236}">
                      <a16:creationId xmlns:a16="http://schemas.microsoft.com/office/drawing/2014/main" id="{EF57FC23-1BBB-4121-A1A9-6310F07493C4}"/>
                    </a:ext>
                  </a:extLst>
                </p:cNvPr>
                <p:cNvGrpSpPr/>
                <p:nvPr/>
              </p:nvGrpSpPr>
              <p:grpSpPr>
                <a:xfrm rot="10800000"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sp>
                <p:nvSpPr>
                  <p:cNvPr id="94" name="Forme libre 3">
                    <a:extLst>
                      <a:ext uri="{FF2B5EF4-FFF2-40B4-BE49-F238E27FC236}">
                        <a16:creationId xmlns:a16="http://schemas.microsoft.com/office/drawing/2014/main" id="{784DF197-BE66-4249-BED7-2D755C69B2D8}"/>
                      </a:ext>
                    </a:extLst>
                  </p:cNvPr>
                  <p:cNvSpPr/>
                  <p:nvPr/>
                </p:nvSpPr>
                <p:spPr>
                  <a:xfrm>
                    <a:off x="8507739" y="1480252"/>
                    <a:ext cx="756893" cy="672787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Forme libre 4">
                    <a:extLst>
                      <a:ext uri="{FF2B5EF4-FFF2-40B4-BE49-F238E27FC236}">
                        <a16:creationId xmlns:a16="http://schemas.microsoft.com/office/drawing/2014/main" id="{838320B9-26CC-44B3-B550-134E46EDB00F}"/>
                      </a:ext>
                    </a:extLst>
                  </p:cNvPr>
                  <p:cNvSpPr/>
                  <p:nvPr/>
                </p:nvSpPr>
                <p:spPr>
                  <a:xfrm>
                    <a:off x="9194943" y="1711987"/>
                    <a:ext cx="584379" cy="673459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Forme libre 5">
                    <a:extLst>
                      <a:ext uri="{FF2B5EF4-FFF2-40B4-BE49-F238E27FC236}">
                        <a16:creationId xmlns:a16="http://schemas.microsoft.com/office/drawing/2014/main" id="{36DBA9E7-5BDE-4631-AE9D-042951AA3A1F}"/>
                      </a:ext>
                    </a:extLst>
                  </p:cNvPr>
                  <p:cNvSpPr/>
                  <p:nvPr/>
                </p:nvSpPr>
                <p:spPr>
                  <a:xfrm>
                    <a:off x="9493521" y="2153038"/>
                    <a:ext cx="668100" cy="627007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Forme libre 6">
                    <a:extLst>
                      <a:ext uri="{FF2B5EF4-FFF2-40B4-BE49-F238E27FC236}">
                        <a16:creationId xmlns:a16="http://schemas.microsoft.com/office/drawing/2014/main" id="{D39EFCC9-ADD1-4D4F-9490-115BF547443F}"/>
                      </a:ext>
                    </a:extLst>
                  </p:cNvPr>
                  <p:cNvSpPr/>
                  <p:nvPr/>
                </p:nvSpPr>
                <p:spPr>
                  <a:xfrm>
                    <a:off x="9680424" y="2643395"/>
                    <a:ext cx="779774" cy="745064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Forme libre 7">
                    <a:extLst>
                      <a:ext uri="{FF2B5EF4-FFF2-40B4-BE49-F238E27FC236}">
                        <a16:creationId xmlns:a16="http://schemas.microsoft.com/office/drawing/2014/main" id="{87EAF657-23AB-4FC9-8012-189E87E02E97}"/>
                      </a:ext>
                    </a:extLst>
                  </p:cNvPr>
                  <p:cNvSpPr/>
                  <p:nvPr/>
                </p:nvSpPr>
                <p:spPr>
                  <a:xfrm>
                    <a:off x="9814336" y="3233457"/>
                    <a:ext cx="802325" cy="698869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Forme libre 8">
                    <a:extLst>
                      <a:ext uri="{FF2B5EF4-FFF2-40B4-BE49-F238E27FC236}">
                        <a16:creationId xmlns:a16="http://schemas.microsoft.com/office/drawing/2014/main" id="{2AF79C81-66C7-410A-BC27-951F334E1349}"/>
                      </a:ext>
                    </a:extLst>
                  </p:cNvPr>
                  <p:cNvSpPr/>
                  <p:nvPr/>
                </p:nvSpPr>
                <p:spPr>
                  <a:xfrm>
                    <a:off x="9839932" y="3788253"/>
                    <a:ext cx="947725" cy="1080666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Forme libre 9">
                    <a:extLst>
                      <a:ext uri="{FF2B5EF4-FFF2-40B4-BE49-F238E27FC236}">
                        <a16:creationId xmlns:a16="http://schemas.microsoft.com/office/drawing/2014/main" id="{109204DD-43F4-45B7-8AE7-9E299482F10E}"/>
                      </a:ext>
                    </a:extLst>
                  </p:cNvPr>
                  <p:cNvSpPr/>
                  <p:nvPr/>
                </p:nvSpPr>
                <p:spPr>
                  <a:xfrm>
                    <a:off x="7709368" y="1462507"/>
                    <a:ext cx="789840" cy="693131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Forme libre 10">
                    <a:extLst>
                      <a:ext uri="{FF2B5EF4-FFF2-40B4-BE49-F238E27FC236}">
                        <a16:creationId xmlns:a16="http://schemas.microsoft.com/office/drawing/2014/main" id="{A4EE8440-CAF5-486F-B772-6B72AF37B47B}"/>
                      </a:ext>
                    </a:extLst>
                  </p:cNvPr>
                  <p:cNvSpPr/>
                  <p:nvPr/>
                </p:nvSpPr>
                <p:spPr>
                  <a:xfrm>
                    <a:off x="7164519" y="1661321"/>
                    <a:ext cx="592659" cy="721048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Forme libre 11">
                    <a:extLst>
                      <a:ext uri="{FF2B5EF4-FFF2-40B4-BE49-F238E27FC236}">
                        <a16:creationId xmlns:a16="http://schemas.microsoft.com/office/drawing/2014/main" id="{B6A2EC5F-1C17-45EA-92F4-18EA83043729}"/>
                      </a:ext>
                    </a:extLst>
                  </p:cNvPr>
                  <p:cNvSpPr/>
                  <p:nvPr/>
                </p:nvSpPr>
                <p:spPr>
                  <a:xfrm>
                    <a:off x="6746052" y="2034819"/>
                    <a:ext cx="634762" cy="721013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Forme libre 12">
                    <a:extLst>
                      <a:ext uri="{FF2B5EF4-FFF2-40B4-BE49-F238E27FC236}">
                        <a16:creationId xmlns:a16="http://schemas.microsoft.com/office/drawing/2014/main" id="{C6A6AEDC-3205-4476-95D3-C499AC099428}"/>
                      </a:ext>
                    </a:extLst>
                  </p:cNvPr>
                  <p:cNvSpPr/>
                  <p:nvPr/>
                </p:nvSpPr>
                <p:spPr>
                  <a:xfrm>
                    <a:off x="6505986" y="2645698"/>
                    <a:ext cx="689758" cy="63152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Forme libre 13">
                    <a:extLst>
                      <a:ext uri="{FF2B5EF4-FFF2-40B4-BE49-F238E27FC236}">
                        <a16:creationId xmlns:a16="http://schemas.microsoft.com/office/drawing/2014/main" id="{0354B422-9B9B-4026-BF2C-C404BE4901FA}"/>
                      </a:ext>
                    </a:extLst>
                  </p:cNvPr>
                  <p:cNvSpPr/>
                  <p:nvPr/>
                </p:nvSpPr>
                <p:spPr>
                  <a:xfrm>
                    <a:off x="6339899" y="3156942"/>
                    <a:ext cx="697771" cy="609142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Forme libre 14">
                    <a:extLst>
                      <a:ext uri="{FF2B5EF4-FFF2-40B4-BE49-F238E27FC236}">
                        <a16:creationId xmlns:a16="http://schemas.microsoft.com/office/drawing/2014/main" id="{8515D49B-F18D-4736-8B28-34A83DB41D46}"/>
                      </a:ext>
                    </a:extLst>
                  </p:cNvPr>
                  <p:cNvSpPr/>
                  <p:nvPr/>
                </p:nvSpPr>
                <p:spPr>
                  <a:xfrm>
                    <a:off x="6173312" y="3724274"/>
                    <a:ext cx="922009" cy="1032671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88" name="TextBox 66">
                  <a:extLst>
                    <a:ext uri="{FF2B5EF4-FFF2-40B4-BE49-F238E27FC236}">
                      <a16:creationId xmlns:a16="http://schemas.microsoft.com/office/drawing/2014/main" id="{2CB616D7-6A18-4648-8588-0C543F9D37E3}"/>
                    </a:ext>
                  </a:extLst>
                </p:cNvPr>
                <p:cNvSpPr txBox="1"/>
                <p:nvPr/>
              </p:nvSpPr>
              <p:spPr>
                <a:xfrm>
                  <a:off x="9836086" y="401719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89" name="TextBox 66">
                  <a:extLst>
                    <a:ext uri="{FF2B5EF4-FFF2-40B4-BE49-F238E27FC236}">
                      <a16:creationId xmlns:a16="http://schemas.microsoft.com/office/drawing/2014/main" id="{F05C503E-96AF-47D5-A2B2-2AE9FE0DD967}"/>
                    </a:ext>
                  </a:extLst>
                </p:cNvPr>
                <p:cNvSpPr txBox="1"/>
                <p:nvPr/>
              </p:nvSpPr>
              <p:spPr>
                <a:xfrm>
                  <a:off x="10181153" y="3631369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71" name="Arrow: Circular 103">
                <a:extLst>
                  <a:ext uri="{FF2B5EF4-FFF2-40B4-BE49-F238E27FC236}">
                    <a16:creationId xmlns:a16="http://schemas.microsoft.com/office/drawing/2014/main" id="{113867BC-388D-4A94-ABE8-6A21DBD3E570}"/>
                  </a:ext>
                </a:extLst>
              </p:cNvPr>
              <p:cNvSpPr/>
              <p:nvPr/>
            </p:nvSpPr>
            <p:spPr>
              <a:xfrm flipH="1" flipV="1">
                <a:off x="1192443" y="4150842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7" name="Arrow: Circular 103">
              <a:extLst>
                <a:ext uri="{FF2B5EF4-FFF2-40B4-BE49-F238E27FC236}">
                  <a16:creationId xmlns:a16="http://schemas.microsoft.com/office/drawing/2014/main" id="{D21D7155-1372-4C97-BBDA-9521148F1C9E}"/>
                </a:ext>
              </a:extLst>
            </p:cNvPr>
            <p:cNvSpPr/>
            <p:nvPr/>
          </p:nvSpPr>
          <p:spPr>
            <a:xfrm rot="6567011" flipH="1">
              <a:off x="9101366" y="2783254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64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B557227A-00F2-3999-6D1B-7F8EE600C442}"/>
              </a:ext>
            </a:extLst>
          </p:cNvPr>
          <p:cNvSpPr txBox="1"/>
          <p:nvPr/>
        </p:nvSpPr>
        <p:spPr>
          <a:xfrm>
            <a:off x="5041791" y="623915"/>
            <a:ext cx="26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Mandibular_5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B1109A7-9440-418D-8657-62EECD559B4B}"/>
              </a:ext>
            </a:extLst>
          </p:cNvPr>
          <p:cNvGrpSpPr/>
          <p:nvPr/>
        </p:nvGrpSpPr>
        <p:grpSpPr>
          <a:xfrm>
            <a:off x="961274" y="2171173"/>
            <a:ext cx="4614345" cy="3406412"/>
            <a:chOff x="961274" y="2171173"/>
            <a:chExt cx="4614345" cy="3406412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CAA96F0-52CC-4175-97D3-E613ED703032}"/>
                </a:ext>
              </a:extLst>
            </p:cNvPr>
            <p:cNvGrpSpPr/>
            <p:nvPr/>
          </p:nvGrpSpPr>
          <p:grpSpPr>
            <a:xfrm>
              <a:off x="961274" y="2171173"/>
              <a:ext cx="4614345" cy="3406412"/>
              <a:chOff x="224608" y="2311988"/>
              <a:chExt cx="4614345" cy="3406412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8E3174B1-95C7-4B35-8155-7587F056AE1B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32B8B06F-EDA9-493B-8654-7B50F36CCEFB}"/>
                    </a:ext>
                  </a:extLst>
                </p:cNvPr>
                <p:cNvGrpSpPr/>
                <p:nvPr/>
              </p:nvGrpSpPr>
              <p:grpSpPr>
                <a:xfrm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grpSp>
                <p:nvGrpSpPr>
                  <p:cNvPr id="5" name="Groupe 4">
                    <a:extLst>
                      <a:ext uri="{FF2B5EF4-FFF2-40B4-BE49-F238E27FC236}">
                        <a16:creationId xmlns:a16="http://schemas.microsoft.com/office/drawing/2014/main" id="{2A4E989A-742D-48B8-9512-2823EDA53E0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73312" y="1462507"/>
                    <a:ext cx="4614345" cy="3406412"/>
                    <a:chOff x="6173312" y="1462507"/>
                    <a:chExt cx="4614345" cy="3406412"/>
                  </a:xfrm>
                </p:grpSpPr>
                <p:sp>
                  <p:nvSpPr>
                    <p:cNvPr id="48" name="Forme libre 3">
                      <a:extLst>
                        <a:ext uri="{FF2B5EF4-FFF2-40B4-BE49-F238E27FC236}">
                          <a16:creationId xmlns:a16="http://schemas.microsoft.com/office/drawing/2014/main" id="{ECE93911-34C2-4EC3-81F7-D404DBE9E9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7739" y="1480252"/>
                      <a:ext cx="756893" cy="672787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Forme libre 4">
                      <a:extLst>
                        <a:ext uri="{FF2B5EF4-FFF2-40B4-BE49-F238E27FC236}">
                          <a16:creationId xmlns:a16="http://schemas.microsoft.com/office/drawing/2014/main" id="{4239EA8B-7ED3-40AA-BA5A-534AEF4B2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4943" y="1711987"/>
                      <a:ext cx="584379" cy="673459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Forme libre 5">
                      <a:extLst>
                        <a:ext uri="{FF2B5EF4-FFF2-40B4-BE49-F238E27FC236}">
                          <a16:creationId xmlns:a16="http://schemas.microsoft.com/office/drawing/2014/main" id="{920617A2-7173-4A9A-9A26-906EED439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3521" y="2153038"/>
                      <a:ext cx="668100" cy="627007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Forme libre 6">
                      <a:extLst>
                        <a:ext uri="{FF2B5EF4-FFF2-40B4-BE49-F238E27FC236}">
                          <a16:creationId xmlns:a16="http://schemas.microsoft.com/office/drawing/2014/main" id="{CA6DE000-3BA9-4B71-8F93-73E106512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0424" y="2643395"/>
                      <a:ext cx="779774" cy="745064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Forme libre 7">
                      <a:extLst>
                        <a:ext uri="{FF2B5EF4-FFF2-40B4-BE49-F238E27FC236}">
                          <a16:creationId xmlns:a16="http://schemas.microsoft.com/office/drawing/2014/main" id="{5EBE42AB-75F4-4300-A691-F0720A194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4336" y="3233457"/>
                      <a:ext cx="802325" cy="698869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Forme libre 8">
                      <a:extLst>
                        <a:ext uri="{FF2B5EF4-FFF2-40B4-BE49-F238E27FC236}">
                          <a16:creationId xmlns:a16="http://schemas.microsoft.com/office/drawing/2014/main" id="{03A87987-7432-42AD-92DA-57FEC3881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9932" y="3788253"/>
                      <a:ext cx="947725" cy="1080666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Forme libre 9">
                      <a:extLst>
                        <a:ext uri="{FF2B5EF4-FFF2-40B4-BE49-F238E27FC236}">
                          <a16:creationId xmlns:a16="http://schemas.microsoft.com/office/drawing/2014/main" id="{42362EAE-2953-483A-BC52-5F9FF8B68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9368" y="1462507"/>
                      <a:ext cx="789840" cy="693131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Forme libre 10">
                      <a:extLst>
                        <a:ext uri="{FF2B5EF4-FFF2-40B4-BE49-F238E27FC236}">
                          <a16:creationId xmlns:a16="http://schemas.microsoft.com/office/drawing/2014/main" id="{565CD0F8-212A-402D-8131-B6FE728DA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4519" y="1661321"/>
                      <a:ext cx="592659" cy="721048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6" name="Forme libre 11">
                      <a:extLst>
                        <a:ext uri="{FF2B5EF4-FFF2-40B4-BE49-F238E27FC236}">
                          <a16:creationId xmlns:a16="http://schemas.microsoft.com/office/drawing/2014/main" id="{A8CEB566-2D6F-48AB-8015-2C09BD0AE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6052" y="2034819"/>
                      <a:ext cx="634762" cy="721013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Forme libre 12">
                      <a:extLst>
                        <a:ext uri="{FF2B5EF4-FFF2-40B4-BE49-F238E27FC236}">
                          <a16:creationId xmlns:a16="http://schemas.microsoft.com/office/drawing/2014/main" id="{2CE9CA89-ABE0-4E79-BAD5-181C5CC95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5986" y="2645698"/>
                      <a:ext cx="689758" cy="63152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Forme libre 13">
                      <a:extLst>
                        <a:ext uri="{FF2B5EF4-FFF2-40B4-BE49-F238E27FC236}">
                          <a16:creationId xmlns:a16="http://schemas.microsoft.com/office/drawing/2014/main" id="{BC0892A2-CEA1-45F0-A56C-5FB11362B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9899" y="3156942"/>
                      <a:ext cx="697771" cy="609142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Forme libre 14">
                      <a:extLst>
                        <a:ext uri="{FF2B5EF4-FFF2-40B4-BE49-F238E27FC236}">
                          <a16:creationId xmlns:a16="http://schemas.microsoft.com/office/drawing/2014/main" id="{8C768C20-6346-4E55-90C6-37E9BD840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3312" y="3724274"/>
                      <a:ext cx="922009" cy="1032671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60" name="TextBox 71">
                    <a:extLst>
                      <a:ext uri="{FF2B5EF4-FFF2-40B4-BE49-F238E27FC236}">
                        <a16:creationId xmlns:a16="http://schemas.microsoft.com/office/drawing/2014/main" id="{FDA10A16-6884-4955-8840-77C96B548268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540" y="1691214"/>
                    <a:ext cx="20247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right</a:t>
                    </a:r>
                  </a:p>
                </p:txBody>
              </p:sp>
              <p:sp>
                <p:nvSpPr>
                  <p:cNvPr id="61" name="TextBox 73">
                    <a:extLst>
                      <a:ext uri="{FF2B5EF4-FFF2-40B4-BE49-F238E27FC236}">
                        <a16:creationId xmlns:a16="http://schemas.microsoft.com/office/drawing/2014/main" id="{02D8EE94-CDAD-4FFC-BB4B-350ADF34599F}"/>
                      </a:ext>
                    </a:extLst>
                  </p:cNvPr>
                  <p:cNvSpPr txBox="1"/>
                  <p:nvPr/>
                </p:nvSpPr>
                <p:spPr>
                  <a:xfrm>
                    <a:off x="8575448" y="1676989"/>
                    <a:ext cx="14044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left</a:t>
                    </a:r>
                  </a:p>
                </p:txBody>
              </p:sp>
              <p:cxnSp>
                <p:nvCxnSpPr>
                  <p:cNvPr id="64" name="Straight Connector 72">
                    <a:extLst>
                      <a:ext uri="{FF2B5EF4-FFF2-40B4-BE49-F238E27FC236}">
                        <a16:creationId xmlns:a16="http://schemas.microsoft.com/office/drawing/2014/main" id="{DF35847C-8E8C-434E-8827-BF542BF436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5629" y="1533370"/>
                    <a:ext cx="0" cy="8657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6">
                  <a:extLst>
                    <a:ext uri="{FF2B5EF4-FFF2-40B4-BE49-F238E27FC236}">
                      <a16:creationId xmlns:a16="http://schemas.microsoft.com/office/drawing/2014/main" id="{D5E54DB7-364A-46E3-BD5A-366B5DE6D87A}"/>
                    </a:ext>
                  </a:extLst>
                </p:cNvPr>
                <p:cNvSpPr txBox="1"/>
                <p:nvPr/>
              </p:nvSpPr>
              <p:spPr>
                <a:xfrm>
                  <a:off x="9836086" y="401719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8" name="TextBox 66">
                  <a:extLst>
                    <a:ext uri="{FF2B5EF4-FFF2-40B4-BE49-F238E27FC236}">
                      <a16:creationId xmlns:a16="http://schemas.microsoft.com/office/drawing/2014/main" id="{33E10FDD-679D-47DD-8534-11E5934DC370}"/>
                    </a:ext>
                  </a:extLst>
                </p:cNvPr>
                <p:cNvSpPr txBox="1"/>
                <p:nvPr/>
              </p:nvSpPr>
              <p:spPr>
                <a:xfrm>
                  <a:off x="9158902" y="4229965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0" name="Arrow: Circular 103">
                <a:extLst>
                  <a:ext uri="{FF2B5EF4-FFF2-40B4-BE49-F238E27FC236}">
                    <a16:creationId xmlns:a16="http://schemas.microsoft.com/office/drawing/2014/main" id="{63CA8916-EBC1-4E70-9B5B-6E3444A82498}"/>
                  </a:ext>
                </a:extLst>
              </p:cNvPr>
              <p:cNvSpPr/>
              <p:nvPr/>
            </p:nvSpPr>
            <p:spPr>
              <a:xfrm rot="2252198" flipH="1" flipV="1">
                <a:off x="465889" y="3930761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Arrow: Circular 103">
              <a:extLst>
                <a:ext uri="{FF2B5EF4-FFF2-40B4-BE49-F238E27FC236}">
                  <a16:creationId xmlns:a16="http://schemas.microsoft.com/office/drawing/2014/main" id="{2C827157-65B9-46BB-8CE2-B1B9F35FDFC8}"/>
                </a:ext>
              </a:extLst>
            </p:cNvPr>
            <p:cNvSpPr/>
            <p:nvPr/>
          </p:nvSpPr>
          <p:spPr>
            <a:xfrm rot="7049441" flipH="1">
              <a:off x="3139782" y="3416884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891CED58-021C-4E72-BC41-7B02A2985DBD}"/>
              </a:ext>
            </a:extLst>
          </p:cNvPr>
          <p:cNvGrpSpPr/>
          <p:nvPr/>
        </p:nvGrpSpPr>
        <p:grpSpPr>
          <a:xfrm>
            <a:off x="6682095" y="2178829"/>
            <a:ext cx="4614345" cy="3406412"/>
            <a:chOff x="6682095" y="2178829"/>
            <a:chExt cx="4614345" cy="3406412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D0221B2C-9B8C-4743-907C-1CD79977765E}"/>
                </a:ext>
              </a:extLst>
            </p:cNvPr>
            <p:cNvGrpSpPr/>
            <p:nvPr/>
          </p:nvGrpSpPr>
          <p:grpSpPr>
            <a:xfrm>
              <a:off x="6682095" y="2178829"/>
              <a:ext cx="4614345" cy="3406412"/>
              <a:chOff x="224608" y="2311988"/>
              <a:chExt cx="4614345" cy="3406412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3CB69378-E188-4600-995B-894D84125FA0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19583336-F9DB-436F-AB40-5EE1AC8A8340}"/>
                    </a:ext>
                  </a:extLst>
                </p:cNvPr>
                <p:cNvGrpSpPr/>
                <p:nvPr/>
              </p:nvGrpSpPr>
              <p:grpSpPr>
                <a:xfrm rot="10800000"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sp>
                <p:nvSpPr>
                  <p:cNvPr id="73" name="Forme libre 3">
                    <a:extLst>
                      <a:ext uri="{FF2B5EF4-FFF2-40B4-BE49-F238E27FC236}">
                        <a16:creationId xmlns:a16="http://schemas.microsoft.com/office/drawing/2014/main" id="{F69E4B08-C0EE-44A7-8849-EEF8D42D84A2}"/>
                      </a:ext>
                    </a:extLst>
                  </p:cNvPr>
                  <p:cNvSpPr/>
                  <p:nvPr/>
                </p:nvSpPr>
                <p:spPr>
                  <a:xfrm>
                    <a:off x="8507739" y="1480252"/>
                    <a:ext cx="756893" cy="672787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Forme libre 4">
                    <a:extLst>
                      <a:ext uri="{FF2B5EF4-FFF2-40B4-BE49-F238E27FC236}">
                        <a16:creationId xmlns:a16="http://schemas.microsoft.com/office/drawing/2014/main" id="{948DE8A0-F578-411A-99B1-2259EB1765BD}"/>
                      </a:ext>
                    </a:extLst>
                  </p:cNvPr>
                  <p:cNvSpPr/>
                  <p:nvPr/>
                </p:nvSpPr>
                <p:spPr>
                  <a:xfrm>
                    <a:off x="9194943" y="1711987"/>
                    <a:ext cx="584379" cy="673459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Forme libre 5">
                    <a:extLst>
                      <a:ext uri="{FF2B5EF4-FFF2-40B4-BE49-F238E27FC236}">
                        <a16:creationId xmlns:a16="http://schemas.microsoft.com/office/drawing/2014/main" id="{186FF85C-53B3-4B43-A100-BFD1AA75B7C7}"/>
                      </a:ext>
                    </a:extLst>
                  </p:cNvPr>
                  <p:cNvSpPr/>
                  <p:nvPr/>
                </p:nvSpPr>
                <p:spPr>
                  <a:xfrm>
                    <a:off x="9493521" y="2153038"/>
                    <a:ext cx="668100" cy="627007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Forme libre 6">
                    <a:extLst>
                      <a:ext uri="{FF2B5EF4-FFF2-40B4-BE49-F238E27FC236}">
                        <a16:creationId xmlns:a16="http://schemas.microsoft.com/office/drawing/2014/main" id="{0B797BD2-8BD7-488E-9B58-060B9B97CDC1}"/>
                      </a:ext>
                    </a:extLst>
                  </p:cNvPr>
                  <p:cNvSpPr/>
                  <p:nvPr/>
                </p:nvSpPr>
                <p:spPr>
                  <a:xfrm>
                    <a:off x="9680424" y="2643395"/>
                    <a:ext cx="779774" cy="745064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Forme libre 7">
                    <a:extLst>
                      <a:ext uri="{FF2B5EF4-FFF2-40B4-BE49-F238E27FC236}">
                        <a16:creationId xmlns:a16="http://schemas.microsoft.com/office/drawing/2014/main" id="{4BD7DF13-64EC-42BF-98A7-CCCF1D7DE5C6}"/>
                      </a:ext>
                    </a:extLst>
                  </p:cNvPr>
                  <p:cNvSpPr/>
                  <p:nvPr/>
                </p:nvSpPr>
                <p:spPr>
                  <a:xfrm>
                    <a:off x="9814336" y="3233457"/>
                    <a:ext cx="802325" cy="698869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Forme libre 8">
                    <a:extLst>
                      <a:ext uri="{FF2B5EF4-FFF2-40B4-BE49-F238E27FC236}">
                        <a16:creationId xmlns:a16="http://schemas.microsoft.com/office/drawing/2014/main" id="{ADD34CCA-AE8C-430D-A123-6C7FA07D634E}"/>
                      </a:ext>
                    </a:extLst>
                  </p:cNvPr>
                  <p:cNvSpPr/>
                  <p:nvPr/>
                </p:nvSpPr>
                <p:spPr>
                  <a:xfrm>
                    <a:off x="9839932" y="3788253"/>
                    <a:ext cx="947725" cy="1080666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Forme libre 9">
                    <a:extLst>
                      <a:ext uri="{FF2B5EF4-FFF2-40B4-BE49-F238E27FC236}">
                        <a16:creationId xmlns:a16="http://schemas.microsoft.com/office/drawing/2014/main" id="{1B1BA274-C259-40F2-8EF3-1DC12197FC0B}"/>
                      </a:ext>
                    </a:extLst>
                  </p:cNvPr>
                  <p:cNvSpPr/>
                  <p:nvPr/>
                </p:nvSpPr>
                <p:spPr>
                  <a:xfrm>
                    <a:off x="7709368" y="1462507"/>
                    <a:ext cx="789840" cy="693131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Forme libre 10">
                    <a:extLst>
                      <a:ext uri="{FF2B5EF4-FFF2-40B4-BE49-F238E27FC236}">
                        <a16:creationId xmlns:a16="http://schemas.microsoft.com/office/drawing/2014/main" id="{FC52EA3B-DD90-4EFD-A5ED-A9F3C318D289}"/>
                      </a:ext>
                    </a:extLst>
                  </p:cNvPr>
                  <p:cNvSpPr/>
                  <p:nvPr/>
                </p:nvSpPr>
                <p:spPr>
                  <a:xfrm>
                    <a:off x="7164519" y="1661321"/>
                    <a:ext cx="592659" cy="721048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82" name="Forme libre 11">
                    <a:extLst>
                      <a:ext uri="{FF2B5EF4-FFF2-40B4-BE49-F238E27FC236}">
                        <a16:creationId xmlns:a16="http://schemas.microsoft.com/office/drawing/2014/main" id="{B8D02D5B-DB52-4A78-BC06-B4855A81B89C}"/>
                      </a:ext>
                    </a:extLst>
                  </p:cNvPr>
                  <p:cNvSpPr/>
                  <p:nvPr/>
                </p:nvSpPr>
                <p:spPr>
                  <a:xfrm>
                    <a:off x="6746052" y="2034819"/>
                    <a:ext cx="634762" cy="721013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Forme libre 12">
                    <a:extLst>
                      <a:ext uri="{FF2B5EF4-FFF2-40B4-BE49-F238E27FC236}">
                        <a16:creationId xmlns:a16="http://schemas.microsoft.com/office/drawing/2014/main" id="{474065D3-B122-415E-8EF7-0E81390ACD7D}"/>
                      </a:ext>
                    </a:extLst>
                  </p:cNvPr>
                  <p:cNvSpPr/>
                  <p:nvPr/>
                </p:nvSpPr>
                <p:spPr>
                  <a:xfrm>
                    <a:off x="6505986" y="2645698"/>
                    <a:ext cx="689758" cy="63152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orme libre 13">
                    <a:extLst>
                      <a:ext uri="{FF2B5EF4-FFF2-40B4-BE49-F238E27FC236}">
                        <a16:creationId xmlns:a16="http://schemas.microsoft.com/office/drawing/2014/main" id="{5EB5FAF9-7487-485A-AD38-892AFDC919AE}"/>
                      </a:ext>
                    </a:extLst>
                  </p:cNvPr>
                  <p:cNvSpPr/>
                  <p:nvPr/>
                </p:nvSpPr>
                <p:spPr>
                  <a:xfrm>
                    <a:off x="6339899" y="3156942"/>
                    <a:ext cx="697771" cy="609142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Forme libre 14">
                    <a:extLst>
                      <a:ext uri="{FF2B5EF4-FFF2-40B4-BE49-F238E27FC236}">
                        <a16:creationId xmlns:a16="http://schemas.microsoft.com/office/drawing/2014/main" id="{0BA29926-2235-4017-A26D-05FFB2FD23DF}"/>
                      </a:ext>
                    </a:extLst>
                  </p:cNvPr>
                  <p:cNvSpPr/>
                  <p:nvPr/>
                </p:nvSpPr>
                <p:spPr>
                  <a:xfrm>
                    <a:off x="6173312" y="3724274"/>
                    <a:ext cx="922009" cy="1032671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7" name="TextBox 66">
                  <a:extLst>
                    <a:ext uri="{FF2B5EF4-FFF2-40B4-BE49-F238E27FC236}">
                      <a16:creationId xmlns:a16="http://schemas.microsoft.com/office/drawing/2014/main" id="{2DE550E4-109C-486A-9974-3053402EC784}"/>
                    </a:ext>
                  </a:extLst>
                </p:cNvPr>
                <p:cNvSpPr txBox="1"/>
                <p:nvPr/>
              </p:nvSpPr>
              <p:spPr>
                <a:xfrm>
                  <a:off x="9836086" y="401719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3" name="TextBox 66">
                  <a:extLst>
                    <a:ext uri="{FF2B5EF4-FFF2-40B4-BE49-F238E27FC236}">
                      <a16:creationId xmlns:a16="http://schemas.microsoft.com/office/drawing/2014/main" id="{B8AE3CCB-A168-4419-9395-F634623EAFC0}"/>
                    </a:ext>
                  </a:extLst>
                </p:cNvPr>
                <p:cNvSpPr txBox="1"/>
                <p:nvPr/>
              </p:nvSpPr>
              <p:spPr>
                <a:xfrm>
                  <a:off x="9158902" y="4229965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5" name="Arrow: Circular 103">
                <a:extLst>
                  <a:ext uri="{FF2B5EF4-FFF2-40B4-BE49-F238E27FC236}">
                    <a16:creationId xmlns:a16="http://schemas.microsoft.com/office/drawing/2014/main" id="{0CB9605B-E298-420D-A06E-5495C4F22F76}"/>
                  </a:ext>
                </a:extLst>
              </p:cNvPr>
              <p:cNvSpPr/>
              <p:nvPr/>
            </p:nvSpPr>
            <p:spPr>
              <a:xfrm rot="2252198" flipH="1" flipV="1">
                <a:off x="465889" y="3930761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Arrow: Circular 103">
              <a:extLst>
                <a:ext uri="{FF2B5EF4-FFF2-40B4-BE49-F238E27FC236}">
                  <a16:creationId xmlns:a16="http://schemas.microsoft.com/office/drawing/2014/main" id="{92A506B6-97C7-4DD5-8D00-A87A24EEA0A5}"/>
                </a:ext>
              </a:extLst>
            </p:cNvPr>
            <p:cNvSpPr/>
            <p:nvPr/>
          </p:nvSpPr>
          <p:spPr>
            <a:xfrm rot="6567011" flipH="1">
              <a:off x="8829765" y="3431298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6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72253C4-283A-A126-B9B9-D006E252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78" t="11684" r="9614" b="9004"/>
          <a:stretch/>
        </p:blipFill>
        <p:spPr>
          <a:xfrm>
            <a:off x="1681621" y="508467"/>
            <a:ext cx="10351449" cy="5693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16980D-8333-E9C2-2F08-EA2077525269}"/>
              </a:ext>
            </a:extLst>
          </p:cNvPr>
          <p:cNvSpPr/>
          <p:nvPr/>
        </p:nvSpPr>
        <p:spPr>
          <a:xfrm>
            <a:off x="1621410" y="537328"/>
            <a:ext cx="10378912" cy="16496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85A95-B3DD-4E91-DD05-5A9D7A8C45C8}"/>
              </a:ext>
            </a:extLst>
          </p:cNvPr>
          <p:cNvSpPr txBox="1"/>
          <p:nvPr/>
        </p:nvSpPr>
        <p:spPr>
          <a:xfrm rot="19733367">
            <a:off x="358218" y="970490"/>
            <a:ext cx="126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Données brutes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1CB6F-27F3-74F2-D72E-19E3D6E5AD11}"/>
              </a:ext>
            </a:extLst>
          </p:cNvPr>
          <p:cNvSpPr/>
          <p:nvPr/>
        </p:nvSpPr>
        <p:spPr>
          <a:xfrm>
            <a:off x="1621410" y="3378788"/>
            <a:ext cx="10378912" cy="16806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87ADC-1A9C-880F-D8D5-71779165394D}"/>
              </a:ext>
            </a:extLst>
          </p:cNvPr>
          <p:cNvSpPr txBox="1"/>
          <p:nvPr/>
        </p:nvSpPr>
        <p:spPr>
          <a:xfrm rot="19733367">
            <a:off x="42215" y="3618578"/>
            <a:ext cx="1734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&amp; impression de documents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E916E-B2C9-0A2D-B58B-A4ADF0426EF8}"/>
              </a:ext>
            </a:extLst>
          </p:cNvPr>
          <p:cNvSpPr txBox="1"/>
          <p:nvPr/>
        </p:nvSpPr>
        <p:spPr>
          <a:xfrm rot="19733367">
            <a:off x="131920" y="5578124"/>
            <a:ext cx="173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Stockage de </a:t>
            </a:r>
            <a:r>
              <a:rPr lang="en-US" dirty="0" err="1"/>
              <a:t>l’information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84C55-D702-E236-320A-AA36AE2D8C6C}"/>
              </a:ext>
            </a:extLst>
          </p:cNvPr>
          <p:cNvSpPr/>
          <p:nvPr/>
        </p:nvSpPr>
        <p:spPr>
          <a:xfrm>
            <a:off x="1621410" y="5398123"/>
            <a:ext cx="10378912" cy="10063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70F542C-DC1E-4985-A120-415F47EDD2FC}"/>
              </a:ext>
            </a:extLst>
          </p:cNvPr>
          <p:cNvSpPr/>
          <p:nvPr/>
        </p:nvSpPr>
        <p:spPr>
          <a:xfrm>
            <a:off x="1520496" y="508467"/>
            <a:ext cx="201827" cy="16785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D4C2FB1-DDE8-021B-BBA9-811470C92331}"/>
              </a:ext>
            </a:extLst>
          </p:cNvPr>
          <p:cNvSpPr/>
          <p:nvPr/>
        </p:nvSpPr>
        <p:spPr>
          <a:xfrm>
            <a:off x="1520495" y="3376975"/>
            <a:ext cx="201827" cy="16806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2BE295B-207C-F1F2-9A5A-36E7A5085C7F}"/>
              </a:ext>
            </a:extLst>
          </p:cNvPr>
          <p:cNvSpPr/>
          <p:nvPr/>
        </p:nvSpPr>
        <p:spPr>
          <a:xfrm>
            <a:off x="1528451" y="5396310"/>
            <a:ext cx="169095" cy="10081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13212-D793-9223-669C-F86EA26E2775}"/>
              </a:ext>
            </a:extLst>
          </p:cNvPr>
          <p:cNvSpPr/>
          <p:nvPr/>
        </p:nvSpPr>
        <p:spPr>
          <a:xfrm>
            <a:off x="1797627" y="3236781"/>
            <a:ext cx="3179618" cy="9923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378E5-B0F7-58BE-429C-8BC06C29461C}"/>
              </a:ext>
            </a:extLst>
          </p:cNvPr>
          <p:cNvSpPr/>
          <p:nvPr/>
        </p:nvSpPr>
        <p:spPr>
          <a:xfrm>
            <a:off x="8385464" y="3261788"/>
            <a:ext cx="3598718" cy="10858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81802F0D-6138-9BAD-E5BC-3C2ECA6C4DC8}"/>
              </a:ext>
            </a:extLst>
          </p:cNvPr>
          <p:cNvSpPr txBox="1">
            <a:spLocks/>
          </p:cNvSpPr>
          <p:nvPr/>
        </p:nvSpPr>
        <p:spPr>
          <a:xfrm>
            <a:off x="282082" y="-186138"/>
            <a:ext cx="8103382" cy="90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GOAL = AUTOMATISATION POUR IMPRESSION DES DOCS EN 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8022C64-7F94-4F64-964E-E23790226116}"/>
              </a:ext>
            </a:extLst>
          </p:cNvPr>
          <p:cNvSpPr/>
          <p:nvPr/>
        </p:nvSpPr>
        <p:spPr>
          <a:xfrm>
            <a:off x="8527472" y="83978"/>
            <a:ext cx="1447800" cy="277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0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B557227A-00F2-3999-6D1B-7F8EE600C442}"/>
              </a:ext>
            </a:extLst>
          </p:cNvPr>
          <p:cNvSpPr txBox="1"/>
          <p:nvPr/>
        </p:nvSpPr>
        <p:spPr>
          <a:xfrm>
            <a:off x="5041791" y="623915"/>
            <a:ext cx="26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Mandibular_6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A4C1C9B-628A-4FAA-98BA-8BF8503F6F81}"/>
              </a:ext>
            </a:extLst>
          </p:cNvPr>
          <p:cNvGrpSpPr/>
          <p:nvPr/>
        </p:nvGrpSpPr>
        <p:grpSpPr>
          <a:xfrm>
            <a:off x="935869" y="2171173"/>
            <a:ext cx="4614345" cy="3508021"/>
            <a:chOff x="935869" y="2171173"/>
            <a:chExt cx="4614345" cy="3508021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CAA96F0-52CC-4175-97D3-E613ED703032}"/>
                </a:ext>
              </a:extLst>
            </p:cNvPr>
            <p:cNvGrpSpPr/>
            <p:nvPr/>
          </p:nvGrpSpPr>
          <p:grpSpPr>
            <a:xfrm>
              <a:off x="935869" y="2171173"/>
              <a:ext cx="4614345" cy="3508021"/>
              <a:chOff x="224608" y="2311988"/>
              <a:chExt cx="4614345" cy="3508021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8E3174B1-95C7-4B35-8155-7587F056AE1B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32B8B06F-EDA9-493B-8654-7B50F36CCEFB}"/>
                    </a:ext>
                  </a:extLst>
                </p:cNvPr>
                <p:cNvGrpSpPr/>
                <p:nvPr/>
              </p:nvGrpSpPr>
              <p:grpSpPr>
                <a:xfrm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grpSp>
                <p:nvGrpSpPr>
                  <p:cNvPr id="5" name="Groupe 4">
                    <a:extLst>
                      <a:ext uri="{FF2B5EF4-FFF2-40B4-BE49-F238E27FC236}">
                        <a16:creationId xmlns:a16="http://schemas.microsoft.com/office/drawing/2014/main" id="{2A4E989A-742D-48B8-9512-2823EDA53E0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73312" y="1462507"/>
                    <a:ext cx="4614345" cy="3406412"/>
                    <a:chOff x="6173312" y="1462507"/>
                    <a:chExt cx="4614345" cy="3406412"/>
                  </a:xfrm>
                </p:grpSpPr>
                <p:sp>
                  <p:nvSpPr>
                    <p:cNvPr id="48" name="Forme libre 3">
                      <a:extLst>
                        <a:ext uri="{FF2B5EF4-FFF2-40B4-BE49-F238E27FC236}">
                          <a16:creationId xmlns:a16="http://schemas.microsoft.com/office/drawing/2014/main" id="{ECE93911-34C2-4EC3-81F7-D404DBE9E9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7739" y="1480252"/>
                      <a:ext cx="756893" cy="672787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Forme libre 4">
                      <a:extLst>
                        <a:ext uri="{FF2B5EF4-FFF2-40B4-BE49-F238E27FC236}">
                          <a16:creationId xmlns:a16="http://schemas.microsoft.com/office/drawing/2014/main" id="{4239EA8B-7ED3-40AA-BA5A-534AEF4B2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4943" y="1711987"/>
                      <a:ext cx="584379" cy="673459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Forme libre 5">
                      <a:extLst>
                        <a:ext uri="{FF2B5EF4-FFF2-40B4-BE49-F238E27FC236}">
                          <a16:creationId xmlns:a16="http://schemas.microsoft.com/office/drawing/2014/main" id="{920617A2-7173-4A9A-9A26-906EED439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3521" y="2153038"/>
                      <a:ext cx="668100" cy="627007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Forme libre 6">
                      <a:extLst>
                        <a:ext uri="{FF2B5EF4-FFF2-40B4-BE49-F238E27FC236}">
                          <a16:creationId xmlns:a16="http://schemas.microsoft.com/office/drawing/2014/main" id="{CA6DE000-3BA9-4B71-8F93-73E106512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0424" y="2643395"/>
                      <a:ext cx="779774" cy="745064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Forme libre 7">
                      <a:extLst>
                        <a:ext uri="{FF2B5EF4-FFF2-40B4-BE49-F238E27FC236}">
                          <a16:creationId xmlns:a16="http://schemas.microsoft.com/office/drawing/2014/main" id="{5EBE42AB-75F4-4300-A691-F0720A194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4336" y="3233457"/>
                      <a:ext cx="802325" cy="698869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Forme libre 8">
                      <a:extLst>
                        <a:ext uri="{FF2B5EF4-FFF2-40B4-BE49-F238E27FC236}">
                          <a16:creationId xmlns:a16="http://schemas.microsoft.com/office/drawing/2014/main" id="{03A87987-7432-42AD-92DA-57FEC3881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9932" y="3788253"/>
                      <a:ext cx="947725" cy="1080666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Forme libre 9">
                      <a:extLst>
                        <a:ext uri="{FF2B5EF4-FFF2-40B4-BE49-F238E27FC236}">
                          <a16:creationId xmlns:a16="http://schemas.microsoft.com/office/drawing/2014/main" id="{42362EAE-2953-483A-BC52-5F9FF8B68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9368" y="1462507"/>
                      <a:ext cx="789840" cy="693131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Forme libre 10">
                      <a:extLst>
                        <a:ext uri="{FF2B5EF4-FFF2-40B4-BE49-F238E27FC236}">
                          <a16:creationId xmlns:a16="http://schemas.microsoft.com/office/drawing/2014/main" id="{565CD0F8-212A-402D-8131-B6FE728DA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4519" y="1661321"/>
                      <a:ext cx="592659" cy="721048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6" name="Forme libre 11">
                      <a:extLst>
                        <a:ext uri="{FF2B5EF4-FFF2-40B4-BE49-F238E27FC236}">
                          <a16:creationId xmlns:a16="http://schemas.microsoft.com/office/drawing/2014/main" id="{A8CEB566-2D6F-48AB-8015-2C09BD0AE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6052" y="2034819"/>
                      <a:ext cx="634762" cy="721013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Forme libre 12">
                      <a:extLst>
                        <a:ext uri="{FF2B5EF4-FFF2-40B4-BE49-F238E27FC236}">
                          <a16:creationId xmlns:a16="http://schemas.microsoft.com/office/drawing/2014/main" id="{2CE9CA89-ABE0-4E79-BAD5-181C5CC95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5986" y="2645698"/>
                      <a:ext cx="689758" cy="63152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Forme libre 13">
                      <a:extLst>
                        <a:ext uri="{FF2B5EF4-FFF2-40B4-BE49-F238E27FC236}">
                          <a16:creationId xmlns:a16="http://schemas.microsoft.com/office/drawing/2014/main" id="{BC0892A2-CEA1-45F0-A56C-5FB11362B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9899" y="3156942"/>
                      <a:ext cx="697771" cy="609142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Forme libre 14">
                      <a:extLst>
                        <a:ext uri="{FF2B5EF4-FFF2-40B4-BE49-F238E27FC236}">
                          <a16:creationId xmlns:a16="http://schemas.microsoft.com/office/drawing/2014/main" id="{8C768C20-6346-4E55-90C6-37E9BD840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3312" y="3724274"/>
                      <a:ext cx="922009" cy="1032671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60" name="TextBox 71">
                    <a:extLst>
                      <a:ext uri="{FF2B5EF4-FFF2-40B4-BE49-F238E27FC236}">
                        <a16:creationId xmlns:a16="http://schemas.microsoft.com/office/drawing/2014/main" id="{FDA10A16-6884-4955-8840-77C96B548268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540" y="1691214"/>
                    <a:ext cx="20247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right</a:t>
                    </a:r>
                  </a:p>
                </p:txBody>
              </p:sp>
              <p:sp>
                <p:nvSpPr>
                  <p:cNvPr id="61" name="TextBox 73">
                    <a:extLst>
                      <a:ext uri="{FF2B5EF4-FFF2-40B4-BE49-F238E27FC236}">
                        <a16:creationId xmlns:a16="http://schemas.microsoft.com/office/drawing/2014/main" id="{02D8EE94-CDAD-4FFC-BB4B-350ADF34599F}"/>
                      </a:ext>
                    </a:extLst>
                  </p:cNvPr>
                  <p:cNvSpPr txBox="1"/>
                  <p:nvPr/>
                </p:nvSpPr>
                <p:spPr>
                  <a:xfrm>
                    <a:off x="8575448" y="1676989"/>
                    <a:ext cx="14044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left</a:t>
                    </a:r>
                  </a:p>
                </p:txBody>
              </p:sp>
              <p:cxnSp>
                <p:nvCxnSpPr>
                  <p:cNvPr id="64" name="Straight Connector 72">
                    <a:extLst>
                      <a:ext uri="{FF2B5EF4-FFF2-40B4-BE49-F238E27FC236}">
                        <a16:creationId xmlns:a16="http://schemas.microsoft.com/office/drawing/2014/main" id="{DF35847C-8E8C-434E-8827-BF542BF436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5629" y="1533370"/>
                    <a:ext cx="0" cy="8657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6">
                  <a:extLst>
                    <a:ext uri="{FF2B5EF4-FFF2-40B4-BE49-F238E27FC236}">
                      <a16:creationId xmlns:a16="http://schemas.microsoft.com/office/drawing/2014/main" id="{D5E54DB7-364A-46E3-BD5A-366B5DE6D87A}"/>
                    </a:ext>
                  </a:extLst>
                </p:cNvPr>
                <p:cNvSpPr txBox="1"/>
                <p:nvPr/>
              </p:nvSpPr>
              <p:spPr>
                <a:xfrm>
                  <a:off x="8370275" y="427886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8" name="TextBox 66">
                  <a:extLst>
                    <a:ext uri="{FF2B5EF4-FFF2-40B4-BE49-F238E27FC236}">
                      <a16:creationId xmlns:a16="http://schemas.microsoft.com/office/drawing/2014/main" id="{33E10FDD-679D-47DD-8534-11E5934DC370}"/>
                    </a:ext>
                  </a:extLst>
                </p:cNvPr>
                <p:cNvSpPr txBox="1"/>
                <p:nvPr/>
              </p:nvSpPr>
              <p:spPr>
                <a:xfrm>
                  <a:off x="9158902" y="4229965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0" name="Arrow: Circular 103">
                <a:extLst>
                  <a:ext uri="{FF2B5EF4-FFF2-40B4-BE49-F238E27FC236}">
                    <a16:creationId xmlns:a16="http://schemas.microsoft.com/office/drawing/2014/main" id="{63CA8916-EBC1-4E70-9B5B-6E3444A82498}"/>
                  </a:ext>
                </a:extLst>
              </p:cNvPr>
              <p:cNvSpPr/>
              <p:nvPr/>
            </p:nvSpPr>
            <p:spPr>
              <a:xfrm rot="3042303" flipH="1" flipV="1">
                <a:off x="336413" y="3667193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Arrow: Circular 103">
              <a:extLst>
                <a:ext uri="{FF2B5EF4-FFF2-40B4-BE49-F238E27FC236}">
                  <a16:creationId xmlns:a16="http://schemas.microsoft.com/office/drawing/2014/main" id="{4741661B-08BA-4DEF-9D8A-B44392974EE5}"/>
                </a:ext>
              </a:extLst>
            </p:cNvPr>
            <p:cNvSpPr/>
            <p:nvPr/>
          </p:nvSpPr>
          <p:spPr>
            <a:xfrm rot="8132151" flipH="1">
              <a:off x="2922943" y="3709766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1D8ED6D-506E-4341-8B6D-3559ED057909}"/>
              </a:ext>
            </a:extLst>
          </p:cNvPr>
          <p:cNvGrpSpPr/>
          <p:nvPr/>
        </p:nvGrpSpPr>
        <p:grpSpPr>
          <a:xfrm>
            <a:off x="6693509" y="2183268"/>
            <a:ext cx="4614345" cy="3508021"/>
            <a:chOff x="6693509" y="2183268"/>
            <a:chExt cx="4614345" cy="3508021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A02C82C-1514-45CE-B12B-1815133A97EF}"/>
                </a:ext>
              </a:extLst>
            </p:cNvPr>
            <p:cNvGrpSpPr/>
            <p:nvPr/>
          </p:nvGrpSpPr>
          <p:grpSpPr>
            <a:xfrm>
              <a:off x="6693509" y="2183268"/>
              <a:ext cx="4614345" cy="3508021"/>
              <a:chOff x="224608" y="2311988"/>
              <a:chExt cx="4614345" cy="3508021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CD724119-1952-45B3-91DE-4EB31890FECF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C3383BE8-82D8-4CFD-93CD-822E1D7416C0}"/>
                    </a:ext>
                  </a:extLst>
                </p:cNvPr>
                <p:cNvGrpSpPr/>
                <p:nvPr/>
              </p:nvGrpSpPr>
              <p:grpSpPr>
                <a:xfrm rot="10800000"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sp>
                <p:nvSpPr>
                  <p:cNvPr id="89" name="Forme libre 3">
                    <a:extLst>
                      <a:ext uri="{FF2B5EF4-FFF2-40B4-BE49-F238E27FC236}">
                        <a16:creationId xmlns:a16="http://schemas.microsoft.com/office/drawing/2014/main" id="{B59428EE-B0CF-412D-986F-E1EEB84F3DBD}"/>
                      </a:ext>
                    </a:extLst>
                  </p:cNvPr>
                  <p:cNvSpPr/>
                  <p:nvPr/>
                </p:nvSpPr>
                <p:spPr>
                  <a:xfrm>
                    <a:off x="8507739" y="1480252"/>
                    <a:ext cx="756893" cy="672787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Forme libre 4">
                    <a:extLst>
                      <a:ext uri="{FF2B5EF4-FFF2-40B4-BE49-F238E27FC236}">
                        <a16:creationId xmlns:a16="http://schemas.microsoft.com/office/drawing/2014/main" id="{0B7EA6F1-EEB2-40B9-B946-8B574EA472F5}"/>
                      </a:ext>
                    </a:extLst>
                  </p:cNvPr>
                  <p:cNvSpPr/>
                  <p:nvPr/>
                </p:nvSpPr>
                <p:spPr>
                  <a:xfrm>
                    <a:off x="9194943" y="1711987"/>
                    <a:ext cx="584379" cy="673459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Forme libre 5">
                    <a:extLst>
                      <a:ext uri="{FF2B5EF4-FFF2-40B4-BE49-F238E27FC236}">
                        <a16:creationId xmlns:a16="http://schemas.microsoft.com/office/drawing/2014/main" id="{3B07B08B-84DB-4A61-92CA-1BDF383700DF}"/>
                      </a:ext>
                    </a:extLst>
                  </p:cNvPr>
                  <p:cNvSpPr/>
                  <p:nvPr/>
                </p:nvSpPr>
                <p:spPr>
                  <a:xfrm>
                    <a:off x="9493521" y="2153038"/>
                    <a:ext cx="668100" cy="627007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Forme libre 6">
                    <a:extLst>
                      <a:ext uri="{FF2B5EF4-FFF2-40B4-BE49-F238E27FC236}">
                        <a16:creationId xmlns:a16="http://schemas.microsoft.com/office/drawing/2014/main" id="{FAFAB7BB-2BC2-40A8-A15D-6662BCDB611E}"/>
                      </a:ext>
                    </a:extLst>
                  </p:cNvPr>
                  <p:cNvSpPr/>
                  <p:nvPr/>
                </p:nvSpPr>
                <p:spPr>
                  <a:xfrm>
                    <a:off x="9680424" y="2643395"/>
                    <a:ext cx="779774" cy="745064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Forme libre 7">
                    <a:extLst>
                      <a:ext uri="{FF2B5EF4-FFF2-40B4-BE49-F238E27FC236}">
                        <a16:creationId xmlns:a16="http://schemas.microsoft.com/office/drawing/2014/main" id="{5AAF6048-8C4A-47DF-8C35-7291BE222738}"/>
                      </a:ext>
                    </a:extLst>
                  </p:cNvPr>
                  <p:cNvSpPr/>
                  <p:nvPr/>
                </p:nvSpPr>
                <p:spPr>
                  <a:xfrm>
                    <a:off x="9814336" y="3233457"/>
                    <a:ext cx="802325" cy="698869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Forme libre 8">
                    <a:extLst>
                      <a:ext uri="{FF2B5EF4-FFF2-40B4-BE49-F238E27FC236}">
                        <a16:creationId xmlns:a16="http://schemas.microsoft.com/office/drawing/2014/main" id="{E70CC3F2-4BAD-4833-9618-3EA6C2D8CAFC}"/>
                      </a:ext>
                    </a:extLst>
                  </p:cNvPr>
                  <p:cNvSpPr/>
                  <p:nvPr/>
                </p:nvSpPr>
                <p:spPr>
                  <a:xfrm>
                    <a:off x="9839932" y="3788253"/>
                    <a:ext cx="947725" cy="1080666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Forme libre 9">
                    <a:extLst>
                      <a:ext uri="{FF2B5EF4-FFF2-40B4-BE49-F238E27FC236}">
                        <a16:creationId xmlns:a16="http://schemas.microsoft.com/office/drawing/2014/main" id="{7C9744FB-B09B-45ED-8CD1-F6F9E52FA43E}"/>
                      </a:ext>
                    </a:extLst>
                  </p:cNvPr>
                  <p:cNvSpPr/>
                  <p:nvPr/>
                </p:nvSpPr>
                <p:spPr>
                  <a:xfrm>
                    <a:off x="7709368" y="1462507"/>
                    <a:ext cx="789840" cy="693131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Forme libre 10">
                    <a:extLst>
                      <a:ext uri="{FF2B5EF4-FFF2-40B4-BE49-F238E27FC236}">
                        <a16:creationId xmlns:a16="http://schemas.microsoft.com/office/drawing/2014/main" id="{8201DB69-FAFA-4426-9FBD-77A95C72AE81}"/>
                      </a:ext>
                    </a:extLst>
                  </p:cNvPr>
                  <p:cNvSpPr/>
                  <p:nvPr/>
                </p:nvSpPr>
                <p:spPr>
                  <a:xfrm>
                    <a:off x="7164519" y="1661321"/>
                    <a:ext cx="592659" cy="721048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97" name="Forme libre 11">
                    <a:extLst>
                      <a:ext uri="{FF2B5EF4-FFF2-40B4-BE49-F238E27FC236}">
                        <a16:creationId xmlns:a16="http://schemas.microsoft.com/office/drawing/2014/main" id="{46DB875A-22F9-42F4-B911-8D50150C793C}"/>
                      </a:ext>
                    </a:extLst>
                  </p:cNvPr>
                  <p:cNvSpPr/>
                  <p:nvPr/>
                </p:nvSpPr>
                <p:spPr>
                  <a:xfrm>
                    <a:off x="6746052" y="2034819"/>
                    <a:ext cx="634762" cy="721013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Forme libre 12">
                    <a:extLst>
                      <a:ext uri="{FF2B5EF4-FFF2-40B4-BE49-F238E27FC236}">
                        <a16:creationId xmlns:a16="http://schemas.microsoft.com/office/drawing/2014/main" id="{86E3DCBF-DE68-4B6C-A0A2-8B1E94AFCA90}"/>
                      </a:ext>
                    </a:extLst>
                  </p:cNvPr>
                  <p:cNvSpPr/>
                  <p:nvPr/>
                </p:nvSpPr>
                <p:spPr>
                  <a:xfrm>
                    <a:off x="6505986" y="2645698"/>
                    <a:ext cx="689758" cy="63152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Forme libre 13">
                    <a:extLst>
                      <a:ext uri="{FF2B5EF4-FFF2-40B4-BE49-F238E27FC236}">
                        <a16:creationId xmlns:a16="http://schemas.microsoft.com/office/drawing/2014/main" id="{0628324B-43E5-4F57-9CDA-DF088BD8BD70}"/>
                      </a:ext>
                    </a:extLst>
                  </p:cNvPr>
                  <p:cNvSpPr/>
                  <p:nvPr/>
                </p:nvSpPr>
                <p:spPr>
                  <a:xfrm>
                    <a:off x="6339899" y="3156942"/>
                    <a:ext cx="697771" cy="609142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Forme libre 14">
                    <a:extLst>
                      <a:ext uri="{FF2B5EF4-FFF2-40B4-BE49-F238E27FC236}">
                        <a16:creationId xmlns:a16="http://schemas.microsoft.com/office/drawing/2014/main" id="{0F6FC16F-08F4-4B99-B343-063074E98EF9}"/>
                      </a:ext>
                    </a:extLst>
                  </p:cNvPr>
                  <p:cNvSpPr/>
                  <p:nvPr/>
                </p:nvSpPr>
                <p:spPr>
                  <a:xfrm>
                    <a:off x="6173312" y="3724274"/>
                    <a:ext cx="922009" cy="1032671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0" name="TextBox 66">
                  <a:extLst>
                    <a:ext uri="{FF2B5EF4-FFF2-40B4-BE49-F238E27FC236}">
                      <a16:creationId xmlns:a16="http://schemas.microsoft.com/office/drawing/2014/main" id="{EF9E6297-E230-47EF-92C9-3B43DF0AD6FF}"/>
                    </a:ext>
                  </a:extLst>
                </p:cNvPr>
                <p:cNvSpPr txBox="1"/>
                <p:nvPr/>
              </p:nvSpPr>
              <p:spPr>
                <a:xfrm>
                  <a:off x="8370275" y="427886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71" name="TextBox 66">
                  <a:extLst>
                    <a:ext uri="{FF2B5EF4-FFF2-40B4-BE49-F238E27FC236}">
                      <a16:creationId xmlns:a16="http://schemas.microsoft.com/office/drawing/2014/main" id="{14901C12-A792-427C-AF60-B86DAEC50733}"/>
                    </a:ext>
                  </a:extLst>
                </p:cNvPr>
                <p:cNvSpPr txBox="1"/>
                <p:nvPr/>
              </p:nvSpPr>
              <p:spPr>
                <a:xfrm>
                  <a:off x="9158902" y="4229965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67" name="Arrow: Circular 103">
                <a:extLst>
                  <a:ext uri="{FF2B5EF4-FFF2-40B4-BE49-F238E27FC236}">
                    <a16:creationId xmlns:a16="http://schemas.microsoft.com/office/drawing/2014/main" id="{927C0A66-37EC-4381-B8FF-1AD3D774B279}"/>
                  </a:ext>
                </a:extLst>
              </p:cNvPr>
              <p:cNvSpPr/>
              <p:nvPr/>
            </p:nvSpPr>
            <p:spPr>
              <a:xfrm rot="3042303" flipH="1" flipV="1">
                <a:off x="336413" y="3667193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Arrow: Circular 103">
              <a:extLst>
                <a:ext uri="{FF2B5EF4-FFF2-40B4-BE49-F238E27FC236}">
                  <a16:creationId xmlns:a16="http://schemas.microsoft.com/office/drawing/2014/main" id="{EA076E68-641B-483E-80C4-11DDFD7101FE}"/>
                </a:ext>
              </a:extLst>
            </p:cNvPr>
            <p:cNvSpPr/>
            <p:nvPr/>
          </p:nvSpPr>
          <p:spPr>
            <a:xfrm rot="8132151" flipH="1">
              <a:off x="8692241" y="3768136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37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B557227A-00F2-3999-6D1B-7F8EE600C442}"/>
              </a:ext>
            </a:extLst>
          </p:cNvPr>
          <p:cNvSpPr txBox="1"/>
          <p:nvPr/>
        </p:nvSpPr>
        <p:spPr>
          <a:xfrm>
            <a:off x="5041791" y="623915"/>
            <a:ext cx="26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Mandibular_7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5531657-98F6-48FC-94C3-0D56FA308ED2}"/>
              </a:ext>
            </a:extLst>
          </p:cNvPr>
          <p:cNvGrpSpPr/>
          <p:nvPr/>
        </p:nvGrpSpPr>
        <p:grpSpPr>
          <a:xfrm>
            <a:off x="935868" y="2179634"/>
            <a:ext cx="4614345" cy="3406412"/>
            <a:chOff x="935868" y="2179634"/>
            <a:chExt cx="4614345" cy="3406412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7417804-B5D9-4314-86B8-A82FABCB1FA1}"/>
                </a:ext>
              </a:extLst>
            </p:cNvPr>
            <p:cNvGrpSpPr/>
            <p:nvPr/>
          </p:nvGrpSpPr>
          <p:grpSpPr>
            <a:xfrm>
              <a:off x="935868" y="2179634"/>
              <a:ext cx="4614345" cy="3406412"/>
              <a:chOff x="224608" y="2311988"/>
              <a:chExt cx="4614345" cy="3406412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D1F0C8AC-2434-497D-A901-EB36BA96F3F4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CC4E68FC-C9F3-4EFA-B47B-9170EF2E77D3}"/>
                    </a:ext>
                  </a:extLst>
                </p:cNvPr>
                <p:cNvGrpSpPr/>
                <p:nvPr/>
              </p:nvGrpSpPr>
              <p:grpSpPr>
                <a:xfrm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grpSp>
                <p:nvGrpSpPr>
                  <p:cNvPr id="69" name="Groupe 68">
                    <a:extLst>
                      <a:ext uri="{FF2B5EF4-FFF2-40B4-BE49-F238E27FC236}">
                        <a16:creationId xmlns:a16="http://schemas.microsoft.com/office/drawing/2014/main" id="{6ABDC8D6-C3D8-4F9E-AA5C-6FEDDB15195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73312" y="1462507"/>
                    <a:ext cx="4614345" cy="3406412"/>
                    <a:chOff x="6173312" y="1462507"/>
                    <a:chExt cx="4614345" cy="3406412"/>
                  </a:xfrm>
                </p:grpSpPr>
                <p:sp>
                  <p:nvSpPr>
                    <p:cNvPr id="76" name="Forme libre 3">
                      <a:extLst>
                        <a:ext uri="{FF2B5EF4-FFF2-40B4-BE49-F238E27FC236}">
                          <a16:creationId xmlns:a16="http://schemas.microsoft.com/office/drawing/2014/main" id="{75679AC5-5906-4E67-91F9-E46DB7704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7739" y="1480252"/>
                      <a:ext cx="756893" cy="672787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Forme libre 4">
                      <a:extLst>
                        <a:ext uri="{FF2B5EF4-FFF2-40B4-BE49-F238E27FC236}">
                          <a16:creationId xmlns:a16="http://schemas.microsoft.com/office/drawing/2014/main" id="{EA6F9B50-AC3F-491B-ACC9-DCB7F63D7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4943" y="1711987"/>
                      <a:ext cx="584379" cy="673459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9" name="Forme libre 5">
                      <a:extLst>
                        <a:ext uri="{FF2B5EF4-FFF2-40B4-BE49-F238E27FC236}">
                          <a16:creationId xmlns:a16="http://schemas.microsoft.com/office/drawing/2014/main" id="{18568D52-06B4-4DE5-A113-631C59631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3521" y="2153038"/>
                      <a:ext cx="668100" cy="627007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Forme libre 6">
                      <a:extLst>
                        <a:ext uri="{FF2B5EF4-FFF2-40B4-BE49-F238E27FC236}">
                          <a16:creationId xmlns:a16="http://schemas.microsoft.com/office/drawing/2014/main" id="{EE172825-92A2-4D20-9B58-55CE41975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0424" y="2643395"/>
                      <a:ext cx="779774" cy="745064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Forme libre 7">
                      <a:extLst>
                        <a:ext uri="{FF2B5EF4-FFF2-40B4-BE49-F238E27FC236}">
                          <a16:creationId xmlns:a16="http://schemas.microsoft.com/office/drawing/2014/main" id="{A62D3C51-13C5-4968-B3D0-345916CD2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4336" y="3233457"/>
                      <a:ext cx="802325" cy="698869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2" name="Forme libre 8">
                      <a:extLst>
                        <a:ext uri="{FF2B5EF4-FFF2-40B4-BE49-F238E27FC236}">
                          <a16:creationId xmlns:a16="http://schemas.microsoft.com/office/drawing/2014/main" id="{C551C758-1CF1-459F-87D0-804B01355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9932" y="3788253"/>
                      <a:ext cx="947725" cy="1080666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3" name="Forme libre 9">
                      <a:extLst>
                        <a:ext uri="{FF2B5EF4-FFF2-40B4-BE49-F238E27FC236}">
                          <a16:creationId xmlns:a16="http://schemas.microsoft.com/office/drawing/2014/main" id="{B935EA7E-8586-4FC9-A8D8-00E18A9A0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9368" y="1462507"/>
                      <a:ext cx="789840" cy="693131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Forme libre 10">
                      <a:extLst>
                        <a:ext uri="{FF2B5EF4-FFF2-40B4-BE49-F238E27FC236}">
                          <a16:creationId xmlns:a16="http://schemas.microsoft.com/office/drawing/2014/main" id="{1F09B4C6-1D43-4DE2-9505-C65336EE9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4519" y="1661321"/>
                      <a:ext cx="592659" cy="721048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5" name="Forme libre 11">
                      <a:extLst>
                        <a:ext uri="{FF2B5EF4-FFF2-40B4-BE49-F238E27FC236}">
                          <a16:creationId xmlns:a16="http://schemas.microsoft.com/office/drawing/2014/main" id="{D2F1E4CF-CBD3-4434-B735-1F9A95F4E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6052" y="2034819"/>
                      <a:ext cx="634762" cy="721013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Forme libre 12">
                      <a:extLst>
                        <a:ext uri="{FF2B5EF4-FFF2-40B4-BE49-F238E27FC236}">
                          <a16:creationId xmlns:a16="http://schemas.microsoft.com/office/drawing/2014/main" id="{15A12C8E-6B03-4294-B87B-011C02C53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5986" y="2645698"/>
                      <a:ext cx="689758" cy="63152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7" name="Forme libre 13">
                      <a:extLst>
                        <a:ext uri="{FF2B5EF4-FFF2-40B4-BE49-F238E27FC236}">
                          <a16:creationId xmlns:a16="http://schemas.microsoft.com/office/drawing/2014/main" id="{4385CB32-AC72-4BED-BE8C-86804E498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9899" y="3156942"/>
                      <a:ext cx="697771" cy="609142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" name="Forme libre 14">
                      <a:extLst>
                        <a:ext uri="{FF2B5EF4-FFF2-40B4-BE49-F238E27FC236}">
                          <a16:creationId xmlns:a16="http://schemas.microsoft.com/office/drawing/2014/main" id="{1D4A513C-5E1D-461D-BE96-13101F675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3312" y="3724274"/>
                      <a:ext cx="922009" cy="1032671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73" name="TextBox 71">
                    <a:extLst>
                      <a:ext uri="{FF2B5EF4-FFF2-40B4-BE49-F238E27FC236}">
                        <a16:creationId xmlns:a16="http://schemas.microsoft.com/office/drawing/2014/main" id="{0FD49550-681F-48F4-B02F-7A9E4DAC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540" y="1691214"/>
                    <a:ext cx="20247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right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1EB3C5C-A37B-44A7-AAC5-5DD920E0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8575448" y="1676989"/>
                    <a:ext cx="14044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left</a:t>
                    </a:r>
                  </a:p>
                </p:txBody>
              </p:sp>
              <p:cxnSp>
                <p:nvCxnSpPr>
                  <p:cNvPr id="75" name="Straight Connector 72">
                    <a:extLst>
                      <a:ext uri="{FF2B5EF4-FFF2-40B4-BE49-F238E27FC236}">
                        <a16:creationId xmlns:a16="http://schemas.microsoft.com/office/drawing/2014/main" id="{6D279A16-0070-4568-BC13-48CE252AE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5629" y="1533370"/>
                    <a:ext cx="0" cy="8657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TextBox 66">
                  <a:extLst>
                    <a:ext uri="{FF2B5EF4-FFF2-40B4-BE49-F238E27FC236}">
                      <a16:creationId xmlns:a16="http://schemas.microsoft.com/office/drawing/2014/main" id="{D207A934-AA70-471B-A48A-C8B0B565AE4F}"/>
                    </a:ext>
                  </a:extLst>
                </p:cNvPr>
                <p:cNvSpPr txBox="1"/>
                <p:nvPr/>
              </p:nvSpPr>
              <p:spPr>
                <a:xfrm>
                  <a:off x="8370275" y="427886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5" name="TextBox 66">
                  <a:extLst>
                    <a:ext uri="{FF2B5EF4-FFF2-40B4-BE49-F238E27FC236}">
                      <a16:creationId xmlns:a16="http://schemas.microsoft.com/office/drawing/2014/main" id="{628D08FB-62B3-4E21-AC9E-4C0560798FE3}"/>
                    </a:ext>
                  </a:extLst>
                </p:cNvPr>
                <p:cNvSpPr txBox="1"/>
                <p:nvPr/>
              </p:nvSpPr>
              <p:spPr>
                <a:xfrm>
                  <a:off x="7888666" y="3958139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5" name="Arrow: Circular 103">
                <a:extLst>
                  <a:ext uri="{FF2B5EF4-FFF2-40B4-BE49-F238E27FC236}">
                    <a16:creationId xmlns:a16="http://schemas.microsoft.com/office/drawing/2014/main" id="{B674C56E-B6B7-4D49-91FC-A3D20B6CF046}"/>
                  </a:ext>
                </a:extLst>
              </p:cNvPr>
              <p:cNvSpPr/>
              <p:nvPr/>
            </p:nvSpPr>
            <p:spPr>
              <a:xfrm rot="4126030" flipH="1" flipV="1">
                <a:off x="41815" y="3209015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Arrow: Circular 103">
              <a:extLst>
                <a:ext uri="{FF2B5EF4-FFF2-40B4-BE49-F238E27FC236}">
                  <a16:creationId xmlns:a16="http://schemas.microsoft.com/office/drawing/2014/main" id="{5CE0804F-66D6-4453-9B77-06BC99787152}"/>
                </a:ext>
              </a:extLst>
            </p:cNvPr>
            <p:cNvSpPr/>
            <p:nvPr/>
          </p:nvSpPr>
          <p:spPr>
            <a:xfrm rot="9467250" flipH="1">
              <a:off x="2465199" y="4084744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895A2955-3999-4C4F-98B4-0ED2996B7A56}"/>
              </a:ext>
            </a:extLst>
          </p:cNvPr>
          <p:cNvGrpSpPr/>
          <p:nvPr/>
        </p:nvGrpSpPr>
        <p:grpSpPr>
          <a:xfrm>
            <a:off x="6678779" y="2169733"/>
            <a:ext cx="4614345" cy="3406412"/>
            <a:chOff x="6678779" y="2169733"/>
            <a:chExt cx="4614345" cy="3406412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CAA96F0-52CC-4175-97D3-E613ED703032}"/>
                </a:ext>
              </a:extLst>
            </p:cNvPr>
            <p:cNvGrpSpPr/>
            <p:nvPr/>
          </p:nvGrpSpPr>
          <p:grpSpPr>
            <a:xfrm>
              <a:off x="6678779" y="2169733"/>
              <a:ext cx="4614345" cy="3406412"/>
              <a:chOff x="224608" y="2311988"/>
              <a:chExt cx="4614345" cy="3406412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8E3174B1-95C7-4B35-8155-7587F056AE1B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5" name="Groupe 4">
                  <a:extLst>
                    <a:ext uri="{FF2B5EF4-FFF2-40B4-BE49-F238E27FC236}">
                      <a16:creationId xmlns:a16="http://schemas.microsoft.com/office/drawing/2014/main" id="{2A4E989A-742D-48B8-9512-2823EDA53E0F}"/>
                    </a:ext>
                  </a:extLst>
                </p:cNvPr>
                <p:cNvGrpSpPr/>
                <p:nvPr/>
              </p:nvGrpSpPr>
              <p:grpSpPr>
                <a:xfrm rot="10800000"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sp>
                <p:nvSpPr>
                  <p:cNvPr id="48" name="Forme libre 3">
                    <a:extLst>
                      <a:ext uri="{FF2B5EF4-FFF2-40B4-BE49-F238E27FC236}">
                        <a16:creationId xmlns:a16="http://schemas.microsoft.com/office/drawing/2014/main" id="{ECE93911-34C2-4EC3-81F7-D404DBE9E96E}"/>
                      </a:ext>
                    </a:extLst>
                  </p:cNvPr>
                  <p:cNvSpPr/>
                  <p:nvPr/>
                </p:nvSpPr>
                <p:spPr>
                  <a:xfrm>
                    <a:off x="8507739" y="1480252"/>
                    <a:ext cx="756893" cy="672787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Forme libre 4">
                    <a:extLst>
                      <a:ext uri="{FF2B5EF4-FFF2-40B4-BE49-F238E27FC236}">
                        <a16:creationId xmlns:a16="http://schemas.microsoft.com/office/drawing/2014/main" id="{4239EA8B-7ED3-40AA-BA5A-534AEF4B21F3}"/>
                      </a:ext>
                    </a:extLst>
                  </p:cNvPr>
                  <p:cNvSpPr/>
                  <p:nvPr/>
                </p:nvSpPr>
                <p:spPr>
                  <a:xfrm>
                    <a:off x="9194943" y="1711987"/>
                    <a:ext cx="584379" cy="673459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Forme libre 5">
                    <a:extLst>
                      <a:ext uri="{FF2B5EF4-FFF2-40B4-BE49-F238E27FC236}">
                        <a16:creationId xmlns:a16="http://schemas.microsoft.com/office/drawing/2014/main" id="{920617A2-7173-4A9A-9A26-906EED4395BD}"/>
                      </a:ext>
                    </a:extLst>
                  </p:cNvPr>
                  <p:cNvSpPr/>
                  <p:nvPr/>
                </p:nvSpPr>
                <p:spPr>
                  <a:xfrm>
                    <a:off x="9493521" y="2153038"/>
                    <a:ext cx="668100" cy="627007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Forme libre 6">
                    <a:extLst>
                      <a:ext uri="{FF2B5EF4-FFF2-40B4-BE49-F238E27FC236}">
                        <a16:creationId xmlns:a16="http://schemas.microsoft.com/office/drawing/2014/main" id="{CA6DE000-3BA9-4B71-8F93-73E106512BCD}"/>
                      </a:ext>
                    </a:extLst>
                  </p:cNvPr>
                  <p:cNvSpPr/>
                  <p:nvPr/>
                </p:nvSpPr>
                <p:spPr>
                  <a:xfrm>
                    <a:off x="9680424" y="2643395"/>
                    <a:ext cx="779774" cy="745064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Forme libre 7">
                    <a:extLst>
                      <a:ext uri="{FF2B5EF4-FFF2-40B4-BE49-F238E27FC236}">
                        <a16:creationId xmlns:a16="http://schemas.microsoft.com/office/drawing/2014/main" id="{5EBE42AB-75F4-4300-A691-F0720A194552}"/>
                      </a:ext>
                    </a:extLst>
                  </p:cNvPr>
                  <p:cNvSpPr/>
                  <p:nvPr/>
                </p:nvSpPr>
                <p:spPr>
                  <a:xfrm>
                    <a:off x="9814336" y="3233457"/>
                    <a:ext cx="802325" cy="698869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Forme libre 8">
                    <a:extLst>
                      <a:ext uri="{FF2B5EF4-FFF2-40B4-BE49-F238E27FC236}">
                        <a16:creationId xmlns:a16="http://schemas.microsoft.com/office/drawing/2014/main" id="{03A87987-7432-42AD-92DA-57FEC38813BC}"/>
                      </a:ext>
                    </a:extLst>
                  </p:cNvPr>
                  <p:cNvSpPr/>
                  <p:nvPr/>
                </p:nvSpPr>
                <p:spPr>
                  <a:xfrm>
                    <a:off x="9839932" y="3788253"/>
                    <a:ext cx="947725" cy="1080666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Forme libre 9">
                    <a:extLst>
                      <a:ext uri="{FF2B5EF4-FFF2-40B4-BE49-F238E27FC236}">
                        <a16:creationId xmlns:a16="http://schemas.microsoft.com/office/drawing/2014/main" id="{42362EAE-2953-483A-BC52-5F9FF8B68602}"/>
                      </a:ext>
                    </a:extLst>
                  </p:cNvPr>
                  <p:cNvSpPr/>
                  <p:nvPr/>
                </p:nvSpPr>
                <p:spPr>
                  <a:xfrm>
                    <a:off x="7709368" y="1462507"/>
                    <a:ext cx="789840" cy="693131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Forme libre 10">
                    <a:extLst>
                      <a:ext uri="{FF2B5EF4-FFF2-40B4-BE49-F238E27FC236}">
                        <a16:creationId xmlns:a16="http://schemas.microsoft.com/office/drawing/2014/main" id="{565CD0F8-212A-402D-8131-B6FE728DAAD0}"/>
                      </a:ext>
                    </a:extLst>
                  </p:cNvPr>
                  <p:cNvSpPr/>
                  <p:nvPr/>
                </p:nvSpPr>
                <p:spPr>
                  <a:xfrm>
                    <a:off x="7164519" y="1661321"/>
                    <a:ext cx="592659" cy="721048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56" name="Forme libre 11">
                    <a:extLst>
                      <a:ext uri="{FF2B5EF4-FFF2-40B4-BE49-F238E27FC236}">
                        <a16:creationId xmlns:a16="http://schemas.microsoft.com/office/drawing/2014/main" id="{A8CEB566-2D6F-48AB-8015-2C09BD0AEF88}"/>
                      </a:ext>
                    </a:extLst>
                  </p:cNvPr>
                  <p:cNvSpPr/>
                  <p:nvPr/>
                </p:nvSpPr>
                <p:spPr>
                  <a:xfrm>
                    <a:off x="6746052" y="2034819"/>
                    <a:ext cx="634762" cy="721013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Forme libre 12">
                    <a:extLst>
                      <a:ext uri="{FF2B5EF4-FFF2-40B4-BE49-F238E27FC236}">
                        <a16:creationId xmlns:a16="http://schemas.microsoft.com/office/drawing/2014/main" id="{2CE9CA89-ABE0-4E79-BAD5-181C5CC95C6C}"/>
                      </a:ext>
                    </a:extLst>
                  </p:cNvPr>
                  <p:cNvSpPr/>
                  <p:nvPr/>
                </p:nvSpPr>
                <p:spPr>
                  <a:xfrm>
                    <a:off x="6505986" y="2645698"/>
                    <a:ext cx="689758" cy="63152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orme libre 13">
                    <a:extLst>
                      <a:ext uri="{FF2B5EF4-FFF2-40B4-BE49-F238E27FC236}">
                        <a16:creationId xmlns:a16="http://schemas.microsoft.com/office/drawing/2014/main" id="{BC0892A2-CEA1-45F0-A56C-5FB11362B495}"/>
                      </a:ext>
                    </a:extLst>
                  </p:cNvPr>
                  <p:cNvSpPr/>
                  <p:nvPr/>
                </p:nvSpPr>
                <p:spPr>
                  <a:xfrm>
                    <a:off x="6339899" y="3156942"/>
                    <a:ext cx="697771" cy="609142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orme libre 14">
                    <a:extLst>
                      <a:ext uri="{FF2B5EF4-FFF2-40B4-BE49-F238E27FC236}">
                        <a16:creationId xmlns:a16="http://schemas.microsoft.com/office/drawing/2014/main" id="{8C768C20-6346-4E55-90C6-37E9BD8400BC}"/>
                      </a:ext>
                    </a:extLst>
                  </p:cNvPr>
                  <p:cNvSpPr/>
                  <p:nvPr/>
                </p:nvSpPr>
                <p:spPr>
                  <a:xfrm>
                    <a:off x="6173312" y="3724274"/>
                    <a:ext cx="922009" cy="1032671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6" name="TextBox 66">
                  <a:extLst>
                    <a:ext uri="{FF2B5EF4-FFF2-40B4-BE49-F238E27FC236}">
                      <a16:creationId xmlns:a16="http://schemas.microsoft.com/office/drawing/2014/main" id="{D5E54DB7-364A-46E3-BD5A-366B5DE6D87A}"/>
                    </a:ext>
                  </a:extLst>
                </p:cNvPr>
                <p:cNvSpPr txBox="1"/>
                <p:nvPr/>
              </p:nvSpPr>
              <p:spPr>
                <a:xfrm>
                  <a:off x="8370275" y="427886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8" name="TextBox 66">
                  <a:extLst>
                    <a:ext uri="{FF2B5EF4-FFF2-40B4-BE49-F238E27FC236}">
                      <a16:creationId xmlns:a16="http://schemas.microsoft.com/office/drawing/2014/main" id="{33E10FDD-679D-47DD-8534-11E5934DC370}"/>
                    </a:ext>
                  </a:extLst>
                </p:cNvPr>
                <p:cNvSpPr txBox="1"/>
                <p:nvPr/>
              </p:nvSpPr>
              <p:spPr>
                <a:xfrm>
                  <a:off x="7888666" y="3958139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0" name="Arrow: Circular 103">
                <a:extLst>
                  <a:ext uri="{FF2B5EF4-FFF2-40B4-BE49-F238E27FC236}">
                    <a16:creationId xmlns:a16="http://schemas.microsoft.com/office/drawing/2014/main" id="{63CA8916-EBC1-4E70-9B5B-6E3444A82498}"/>
                  </a:ext>
                </a:extLst>
              </p:cNvPr>
              <p:cNvSpPr/>
              <p:nvPr/>
            </p:nvSpPr>
            <p:spPr>
              <a:xfrm rot="4126030" flipH="1" flipV="1">
                <a:off x="41815" y="3209015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Arrow: Circular 103">
              <a:extLst>
                <a:ext uri="{FF2B5EF4-FFF2-40B4-BE49-F238E27FC236}">
                  <a16:creationId xmlns:a16="http://schemas.microsoft.com/office/drawing/2014/main" id="{38E211B0-4D51-46E9-9948-BFD16A201955}"/>
                </a:ext>
              </a:extLst>
            </p:cNvPr>
            <p:cNvSpPr/>
            <p:nvPr/>
          </p:nvSpPr>
          <p:spPr>
            <a:xfrm rot="9467250" flipH="1">
              <a:off x="8180063" y="4074844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23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B557227A-00F2-3999-6D1B-7F8EE600C442}"/>
              </a:ext>
            </a:extLst>
          </p:cNvPr>
          <p:cNvSpPr txBox="1"/>
          <p:nvPr/>
        </p:nvSpPr>
        <p:spPr>
          <a:xfrm>
            <a:off x="5041791" y="623915"/>
            <a:ext cx="26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Mandibular_8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5C0FABB-9841-4386-BDEB-9D8146DA3EE1}"/>
              </a:ext>
            </a:extLst>
          </p:cNvPr>
          <p:cNvGrpSpPr/>
          <p:nvPr/>
        </p:nvGrpSpPr>
        <p:grpSpPr>
          <a:xfrm>
            <a:off x="935868" y="1980756"/>
            <a:ext cx="4614345" cy="3605290"/>
            <a:chOff x="935868" y="1980756"/>
            <a:chExt cx="4614345" cy="360529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7417804-B5D9-4314-86B8-A82FABCB1FA1}"/>
                </a:ext>
              </a:extLst>
            </p:cNvPr>
            <p:cNvGrpSpPr/>
            <p:nvPr/>
          </p:nvGrpSpPr>
          <p:grpSpPr>
            <a:xfrm>
              <a:off x="935868" y="1980756"/>
              <a:ext cx="4614345" cy="3605290"/>
              <a:chOff x="224608" y="2113110"/>
              <a:chExt cx="4614345" cy="3605290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D1F0C8AC-2434-497D-A901-EB36BA96F3F4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CC4E68FC-C9F3-4EFA-B47B-9170EF2E77D3}"/>
                    </a:ext>
                  </a:extLst>
                </p:cNvPr>
                <p:cNvGrpSpPr/>
                <p:nvPr/>
              </p:nvGrpSpPr>
              <p:grpSpPr>
                <a:xfrm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grpSp>
                <p:nvGrpSpPr>
                  <p:cNvPr id="69" name="Groupe 68">
                    <a:extLst>
                      <a:ext uri="{FF2B5EF4-FFF2-40B4-BE49-F238E27FC236}">
                        <a16:creationId xmlns:a16="http://schemas.microsoft.com/office/drawing/2014/main" id="{6ABDC8D6-C3D8-4F9E-AA5C-6FEDDB15195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73312" y="1462507"/>
                    <a:ext cx="4614345" cy="3406412"/>
                    <a:chOff x="6173312" y="1462507"/>
                    <a:chExt cx="4614345" cy="3406412"/>
                  </a:xfrm>
                </p:grpSpPr>
                <p:sp>
                  <p:nvSpPr>
                    <p:cNvPr id="76" name="Forme libre 3">
                      <a:extLst>
                        <a:ext uri="{FF2B5EF4-FFF2-40B4-BE49-F238E27FC236}">
                          <a16:creationId xmlns:a16="http://schemas.microsoft.com/office/drawing/2014/main" id="{75679AC5-5906-4E67-91F9-E46DB7704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7739" y="1480252"/>
                      <a:ext cx="756893" cy="672787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Forme libre 4">
                      <a:extLst>
                        <a:ext uri="{FF2B5EF4-FFF2-40B4-BE49-F238E27FC236}">
                          <a16:creationId xmlns:a16="http://schemas.microsoft.com/office/drawing/2014/main" id="{EA6F9B50-AC3F-491B-ACC9-DCB7F63D7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4943" y="1711987"/>
                      <a:ext cx="584379" cy="673459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9" name="Forme libre 5">
                      <a:extLst>
                        <a:ext uri="{FF2B5EF4-FFF2-40B4-BE49-F238E27FC236}">
                          <a16:creationId xmlns:a16="http://schemas.microsoft.com/office/drawing/2014/main" id="{18568D52-06B4-4DE5-A113-631C59631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3521" y="2153038"/>
                      <a:ext cx="668100" cy="627007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Forme libre 6">
                      <a:extLst>
                        <a:ext uri="{FF2B5EF4-FFF2-40B4-BE49-F238E27FC236}">
                          <a16:creationId xmlns:a16="http://schemas.microsoft.com/office/drawing/2014/main" id="{EE172825-92A2-4D20-9B58-55CE41975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0424" y="2643395"/>
                      <a:ext cx="779774" cy="745064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Forme libre 7">
                      <a:extLst>
                        <a:ext uri="{FF2B5EF4-FFF2-40B4-BE49-F238E27FC236}">
                          <a16:creationId xmlns:a16="http://schemas.microsoft.com/office/drawing/2014/main" id="{A62D3C51-13C5-4968-B3D0-345916CD2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4336" y="3233457"/>
                      <a:ext cx="802325" cy="698869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2" name="Forme libre 8">
                      <a:extLst>
                        <a:ext uri="{FF2B5EF4-FFF2-40B4-BE49-F238E27FC236}">
                          <a16:creationId xmlns:a16="http://schemas.microsoft.com/office/drawing/2014/main" id="{C551C758-1CF1-459F-87D0-804B01355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9932" y="3788253"/>
                      <a:ext cx="947725" cy="1080666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3" name="Forme libre 9">
                      <a:extLst>
                        <a:ext uri="{FF2B5EF4-FFF2-40B4-BE49-F238E27FC236}">
                          <a16:creationId xmlns:a16="http://schemas.microsoft.com/office/drawing/2014/main" id="{B935EA7E-8586-4FC9-A8D8-00E18A9A0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9368" y="1462507"/>
                      <a:ext cx="789840" cy="693131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Forme libre 10">
                      <a:extLst>
                        <a:ext uri="{FF2B5EF4-FFF2-40B4-BE49-F238E27FC236}">
                          <a16:creationId xmlns:a16="http://schemas.microsoft.com/office/drawing/2014/main" id="{1F09B4C6-1D43-4DE2-9505-C65336EE9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4519" y="1661321"/>
                      <a:ext cx="592659" cy="721048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5" name="Forme libre 11">
                      <a:extLst>
                        <a:ext uri="{FF2B5EF4-FFF2-40B4-BE49-F238E27FC236}">
                          <a16:creationId xmlns:a16="http://schemas.microsoft.com/office/drawing/2014/main" id="{D2F1E4CF-CBD3-4434-B735-1F9A95F4E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6052" y="2034819"/>
                      <a:ext cx="634762" cy="721013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Forme libre 12">
                      <a:extLst>
                        <a:ext uri="{FF2B5EF4-FFF2-40B4-BE49-F238E27FC236}">
                          <a16:creationId xmlns:a16="http://schemas.microsoft.com/office/drawing/2014/main" id="{15A12C8E-6B03-4294-B87B-011C02C53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5986" y="2645698"/>
                      <a:ext cx="689758" cy="63152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7" name="Forme libre 13">
                      <a:extLst>
                        <a:ext uri="{FF2B5EF4-FFF2-40B4-BE49-F238E27FC236}">
                          <a16:creationId xmlns:a16="http://schemas.microsoft.com/office/drawing/2014/main" id="{4385CB32-AC72-4BED-BE8C-86804E498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9899" y="3156942"/>
                      <a:ext cx="697771" cy="609142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" name="Forme libre 14">
                      <a:extLst>
                        <a:ext uri="{FF2B5EF4-FFF2-40B4-BE49-F238E27FC236}">
                          <a16:creationId xmlns:a16="http://schemas.microsoft.com/office/drawing/2014/main" id="{1D4A513C-5E1D-461D-BE96-13101F675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3312" y="3724274"/>
                      <a:ext cx="922009" cy="1032671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73" name="TextBox 71">
                    <a:extLst>
                      <a:ext uri="{FF2B5EF4-FFF2-40B4-BE49-F238E27FC236}">
                        <a16:creationId xmlns:a16="http://schemas.microsoft.com/office/drawing/2014/main" id="{0FD49550-681F-48F4-B02F-7A9E4DAC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540" y="1691214"/>
                    <a:ext cx="20247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right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1EB3C5C-A37B-44A7-AAC5-5DD920E0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8575448" y="1676989"/>
                    <a:ext cx="14044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left</a:t>
                    </a:r>
                  </a:p>
                </p:txBody>
              </p:sp>
              <p:cxnSp>
                <p:nvCxnSpPr>
                  <p:cNvPr id="75" name="Straight Connector 72">
                    <a:extLst>
                      <a:ext uri="{FF2B5EF4-FFF2-40B4-BE49-F238E27FC236}">
                        <a16:creationId xmlns:a16="http://schemas.microsoft.com/office/drawing/2014/main" id="{6D279A16-0070-4568-BC13-48CE252AE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5629" y="1533370"/>
                    <a:ext cx="0" cy="8657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TextBox 66">
                  <a:extLst>
                    <a:ext uri="{FF2B5EF4-FFF2-40B4-BE49-F238E27FC236}">
                      <a16:creationId xmlns:a16="http://schemas.microsoft.com/office/drawing/2014/main" id="{D207A934-AA70-471B-A48A-C8B0B565AE4F}"/>
                    </a:ext>
                  </a:extLst>
                </p:cNvPr>
                <p:cNvSpPr txBox="1"/>
                <p:nvPr/>
              </p:nvSpPr>
              <p:spPr>
                <a:xfrm>
                  <a:off x="7472875" y="3575594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5" name="TextBox 66">
                  <a:extLst>
                    <a:ext uri="{FF2B5EF4-FFF2-40B4-BE49-F238E27FC236}">
                      <a16:creationId xmlns:a16="http://schemas.microsoft.com/office/drawing/2014/main" id="{628D08FB-62B3-4E21-AC9E-4C0560798FE3}"/>
                    </a:ext>
                  </a:extLst>
                </p:cNvPr>
                <p:cNvSpPr txBox="1"/>
                <p:nvPr/>
              </p:nvSpPr>
              <p:spPr>
                <a:xfrm>
                  <a:off x="7888666" y="3958139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5" name="Arrow: Circular 103">
                <a:extLst>
                  <a:ext uri="{FF2B5EF4-FFF2-40B4-BE49-F238E27FC236}">
                    <a16:creationId xmlns:a16="http://schemas.microsoft.com/office/drawing/2014/main" id="{B674C56E-B6B7-4D49-91FC-A3D20B6CF046}"/>
                  </a:ext>
                </a:extLst>
              </p:cNvPr>
              <p:cNvSpPr/>
              <p:nvPr/>
            </p:nvSpPr>
            <p:spPr>
              <a:xfrm rot="4126030" flipH="1" flipV="1">
                <a:off x="-193881" y="2747932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Arrow: Circular 103">
              <a:extLst>
                <a:ext uri="{FF2B5EF4-FFF2-40B4-BE49-F238E27FC236}">
                  <a16:creationId xmlns:a16="http://schemas.microsoft.com/office/drawing/2014/main" id="{93578C73-F389-4D98-82EC-A461FF021329}"/>
                </a:ext>
              </a:extLst>
            </p:cNvPr>
            <p:cNvSpPr/>
            <p:nvPr/>
          </p:nvSpPr>
          <p:spPr>
            <a:xfrm rot="10800000" flipH="1">
              <a:off x="1944202" y="4174853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B71FDE54-ED4E-45A9-9596-E0F7BF205538}"/>
              </a:ext>
            </a:extLst>
          </p:cNvPr>
          <p:cNvGrpSpPr/>
          <p:nvPr/>
        </p:nvGrpSpPr>
        <p:grpSpPr>
          <a:xfrm>
            <a:off x="6684151" y="1963011"/>
            <a:ext cx="4614345" cy="3605290"/>
            <a:chOff x="6684151" y="1963011"/>
            <a:chExt cx="4614345" cy="3605290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890BD7C-1225-41F7-A266-9559EFF41BE6}"/>
                </a:ext>
              </a:extLst>
            </p:cNvPr>
            <p:cNvGrpSpPr/>
            <p:nvPr/>
          </p:nvGrpSpPr>
          <p:grpSpPr>
            <a:xfrm>
              <a:off x="6684151" y="1963011"/>
              <a:ext cx="4614345" cy="3605290"/>
              <a:chOff x="224608" y="2113110"/>
              <a:chExt cx="4614345" cy="3605290"/>
            </a:xfrm>
          </p:grpSpPr>
          <p:grpSp>
            <p:nvGrpSpPr>
              <p:cNvPr id="60" name="Groupe 59">
                <a:extLst>
                  <a:ext uri="{FF2B5EF4-FFF2-40B4-BE49-F238E27FC236}">
                    <a16:creationId xmlns:a16="http://schemas.microsoft.com/office/drawing/2014/main" id="{A8D2A16C-2AF6-452F-93FD-B9804B807038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70" name="Groupe 69">
                  <a:extLst>
                    <a:ext uri="{FF2B5EF4-FFF2-40B4-BE49-F238E27FC236}">
                      <a16:creationId xmlns:a16="http://schemas.microsoft.com/office/drawing/2014/main" id="{A25833BC-9B0A-49AA-9D40-710CA21ADE00}"/>
                    </a:ext>
                  </a:extLst>
                </p:cNvPr>
                <p:cNvGrpSpPr/>
                <p:nvPr/>
              </p:nvGrpSpPr>
              <p:grpSpPr>
                <a:xfrm rot="10800000"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sp>
                <p:nvSpPr>
                  <p:cNvPr id="90" name="Forme libre 3">
                    <a:extLst>
                      <a:ext uri="{FF2B5EF4-FFF2-40B4-BE49-F238E27FC236}">
                        <a16:creationId xmlns:a16="http://schemas.microsoft.com/office/drawing/2014/main" id="{64346180-F32D-40F9-9B72-2B715C1C462D}"/>
                      </a:ext>
                    </a:extLst>
                  </p:cNvPr>
                  <p:cNvSpPr/>
                  <p:nvPr/>
                </p:nvSpPr>
                <p:spPr>
                  <a:xfrm>
                    <a:off x="8507739" y="1480252"/>
                    <a:ext cx="756893" cy="672787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Forme libre 4">
                    <a:extLst>
                      <a:ext uri="{FF2B5EF4-FFF2-40B4-BE49-F238E27FC236}">
                        <a16:creationId xmlns:a16="http://schemas.microsoft.com/office/drawing/2014/main" id="{2A71554F-5AB6-49F7-A991-68A963D304B5}"/>
                      </a:ext>
                    </a:extLst>
                  </p:cNvPr>
                  <p:cNvSpPr/>
                  <p:nvPr/>
                </p:nvSpPr>
                <p:spPr>
                  <a:xfrm>
                    <a:off x="9194943" y="1711987"/>
                    <a:ext cx="584379" cy="673459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Forme libre 5">
                    <a:extLst>
                      <a:ext uri="{FF2B5EF4-FFF2-40B4-BE49-F238E27FC236}">
                        <a16:creationId xmlns:a16="http://schemas.microsoft.com/office/drawing/2014/main" id="{0EC80ECC-464F-4DDC-A95C-B0FCF12A0735}"/>
                      </a:ext>
                    </a:extLst>
                  </p:cNvPr>
                  <p:cNvSpPr/>
                  <p:nvPr/>
                </p:nvSpPr>
                <p:spPr>
                  <a:xfrm>
                    <a:off x="9493521" y="2153038"/>
                    <a:ext cx="668100" cy="627007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Forme libre 6">
                    <a:extLst>
                      <a:ext uri="{FF2B5EF4-FFF2-40B4-BE49-F238E27FC236}">
                        <a16:creationId xmlns:a16="http://schemas.microsoft.com/office/drawing/2014/main" id="{8E383F62-57F9-44A2-90F3-485BFC824924}"/>
                      </a:ext>
                    </a:extLst>
                  </p:cNvPr>
                  <p:cNvSpPr/>
                  <p:nvPr/>
                </p:nvSpPr>
                <p:spPr>
                  <a:xfrm>
                    <a:off x="9680424" y="2643395"/>
                    <a:ext cx="779774" cy="745064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Forme libre 7">
                    <a:extLst>
                      <a:ext uri="{FF2B5EF4-FFF2-40B4-BE49-F238E27FC236}">
                        <a16:creationId xmlns:a16="http://schemas.microsoft.com/office/drawing/2014/main" id="{6A4F2275-69AF-4424-89B5-EF2157BB4789}"/>
                      </a:ext>
                    </a:extLst>
                  </p:cNvPr>
                  <p:cNvSpPr/>
                  <p:nvPr/>
                </p:nvSpPr>
                <p:spPr>
                  <a:xfrm>
                    <a:off x="9814336" y="3233457"/>
                    <a:ext cx="802325" cy="698869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Forme libre 8">
                    <a:extLst>
                      <a:ext uri="{FF2B5EF4-FFF2-40B4-BE49-F238E27FC236}">
                        <a16:creationId xmlns:a16="http://schemas.microsoft.com/office/drawing/2014/main" id="{92873A5B-FE1C-464D-8331-9D07C8BC095E}"/>
                      </a:ext>
                    </a:extLst>
                  </p:cNvPr>
                  <p:cNvSpPr/>
                  <p:nvPr/>
                </p:nvSpPr>
                <p:spPr>
                  <a:xfrm>
                    <a:off x="9839932" y="3788253"/>
                    <a:ext cx="947725" cy="1080666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Forme libre 9">
                    <a:extLst>
                      <a:ext uri="{FF2B5EF4-FFF2-40B4-BE49-F238E27FC236}">
                        <a16:creationId xmlns:a16="http://schemas.microsoft.com/office/drawing/2014/main" id="{E43C730B-0390-4DD1-99B9-5654BF94B62E}"/>
                      </a:ext>
                    </a:extLst>
                  </p:cNvPr>
                  <p:cNvSpPr/>
                  <p:nvPr/>
                </p:nvSpPr>
                <p:spPr>
                  <a:xfrm>
                    <a:off x="7709368" y="1462507"/>
                    <a:ext cx="789840" cy="693131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Forme libre 10">
                    <a:extLst>
                      <a:ext uri="{FF2B5EF4-FFF2-40B4-BE49-F238E27FC236}">
                        <a16:creationId xmlns:a16="http://schemas.microsoft.com/office/drawing/2014/main" id="{983F6DC6-DB9C-4A31-A351-1698FDB0B6B3}"/>
                      </a:ext>
                    </a:extLst>
                  </p:cNvPr>
                  <p:cNvSpPr/>
                  <p:nvPr/>
                </p:nvSpPr>
                <p:spPr>
                  <a:xfrm>
                    <a:off x="7164519" y="1661321"/>
                    <a:ext cx="592659" cy="721048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Forme libre 11">
                    <a:extLst>
                      <a:ext uri="{FF2B5EF4-FFF2-40B4-BE49-F238E27FC236}">
                        <a16:creationId xmlns:a16="http://schemas.microsoft.com/office/drawing/2014/main" id="{98A000AF-C5CC-480E-9AFB-1833F084C14F}"/>
                      </a:ext>
                    </a:extLst>
                  </p:cNvPr>
                  <p:cNvSpPr/>
                  <p:nvPr/>
                </p:nvSpPr>
                <p:spPr>
                  <a:xfrm>
                    <a:off x="6746052" y="2034819"/>
                    <a:ext cx="634762" cy="721013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Forme libre 12">
                    <a:extLst>
                      <a:ext uri="{FF2B5EF4-FFF2-40B4-BE49-F238E27FC236}">
                        <a16:creationId xmlns:a16="http://schemas.microsoft.com/office/drawing/2014/main" id="{00A62989-C8D6-4B67-8DE4-B32158607F0C}"/>
                      </a:ext>
                    </a:extLst>
                  </p:cNvPr>
                  <p:cNvSpPr/>
                  <p:nvPr/>
                </p:nvSpPr>
                <p:spPr>
                  <a:xfrm>
                    <a:off x="6505986" y="2645698"/>
                    <a:ext cx="689758" cy="63152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Forme libre 13">
                    <a:extLst>
                      <a:ext uri="{FF2B5EF4-FFF2-40B4-BE49-F238E27FC236}">
                        <a16:creationId xmlns:a16="http://schemas.microsoft.com/office/drawing/2014/main" id="{3BDC4446-27FE-4F66-8A1F-C010D4968C12}"/>
                      </a:ext>
                    </a:extLst>
                  </p:cNvPr>
                  <p:cNvSpPr/>
                  <p:nvPr/>
                </p:nvSpPr>
                <p:spPr>
                  <a:xfrm>
                    <a:off x="6339899" y="3156942"/>
                    <a:ext cx="697771" cy="609142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Forme libre 14">
                    <a:extLst>
                      <a:ext uri="{FF2B5EF4-FFF2-40B4-BE49-F238E27FC236}">
                        <a16:creationId xmlns:a16="http://schemas.microsoft.com/office/drawing/2014/main" id="{5A3D60CB-0150-4ACB-AC1D-978BD669AD41}"/>
                      </a:ext>
                    </a:extLst>
                  </p:cNvPr>
                  <p:cNvSpPr/>
                  <p:nvPr/>
                </p:nvSpPr>
                <p:spPr>
                  <a:xfrm>
                    <a:off x="6173312" y="3724274"/>
                    <a:ext cx="922009" cy="1032671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4" name="TextBox 66">
                  <a:extLst>
                    <a:ext uri="{FF2B5EF4-FFF2-40B4-BE49-F238E27FC236}">
                      <a16:creationId xmlns:a16="http://schemas.microsoft.com/office/drawing/2014/main" id="{A871FF13-174C-455B-94EC-0E7781DD72DF}"/>
                    </a:ext>
                  </a:extLst>
                </p:cNvPr>
                <p:cNvSpPr txBox="1"/>
                <p:nvPr/>
              </p:nvSpPr>
              <p:spPr>
                <a:xfrm>
                  <a:off x="7472875" y="3575594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4D0D61D-32CC-4311-9E1B-A25B36956E4B}"/>
                    </a:ext>
                  </a:extLst>
                </p:cNvPr>
                <p:cNvSpPr txBox="1"/>
                <p:nvPr/>
              </p:nvSpPr>
              <p:spPr>
                <a:xfrm>
                  <a:off x="7888666" y="3958139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61" name="Arrow: Circular 103">
                <a:extLst>
                  <a:ext uri="{FF2B5EF4-FFF2-40B4-BE49-F238E27FC236}">
                    <a16:creationId xmlns:a16="http://schemas.microsoft.com/office/drawing/2014/main" id="{811DE0C0-EC8F-4F0C-8774-CB284B750CE0}"/>
                  </a:ext>
                </a:extLst>
              </p:cNvPr>
              <p:cNvSpPr/>
              <p:nvPr/>
            </p:nvSpPr>
            <p:spPr>
              <a:xfrm rot="4126030" flipH="1" flipV="1">
                <a:off x="-193881" y="2747932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Arrow: Circular 103">
              <a:extLst>
                <a:ext uri="{FF2B5EF4-FFF2-40B4-BE49-F238E27FC236}">
                  <a16:creationId xmlns:a16="http://schemas.microsoft.com/office/drawing/2014/main" id="{2D88B561-F8F1-4C25-85A3-707FD8346444}"/>
                </a:ext>
              </a:extLst>
            </p:cNvPr>
            <p:cNvSpPr/>
            <p:nvPr/>
          </p:nvSpPr>
          <p:spPr>
            <a:xfrm rot="10800000" flipH="1">
              <a:off x="7701873" y="4149238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67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B557227A-00F2-3999-6D1B-7F8EE600C442}"/>
              </a:ext>
            </a:extLst>
          </p:cNvPr>
          <p:cNvSpPr txBox="1"/>
          <p:nvPr/>
        </p:nvSpPr>
        <p:spPr>
          <a:xfrm>
            <a:off x="5041791" y="623915"/>
            <a:ext cx="26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Mandibular_9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57ACF56-5B01-4780-8A05-800660BC2633}"/>
              </a:ext>
            </a:extLst>
          </p:cNvPr>
          <p:cNvGrpSpPr/>
          <p:nvPr/>
        </p:nvGrpSpPr>
        <p:grpSpPr>
          <a:xfrm>
            <a:off x="935868" y="1539888"/>
            <a:ext cx="4614345" cy="4046158"/>
            <a:chOff x="935868" y="1539888"/>
            <a:chExt cx="4614345" cy="4046158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7417804-B5D9-4314-86B8-A82FABCB1FA1}"/>
                </a:ext>
              </a:extLst>
            </p:cNvPr>
            <p:cNvGrpSpPr/>
            <p:nvPr/>
          </p:nvGrpSpPr>
          <p:grpSpPr>
            <a:xfrm>
              <a:off x="935868" y="1539888"/>
              <a:ext cx="4614345" cy="4046158"/>
              <a:chOff x="224608" y="1672242"/>
              <a:chExt cx="4614345" cy="4046158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D1F0C8AC-2434-497D-A901-EB36BA96F3F4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CC4E68FC-C9F3-4EFA-B47B-9170EF2E77D3}"/>
                    </a:ext>
                  </a:extLst>
                </p:cNvPr>
                <p:cNvGrpSpPr/>
                <p:nvPr/>
              </p:nvGrpSpPr>
              <p:grpSpPr>
                <a:xfrm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grpSp>
                <p:nvGrpSpPr>
                  <p:cNvPr id="69" name="Groupe 68">
                    <a:extLst>
                      <a:ext uri="{FF2B5EF4-FFF2-40B4-BE49-F238E27FC236}">
                        <a16:creationId xmlns:a16="http://schemas.microsoft.com/office/drawing/2014/main" id="{6ABDC8D6-C3D8-4F9E-AA5C-6FEDDB15195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73312" y="1462507"/>
                    <a:ext cx="4614345" cy="3406412"/>
                    <a:chOff x="6173312" y="1462507"/>
                    <a:chExt cx="4614345" cy="3406412"/>
                  </a:xfrm>
                </p:grpSpPr>
                <p:sp>
                  <p:nvSpPr>
                    <p:cNvPr id="76" name="Forme libre 3">
                      <a:extLst>
                        <a:ext uri="{FF2B5EF4-FFF2-40B4-BE49-F238E27FC236}">
                          <a16:creationId xmlns:a16="http://schemas.microsoft.com/office/drawing/2014/main" id="{75679AC5-5906-4E67-91F9-E46DB7704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7739" y="1480252"/>
                      <a:ext cx="756893" cy="672787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Forme libre 4">
                      <a:extLst>
                        <a:ext uri="{FF2B5EF4-FFF2-40B4-BE49-F238E27FC236}">
                          <a16:creationId xmlns:a16="http://schemas.microsoft.com/office/drawing/2014/main" id="{EA6F9B50-AC3F-491B-ACC9-DCB7F63D7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4943" y="1711987"/>
                      <a:ext cx="584379" cy="673459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9" name="Forme libre 5">
                      <a:extLst>
                        <a:ext uri="{FF2B5EF4-FFF2-40B4-BE49-F238E27FC236}">
                          <a16:creationId xmlns:a16="http://schemas.microsoft.com/office/drawing/2014/main" id="{18568D52-06B4-4DE5-A113-631C59631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3521" y="2153038"/>
                      <a:ext cx="668100" cy="627007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Forme libre 6">
                      <a:extLst>
                        <a:ext uri="{FF2B5EF4-FFF2-40B4-BE49-F238E27FC236}">
                          <a16:creationId xmlns:a16="http://schemas.microsoft.com/office/drawing/2014/main" id="{EE172825-92A2-4D20-9B58-55CE41975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0424" y="2643395"/>
                      <a:ext cx="779774" cy="745064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Forme libre 7">
                      <a:extLst>
                        <a:ext uri="{FF2B5EF4-FFF2-40B4-BE49-F238E27FC236}">
                          <a16:creationId xmlns:a16="http://schemas.microsoft.com/office/drawing/2014/main" id="{A62D3C51-13C5-4968-B3D0-345916CD2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4336" y="3233457"/>
                      <a:ext cx="802325" cy="698869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2" name="Forme libre 8">
                      <a:extLst>
                        <a:ext uri="{FF2B5EF4-FFF2-40B4-BE49-F238E27FC236}">
                          <a16:creationId xmlns:a16="http://schemas.microsoft.com/office/drawing/2014/main" id="{C551C758-1CF1-459F-87D0-804B01355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9932" y="3788253"/>
                      <a:ext cx="947725" cy="1080666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3" name="Forme libre 9">
                      <a:extLst>
                        <a:ext uri="{FF2B5EF4-FFF2-40B4-BE49-F238E27FC236}">
                          <a16:creationId xmlns:a16="http://schemas.microsoft.com/office/drawing/2014/main" id="{B935EA7E-8586-4FC9-A8D8-00E18A9A0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9368" y="1462507"/>
                      <a:ext cx="789840" cy="693131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Forme libre 10">
                      <a:extLst>
                        <a:ext uri="{FF2B5EF4-FFF2-40B4-BE49-F238E27FC236}">
                          <a16:creationId xmlns:a16="http://schemas.microsoft.com/office/drawing/2014/main" id="{1F09B4C6-1D43-4DE2-9505-C65336EE9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4519" y="1661321"/>
                      <a:ext cx="592659" cy="721048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5" name="Forme libre 11">
                      <a:extLst>
                        <a:ext uri="{FF2B5EF4-FFF2-40B4-BE49-F238E27FC236}">
                          <a16:creationId xmlns:a16="http://schemas.microsoft.com/office/drawing/2014/main" id="{D2F1E4CF-CBD3-4434-B735-1F9A95F4E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6052" y="2034819"/>
                      <a:ext cx="634762" cy="721013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Forme libre 12">
                      <a:extLst>
                        <a:ext uri="{FF2B5EF4-FFF2-40B4-BE49-F238E27FC236}">
                          <a16:creationId xmlns:a16="http://schemas.microsoft.com/office/drawing/2014/main" id="{15A12C8E-6B03-4294-B87B-011C02C53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5986" y="2645698"/>
                      <a:ext cx="689758" cy="63152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7" name="Forme libre 13">
                      <a:extLst>
                        <a:ext uri="{FF2B5EF4-FFF2-40B4-BE49-F238E27FC236}">
                          <a16:creationId xmlns:a16="http://schemas.microsoft.com/office/drawing/2014/main" id="{4385CB32-AC72-4BED-BE8C-86804E498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9899" y="3156942"/>
                      <a:ext cx="697771" cy="609142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" name="Forme libre 14">
                      <a:extLst>
                        <a:ext uri="{FF2B5EF4-FFF2-40B4-BE49-F238E27FC236}">
                          <a16:creationId xmlns:a16="http://schemas.microsoft.com/office/drawing/2014/main" id="{1D4A513C-5E1D-461D-BE96-13101F675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3312" y="3724274"/>
                      <a:ext cx="922009" cy="1032671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73" name="TextBox 71">
                    <a:extLst>
                      <a:ext uri="{FF2B5EF4-FFF2-40B4-BE49-F238E27FC236}">
                        <a16:creationId xmlns:a16="http://schemas.microsoft.com/office/drawing/2014/main" id="{0FD49550-681F-48F4-B02F-7A9E4DAC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540" y="1691214"/>
                    <a:ext cx="20247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right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1EB3C5C-A37B-44A7-AAC5-5DD920E0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8575448" y="1676989"/>
                    <a:ext cx="14044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left</a:t>
                    </a:r>
                  </a:p>
                </p:txBody>
              </p:sp>
              <p:cxnSp>
                <p:nvCxnSpPr>
                  <p:cNvPr id="75" name="Straight Connector 72">
                    <a:extLst>
                      <a:ext uri="{FF2B5EF4-FFF2-40B4-BE49-F238E27FC236}">
                        <a16:creationId xmlns:a16="http://schemas.microsoft.com/office/drawing/2014/main" id="{6D279A16-0070-4568-BC13-48CE252AE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5629" y="1533370"/>
                    <a:ext cx="0" cy="8657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TextBox 66">
                  <a:extLst>
                    <a:ext uri="{FF2B5EF4-FFF2-40B4-BE49-F238E27FC236}">
                      <a16:creationId xmlns:a16="http://schemas.microsoft.com/office/drawing/2014/main" id="{D207A934-AA70-471B-A48A-C8B0B565AE4F}"/>
                    </a:ext>
                  </a:extLst>
                </p:cNvPr>
                <p:cNvSpPr txBox="1"/>
                <p:nvPr/>
              </p:nvSpPr>
              <p:spPr>
                <a:xfrm>
                  <a:off x="7472875" y="3575594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5" name="TextBox 66">
                  <a:extLst>
                    <a:ext uri="{FF2B5EF4-FFF2-40B4-BE49-F238E27FC236}">
                      <a16:creationId xmlns:a16="http://schemas.microsoft.com/office/drawing/2014/main" id="{628D08FB-62B3-4E21-AC9E-4C0560798FE3}"/>
                    </a:ext>
                  </a:extLst>
                </p:cNvPr>
                <p:cNvSpPr txBox="1"/>
                <p:nvPr/>
              </p:nvSpPr>
              <p:spPr>
                <a:xfrm>
                  <a:off x="7193918" y="298879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5" name="Arrow: Circular 103">
                <a:extLst>
                  <a:ext uri="{FF2B5EF4-FFF2-40B4-BE49-F238E27FC236}">
                    <a16:creationId xmlns:a16="http://schemas.microsoft.com/office/drawing/2014/main" id="{B674C56E-B6B7-4D49-91FC-A3D20B6CF046}"/>
                  </a:ext>
                </a:extLst>
              </p:cNvPr>
              <p:cNvSpPr/>
              <p:nvPr/>
            </p:nvSpPr>
            <p:spPr>
              <a:xfrm rot="4953025" flipH="1" flipV="1">
                <a:off x="-211679" y="2307064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Arrow: Circular 103">
              <a:extLst>
                <a:ext uri="{FF2B5EF4-FFF2-40B4-BE49-F238E27FC236}">
                  <a16:creationId xmlns:a16="http://schemas.microsoft.com/office/drawing/2014/main" id="{FB615ABF-5CFA-4C09-BBB2-82172F87AC43}"/>
                </a:ext>
              </a:extLst>
            </p:cNvPr>
            <p:cNvSpPr/>
            <p:nvPr/>
          </p:nvSpPr>
          <p:spPr>
            <a:xfrm rot="12842601" flipH="1">
              <a:off x="1581656" y="4040875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1D1715A-F8BD-42CA-ADEC-A6D463CC6313}"/>
              </a:ext>
            </a:extLst>
          </p:cNvPr>
          <p:cNvGrpSpPr/>
          <p:nvPr/>
        </p:nvGrpSpPr>
        <p:grpSpPr>
          <a:xfrm>
            <a:off x="6694307" y="1548326"/>
            <a:ext cx="4614345" cy="4046158"/>
            <a:chOff x="6694307" y="1548326"/>
            <a:chExt cx="4614345" cy="4046158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583DA4D1-3D00-4D47-AD1F-2A01426DA6F3}"/>
                </a:ext>
              </a:extLst>
            </p:cNvPr>
            <p:cNvGrpSpPr/>
            <p:nvPr/>
          </p:nvGrpSpPr>
          <p:grpSpPr>
            <a:xfrm>
              <a:off x="6694307" y="1548326"/>
              <a:ext cx="4614345" cy="4046158"/>
              <a:chOff x="224608" y="1672242"/>
              <a:chExt cx="4614345" cy="4046158"/>
            </a:xfrm>
          </p:grpSpPr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AE8C5D95-0AD5-429B-AFCA-315B0B5C5F75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18040C6A-544F-4718-B71A-4300F8463213}"/>
                    </a:ext>
                  </a:extLst>
                </p:cNvPr>
                <p:cNvGrpSpPr/>
                <p:nvPr/>
              </p:nvGrpSpPr>
              <p:grpSpPr>
                <a:xfrm rot="10800000"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sp>
                <p:nvSpPr>
                  <p:cNvPr id="58" name="Forme libre 3">
                    <a:extLst>
                      <a:ext uri="{FF2B5EF4-FFF2-40B4-BE49-F238E27FC236}">
                        <a16:creationId xmlns:a16="http://schemas.microsoft.com/office/drawing/2014/main" id="{58BF2B3F-F707-4FAC-96D7-B04FEBF11F46}"/>
                      </a:ext>
                    </a:extLst>
                  </p:cNvPr>
                  <p:cNvSpPr/>
                  <p:nvPr/>
                </p:nvSpPr>
                <p:spPr>
                  <a:xfrm>
                    <a:off x="8507739" y="1480252"/>
                    <a:ext cx="756893" cy="672787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orme libre 4">
                    <a:extLst>
                      <a:ext uri="{FF2B5EF4-FFF2-40B4-BE49-F238E27FC236}">
                        <a16:creationId xmlns:a16="http://schemas.microsoft.com/office/drawing/2014/main" id="{F0396667-A1C4-4938-B711-084ABB689EE6}"/>
                      </a:ext>
                    </a:extLst>
                  </p:cNvPr>
                  <p:cNvSpPr/>
                  <p:nvPr/>
                </p:nvSpPr>
                <p:spPr>
                  <a:xfrm>
                    <a:off x="9194943" y="1711987"/>
                    <a:ext cx="584379" cy="673459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Forme libre 5">
                    <a:extLst>
                      <a:ext uri="{FF2B5EF4-FFF2-40B4-BE49-F238E27FC236}">
                        <a16:creationId xmlns:a16="http://schemas.microsoft.com/office/drawing/2014/main" id="{375398E2-479E-4DD1-830C-94AA114E7581}"/>
                      </a:ext>
                    </a:extLst>
                  </p:cNvPr>
                  <p:cNvSpPr/>
                  <p:nvPr/>
                </p:nvSpPr>
                <p:spPr>
                  <a:xfrm>
                    <a:off x="9493521" y="2153038"/>
                    <a:ext cx="668100" cy="627007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orme libre 6">
                    <a:extLst>
                      <a:ext uri="{FF2B5EF4-FFF2-40B4-BE49-F238E27FC236}">
                        <a16:creationId xmlns:a16="http://schemas.microsoft.com/office/drawing/2014/main" id="{EB0C1F7B-7706-4362-B6BD-D21774F575A5}"/>
                      </a:ext>
                    </a:extLst>
                  </p:cNvPr>
                  <p:cNvSpPr/>
                  <p:nvPr/>
                </p:nvSpPr>
                <p:spPr>
                  <a:xfrm>
                    <a:off x="9680424" y="2643395"/>
                    <a:ext cx="779774" cy="745064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Forme libre 7">
                    <a:extLst>
                      <a:ext uri="{FF2B5EF4-FFF2-40B4-BE49-F238E27FC236}">
                        <a16:creationId xmlns:a16="http://schemas.microsoft.com/office/drawing/2014/main" id="{4A9A5B12-2D94-4628-981F-23BCCE28A650}"/>
                      </a:ext>
                    </a:extLst>
                  </p:cNvPr>
                  <p:cNvSpPr/>
                  <p:nvPr/>
                </p:nvSpPr>
                <p:spPr>
                  <a:xfrm>
                    <a:off x="9814336" y="3233457"/>
                    <a:ext cx="802325" cy="698869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Forme libre 8">
                    <a:extLst>
                      <a:ext uri="{FF2B5EF4-FFF2-40B4-BE49-F238E27FC236}">
                        <a16:creationId xmlns:a16="http://schemas.microsoft.com/office/drawing/2014/main" id="{7E96D6BE-8EB2-426C-A0E1-1C91239840C9}"/>
                      </a:ext>
                    </a:extLst>
                  </p:cNvPr>
                  <p:cNvSpPr/>
                  <p:nvPr/>
                </p:nvSpPr>
                <p:spPr>
                  <a:xfrm>
                    <a:off x="9839932" y="3788253"/>
                    <a:ext cx="947725" cy="1080666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Forme libre 9">
                    <a:extLst>
                      <a:ext uri="{FF2B5EF4-FFF2-40B4-BE49-F238E27FC236}">
                        <a16:creationId xmlns:a16="http://schemas.microsoft.com/office/drawing/2014/main" id="{FACDD15E-A2E9-4B69-9727-5927F65396FF}"/>
                      </a:ext>
                    </a:extLst>
                  </p:cNvPr>
                  <p:cNvSpPr/>
                  <p:nvPr/>
                </p:nvSpPr>
                <p:spPr>
                  <a:xfrm>
                    <a:off x="7709368" y="1462507"/>
                    <a:ext cx="789840" cy="693131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Forme libre 10">
                    <a:extLst>
                      <a:ext uri="{FF2B5EF4-FFF2-40B4-BE49-F238E27FC236}">
                        <a16:creationId xmlns:a16="http://schemas.microsoft.com/office/drawing/2014/main" id="{E70E8347-E16C-4B3C-821C-16590363E050}"/>
                      </a:ext>
                    </a:extLst>
                  </p:cNvPr>
                  <p:cNvSpPr/>
                  <p:nvPr/>
                </p:nvSpPr>
                <p:spPr>
                  <a:xfrm>
                    <a:off x="7164519" y="1661321"/>
                    <a:ext cx="592659" cy="721048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Forme libre 11">
                    <a:extLst>
                      <a:ext uri="{FF2B5EF4-FFF2-40B4-BE49-F238E27FC236}">
                        <a16:creationId xmlns:a16="http://schemas.microsoft.com/office/drawing/2014/main" id="{97CD3176-C315-4EF3-8FE3-D4F0BFFBB4E2}"/>
                      </a:ext>
                    </a:extLst>
                  </p:cNvPr>
                  <p:cNvSpPr/>
                  <p:nvPr/>
                </p:nvSpPr>
                <p:spPr>
                  <a:xfrm>
                    <a:off x="6746052" y="2034819"/>
                    <a:ext cx="634762" cy="721013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Forme libre 12">
                    <a:extLst>
                      <a:ext uri="{FF2B5EF4-FFF2-40B4-BE49-F238E27FC236}">
                        <a16:creationId xmlns:a16="http://schemas.microsoft.com/office/drawing/2014/main" id="{50AA0F16-7246-4BB0-8C47-0699120D26A9}"/>
                      </a:ext>
                    </a:extLst>
                  </p:cNvPr>
                  <p:cNvSpPr/>
                  <p:nvPr/>
                </p:nvSpPr>
                <p:spPr>
                  <a:xfrm>
                    <a:off x="6505986" y="2645698"/>
                    <a:ext cx="689758" cy="63152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orme libre 13">
                    <a:extLst>
                      <a:ext uri="{FF2B5EF4-FFF2-40B4-BE49-F238E27FC236}">
                        <a16:creationId xmlns:a16="http://schemas.microsoft.com/office/drawing/2014/main" id="{F30157F3-06A9-4A2A-B678-5D2CD3963CD9}"/>
                      </a:ext>
                    </a:extLst>
                  </p:cNvPr>
                  <p:cNvSpPr/>
                  <p:nvPr/>
                </p:nvSpPr>
                <p:spPr>
                  <a:xfrm>
                    <a:off x="6339899" y="3156942"/>
                    <a:ext cx="697771" cy="609142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Forme libre 14">
                    <a:extLst>
                      <a:ext uri="{FF2B5EF4-FFF2-40B4-BE49-F238E27FC236}">
                        <a16:creationId xmlns:a16="http://schemas.microsoft.com/office/drawing/2014/main" id="{0ED2538B-D657-4283-AF55-181292749AF9}"/>
                      </a:ext>
                    </a:extLst>
                  </p:cNvPr>
                  <p:cNvSpPr/>
                  <p:nvPr/>
                </p:nvSpPr>
                <p:spPr>
                  <a:xfrm>
                    <a:off x="6173312" y="3724274"/>
                    <a:ext cx="922009" cy="1032671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2" name="TextBox 66">
                  <a:extLst>
                    <a:ext uri="{FF2B5EF4-FFF2-40B4-BE49-F238E27FC236}">
                      <a16:creationId xmlns:a16="http://schemas.microsoft.com/office/drawing/2014/main" id="{283E53FC-F30B-41D9-BE53-4F3BD6C827A4}"/>
                    </a:ext>
                  </a:extLst>
                </p:cNvPr>
                <p:cNvSpPr txBox="1"/>
                <p:nvPr/>
              </p:nvSpPr>
              <p:spPr>
                <a:xfrm>
                  <a:off x="7472875" y="3575594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53" name="TextBox 66">
                  <a:extLst>
                    <a:ext uri="{FF2B5EF4-FFF2-40B4-BE49-F238E27FC236}">
                      <a16:creationId xmlns:a16="http://schemas.microsoft.com/office/drawing/2014/main" id="{D9FD47BC-D8F8-498A-BB7A-512D9DDCFCC9}"/>
                    </a:ext>
                  </a:extLst>
                </p:cNvPr>
                <p:cNvSpPr txBox="1"/>
                <p:nvPr/>
              </p:nvSpPr>
              <p:spPr>
                <a:xfrm>
                  <a:off x="7193918" y="298879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50" name="Arrow: Circular 103">
                <a:extLst>
                  <a:ext uri="{FF2B5EF4-FFF2-40B4-BE49-F238E27FC236}">
                    <a16:creationId xmlns:a16="http://schemas.microsoft.com/office/drawing/2014/main" id="{37C480AB-F85D-40A6-9DC5-17F947C127B9}"/>
                  </a:ext>
                </a:extLst>
              </p:cNvPr>
              <p:cNvSpPr/>
              <p:nvPr/>
            </p:nvSpPr>
            <p:spPr>
              <a:xfrm rot="4953025" flipH="1" flipV="1">
                <a:off x="-211679" y="2307064"/>
                <a:ext cx="278763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Arrow: Circular 103">
              <a:extLst>
                <a:ext uri="{FF2B5EF4-FFF2-40B4-BE49-F238E27FC236}">
                  <a16:creationId xmlns:a16="http://schemas.microsoft.com/office/drawing/2014/main" id="{17488B59-60C2-4A10-BA0F-7F34AB5B5A84}"/>
                </a:ext>
              </a:extLst>
            </p:cNvPr>
            <p:cNvSpPr/>
            <p:nvPr/>
          </p:nvSpPr>
          <p:spPr>
            <a:xfrm rot="12842601" flipH="1">
              <a:off x="7322992" y="4060097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029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B557227A-00F2-3999-6D1B-7F8EE600C442}"/>
              </a:ext>
            </a:extLst>
          </p:cNvPr>
          <p:cNvSpPr txBox="1"/>
          <p:nvPr/>
        </p:nvSpPr>
        <p:spPr>
          <a:xfrm>
            <a:off x="5041791" y="623915"/>
            <a:ext cx="26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Mandibular_10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44F2C29-8B3E-410F-B8B3-4791EB1653B4}"/>
              </a:ext>
            </a:extLst>
          </p:cNvPr>
          <p:cNvGrpSpPr/>
          <p:nvPr/>
        </p:nvGrpSpPr>
        <p:grpSpPr>
          <a:xfrm>
            <a:off x="935868" y="1542721"/>
            <a:ext cx="4614345" cy="4043325"/>
            <a:chOff x="935868" y="1542721"/>
            <a:chExt cx="4614345" cy="404332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7417804-B5D9-4314-86B8-A82FABCB1FA1}"/>
                </a:ext>
              </a:extLst>
            </p:cNvPr>
            <p:cNvGrpSpPr/>
            <p:nvPr/>
          </p:nvGrpSpPr>
          <p:grpSpPr>
            <a:xfrm>
              <a:off x="935868" y="1542721"/>
              <a:ext cx="4614345" cy="4043325"/>
              <a:chOff x="224608" y="1675075"/>
              <a:chExt cx="4614345" cy="404332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D1F0C8AC-2434-497D-A901-EB36BA96F3F4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CC4E68FC-C9F3-4EFA-B47B-9170EF2E77D3}"/>
                    </a:ext>
                  </a:extLst>
                </p:cNvPr>
                <p:cNvGrpSpPr/>
                <p:nvPr/>
              </p:nvGrpSpPr>
              <p:grpSpPr>
                <a:xfrm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grpSp>
                <p:nvGrpSpPr>
                  <p:cNvPr id="69" name="Groupe 68">
                    <a:extLst>
                      <a:ext uri="{FF2B5EF4-FFF2-40B4-BE49-F238E27FC236}">
                        <a16:creationId xmlns:a16="http://schemas.microsoft.com/office/drawing/2014/main" id="{6ABDC8D6-C3D8-4F9E-AA5C-6FEDDB15195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73312" y="1462507"/>
                    <a:ext cx="4614345" cy="3406412"/>
                    <a:chOff x="6173312" y="1462507"/>
                    <a:chExt cx="4614345" cy="3406412"/>
                  </a:xfrm>
                </p:grpSpPr>
                <p:sp>
                  <p:nvSpPr>
                    <p:cNvPr id="76" name="Forme libre 3">
                      <a:extLst>
                        <a:ext uri="{FF2B5EF4-FFF2-40B4-BE49-F238E27FC236}">
                          <a16:creationId xmlns:a16="http://schemas.microsoft.com/office/drawing/2014/main" id="{75679AC5-5906-4E67-91F9-E46DB7704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7739" y="1480252"/>
                      <a:ext cx="756893" cy="672787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Forme libre 4">
                      <a:extLst>
                        <a:ext uri="{FF2B5EF4-FFF2-40B4-BE49-F238E27FC236}">
                          <a16:creationId xmlns:a16="http://schemas.microsoft.com/office/drawing/2014/main" id="{EA6F9B50-AC3F-491B-ACC9-DCB7F63D7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4943" y="1711987"/>
                      <a:ext cx="584379" cy="673459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9" name="Forme libre 5">
                      <a:extLst>
                        <a:ext uri="{FF2B5EF4-FFF2-40B4-BE49-F238E27FC236}">
                          <a16:creationId xmlns:a16="http://schemas.microsoft.com/office/drawing/2014/main" id="{18568D52-06B4-4DE5-A113-631C59631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3521" y="2153038"/>
                      <a:ext cx="668100" cy="627007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Forme libre 6">
                      <a:extLst>
                        <a:ext uri="{FF2B5EF4-FFF2-40B4-BE49-F238E27FC236}">
                          <a16:creationId xmlns:a16="http://schemas.microsoft.com/office/drawing/2014/main" id="{EE172825-92A2-4D20-9B58-55CE41975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0424" y="2643395"/>
                      <a:ext cx="779774" cy="745064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Forme libre 7">
                      <a:extLst>
                        <a:ext uri="{FF2B5EF4-FFF2-40B4-BE49-F238E27FC236}">
                          <a16:creationId xmlns:a16="http://schemas.microsoft.com/office/drawing/2014/main" id="{A62D3C51-13C5-4968-B3D0-345916CD2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4336" y="3233457"/>
                      <a:ext cx="802325" cy="698869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2" name="Forme libre 8">
                      <a:extLst>
                        <a:ext uri="{FF2B5EF4-FFF2-40B4-BE49-F238E27FC236}">
                          <a16:creationId xmlns:a16="http://schemas.microsoft.com/office/drawing/2014/main" id="{C551C758-1CF1-459F-87D0-804B01355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9932" y="3788253"/>
                      <a:ext cx="947725" cy="1080666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3" name="Forme libre 9">
                      <a:extLst>
                        <a:ext uri="{FF2B5EF4-FFF2-40B4-BE49-F238E27FC236}">
                          <a16:creationId xmlns:a16="http://schemas.microsoft.com/office/drawing/2014/main" id="{B935EA7E-8586-4FC9-A8D8-00E18A9A0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9368" y="1462507"/>
                      <a:ext cx="789840" cy="693131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Forme libre 10">
                      <a:extLst>
                        <a:ext uri="{FF2B5EF4-FFF2-40B4-BE49-F238E27FC236}">
                          <a16:creationId xmlns:a16="http://schemas.microsoft.com/office/drawing/2014/main" id="{1F09B4C6-1D43-4DE2-9505-C65336EE9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4519" y="1661321"/>
                      <a:ext cx="592659" cy="721048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5" name="Forme libre 11">
                      <a:extLst>
                        <a:ext uri="{FF2B5EF4-FFF2-40B4-BE49-F238E27FC236}">
                          <a16:creationId xmlns:a16="http://schemas.microsoft.com/office/drawing/2014/main" id="{D2F1E4CF-CBD3-4434-B735-1F9A95F4E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6052" y="2034819"/>
                      <a:ext cx="634762" cy="721013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Forme libre 12">
                      <a:extLst>
                        <a:ext uri="{FF2B5EF4-FFF2-40B4-BE49-F238E27FC236}">
                          <a16:creationId xmlns:a16="http://schemas.microsoft.com/office/drawing/2014/main" id="{15A12C8E-6B03-4294-B87B-011C02C53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5986" y="2645698"/>
                      <a:ext cx="689758" cy="63152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7" name="Forme libre 13">
                      <a:extLst>
                        <a:ext uri="{FF2B5EF4-FFF2-40B4-BE49-F238E27FC236}">
                          <a16:creationId xmlns:a16="http://schemas.microsoft.com/office/drawing/2014/main" id="{4385CB32-AC72-4BED-BE8C-86804E498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9899" y="3156942"/>
                      <a:ext cx="697771" cy="609142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" name="Forme libre 14">
                      <a:extLst>
                        <a:ext uri="{FF2B5EF4-FFF2-40B4-BE49-F238E27FC236}">
                          <a16:creationId xmlns:a16="http://schemas.microsoft.com/office/drawing/2014/main" id="{1D4A513C-5E1D-461D-BE96-13101F675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3312" y="3724274"/>
                      <a:ext cx="922009" cy="1032671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73" name="TextBox 71">
                    <a:extLst>
                      <a:ext uri="{FF2B5EF4-FFF2-40B4-BE49-F238E27FC236}">
                        <a16:creationId xmlns:a16="http://schemas.microsoft.com/office/drawing/2014/main" id="{0FD49550-681F-48F4-B02F-7A9E4DAC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540" y="1691214"/>
                    <a:ext cx="20247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pPr algn="r"/>
                    <a:r>
                      <a:rPr lang="en-US" sz="2000" b="1" dirty="0">
                        <a:latin typeface="Montserrat" panose="00000500000000000000" pitchFamily="2" charset="0"/>
                      </a:rPr>
                      <a:t>right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1EB3C5C-A37B-44A7-AAC5-5DD920E0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8575448" y="1676989"/>
                    <a:ext cx="14044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Patient’s </a:t>
                    </a:r>
                  </a:p>
                  <a:p>
                    <a:r>
                      <a:rPr lang="en-US" sz="2000" b="1" dirty="0">
                        <a:latin typeface="Montserrat" panose="00000500000000000000" pitchFamily="2" charset="0"/>
                      </a:rPr>
                      <a:t>left</a:t>
                    </a:r>
                  </a:p>
                </p:txBody>
              </p:sp>
              <p:cxnSp>
                <p:nvCxnSpPr>
                  <p:cNvPr id="75" name="Straight Connector 72">
                    <a:extLst>
                      <a:ext uri="{FF2B5EF4-FFF2-40B4-BE49-F238E27FC236}">
                        <a16:creationId xmlns:a16="http://schemas.microsoft.com/office/drawing/2014/main" id="{6D279A16-0070-4568-BC13-48CE252AE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5629" y="1533370"/>
                    <a:ext cx="0" cy="8657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TextBox 66">
                  <a:extLst>
                    <a:ext uri="{FF2B5EF4-FFF2-40B4-BE49-F238E27FC236}">
                      <a16:creationId xmlns:a16="http://schemas.microsoft.com/office/drawing/2014/main" id="{D207A934-AA70-471B-A48A-C8B0B565AE4F}"/>
                    </a:ext>
                  </a:extLst>
                </p:cNvPr>
                <p:cNvSpPr txBox="1"/>
                <p:nvPr/>
              </p:nvSpPr>
              <p:spPr>
                <a:xfrm>
                  <a:off x="7075993" y="2484432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5" name="TextBox 66">
                  <a:extLst>
                    <a:ext uri="{FF2B5EF4-FFF2-40B4-BE49-F238E27FC236}">
                      <a16:creationId xmlns:a16="http://schemas.microsoft.com/office/drawing/2014/main" id="{628D08FB-62B3-4E21-AC9E-4C0560798FE3}"/>
                    </a:ext>
                  </a:extLst>
                </p:cNvPr>
                <p:cNvSpPr txBox="1"/>
                <p:nvPr/>
              </p:nvSpPr>
              <p:spPr>
                <a:xfrm>
                  <a:off x="7193918" y="298879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45" name="Arrow: Circular 103">
                <a:extLst>
                  <a:ext uri="{FF2B5EF4-FFF2-40B4-BE49-F238E27FC236}">
                    <a16:creationId xmlns:a16="http://schemas.microsoft.com/office/drawing/2014/main" id="{B674C56E-B6B7-4D49-91FC-A3D20B6CF046}"/>
                  </a:ext>
                </a:extLst>
              </p:cNvPr>
              <p:cNvSpPr/>
              <p:nvPr/>
            </p:nvSpPr>
            <p:spPr>
              <a:xfrm rot="4953025" flipH="1" flipV="1">
                <a:off x="80344" y="1974372"/>
                <a:ext cx="211658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Arrow: Circular 103">
              <a:extLst>
                <a:ext uri="{FF2B5EF4-FFF2-40B4-BE49-F238E27FC236}">
                  <a16:creationId xmlns:a16="http://schemas.microsoft.com/office/drawing/2014/main" id="{21A8CF9A-A8E7-4C9D-B0A6-BF6FEA3B2792}"/>
                </a:ext>
              </a:extLst>
            </p:cNvPr>
            <p:cNvSpPr/>
            <p:nvPr/>
          </p:nvSpPr>
          <p:spPr>
            <a:xfrm rot="13228607" flipH="1">
              <a:off x="1155023" y="3826259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DAB655DE-A5FC-4230-84B8-683B2C4BFC9E}"/>
              </a:ext>
            </a:extLst>
          </p:cNvPr>
          <p:cNvGrpSpPr/>
          <p:nvPr/>
        </p:nvGrpSpPr>
        <p:grpSpPr>
          <a:xfrm>
            <a:off x="6682812" y="1539976"/>
            <a:ext cx="4614345" cy="4043325"/>
            <a:chOff x="6682812" y="1539976"/>
            <a:chExt cx="4614345" cy="4043325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99DA744E-46E2-4697-A13E-67257060496E}"/>
                </a:ext>
              </a:extLst>
            </p:cNvPr>
            <p:cNvGrpSpPr/>
            <p:nvPr/>
          </p:nvGrpSpPr>
          <p:grpSpPr>
            <a:xfrm>
              <a:off x="6682812" y="1539976"/>
              <a:ext cx="4614345" cy="4043325"/>
              <a:chOff x="224608" y="1675075"/>
              <a:chExt cx="4614345" cy="4043325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4E0F871A-9C0D-47A7-B165-1DD8576F01E4}"/>
                  </a:ext>
                </a:extLst>
              </p:cNvPr>
              <p:cNvGrpSpPr/>
              <p:nvPr/>
            </p:nvGrpSpPr>
            <p:grpSpPr>
              <a:xfrm>
                <a:off x="224608" y="2311988"/>
                <a:ext cx="4614345" cy="3406412"/>
                <a:chOff x="6664381" y="1462507"/>
                <a:chExt cx="4614345" cy="3406412"/>
              </a:xfrm>
            </p:grpSpPr>
            <p:grpSp>
              <p:nvGrpSpPr>
                <p:cNvPr id="61" name="Groupe 60">
                  <a:extLst>
                    <a:ext uri="{FF2B5EF4-FFF2-40B4-BE49-F238E27FC236}">
                      <a16:creationId xmlns:a16="http://schemas.microsoft.com/office/drawing/2014/main" id="{6CC47AE9-86EB-45E6-A0C2-8DA6D5DB3D65}"/>
                    </a:ext>
                  </a:extLst>
                </p:cNvPr>
                <p:cNvGrpSpPr/>
                <p:nvPr/>
              </p:nvGrpSpPr>
              <p:grpSpPr>
                <a:xfrm rot="10800000">
                  <a:off x="6664381" y="1462507"/>
                  <a:ext cx="4614345" cy="3406412"/>
                  <a:chOff x="6173312" y="1462507"/>
                  <a:chExt cx="4614345" cy="3406412"/>
                </a:xfrm>
              </p:grpSpPr>
              <p:sp>
                <p:nvSpPr>
                  <p:cNvPr id="70" name="Forme libre 3">
                    <a:extLst>
                      <a:ext uri="{FF2B5EF4-FFF2-40B4-BE49-F238E27FC236}">
                        <a16:creationId xmlns:a16="http://schemas.microsoft.com/office/drawing/2014/main" id="{3354D193-FA90-46DC-BF9A-6EFCF74B1EFA}"/>
                      </a:ext>
                    </a:extLst>
                  </p:cNvPr>
                  <p:cNvSpPr/>
                  <p:nvPr/>
                </p:nvSpPr>
                <p:spPr>
                  <a:xfrm>
                    <a:off x="8507739" y="1480252"/>
                    <a:ext cx="756893" cy="672787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Forme libre 4">
                    <a:extLst>
                      <a:ext uri="{FF2B5EF4-FFF2-40B4-BE49-F238E27FC236}">
                        <a16:creationId xmlns:a16="http://schemas.microsoft.com/office/drawing/2014/main" id="{4D60D3AD-23B1-49BA-8912-52BBF011CD1D}"/>
                      </a:ext>
                    </a:extLst>
                  </p:cNvPr>
                  <p:cNvSpPr/>
                  <p:nvPr/>
                </p:nvSpPr>
                <p:spPr>
                  <a:xfrm>
                    <a:off x="9194943" y="1711987"/>
                    <a:ext cx="584379" cy="673459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Forme libre 5">
                    <a:extLst>
                      <a:ext uri="{FF2B5EF4-FFF2-40B4-BE49-F238E27FC236}">
                        <a16:creationId xmlns:a16="http://schemas.microsoft.com/office/drawing/2014/main" id="{3D65294C-6A10-4C96-ACF1-A8908B96A79B}"/>
                      </a:ext>
                    </a:extLst>
                  </p:cNvPr>
                  <p:cNvSpPr/>
                  <p:nvPr/>
                </p:nvSpPr>
                <p:spPr>
                  <a:xfrm>
                    <a:off x="9493521" y="2153038"/>
                    <a:ext cx="668100" cy="627007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Forme libre 6">
                    <a:extLst>
                      <a:ext uri="{FF2B5EF4-FFF2-40B4-BE49-F238E27FC236}">
                        <a16:creationId xmlns:a16="http://schemas.microsoft.com/office/drawing/2014/main" id="{D1B4C1DB-779E-49A2-9C2B-12A4907FB92D}"/>
                      </a:ext>
                    </a:extLst>
                  </p:cNvPr>
                  <p:cNvSpPr/>
                  <p:nvPr/>
                </p:nvSpPr>
                <p:spPr>
                  <a:xfrm>
                    <a:off x="9680424" y="2643395"/>
                    <a:ext cx="779774" cy="745064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Forme libre 7">
                    <a:extLst>
                      <a:ext uri="{FF2B5EF4-FFF2-40B4-BE49-F238E27FC236}">
                        <a16:creationId xmlns:a16="http://schemas.microsoft.com/office/drawing/2014/main" id="{5474141B-DAAD-4A6D-AE8A-EA23AA9652B0}"/>
                      </a:ext>
                    </a:extLst>
                  </p:cNvPr>
                  <p:cNvSpPr/>
                  <p:nvPr/>
                </p:nvSpPr>
                <p:spPr>
                  <a:xfrm>
                    <a:off x="9814336" y="3233457"/>
                    <a:ext cx="802325" cy="698869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Forme libre 8">
                    <a:extLst>
                      <a:ext uri="{FF2B5EF4-FFF2-40B4-BE49-F238E27FC236}">
                        <a16:creationId xmlns:a16="http://schemas.microsoft.com/office/drawing/2014/main" id="{BE1E8FFA-0457-4E96-A88B-463F46A521D5}"/>
                      </a:ext>
                    </a:extLst>
                  </p:cNvPr>
                  <p:cNvSpPr/>
                  <p:nvPr/>
                </p:nvSpPr>
                <p:spPr>
                  <a:xfrm>
                    <a:off x="9839932" y="3788253"/>
                    <a:ext cx="947725" cy="1080666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Forme libre 9">
                    <a:extLst>
                      <a:ext uri="{FF2B5EF4-FFF2-40B4-BE49-F238E27FC236}">
                        <a16:creationId xmlns:a16="http://schemas.microsoft.com/office/drawing/2014/main" id="{59B3B6CA-3C53-4223-8EE7-A7EB07A95BB5}"/>
                      </a:ext>
                    </a:extLst>
                  </p:cNvPr>
                  <p:cNvSpPr/>
                  <p:nvPr/>
                </p:nvSpPr>
                <p:spPr>
                  <a:xfrm>
                    <a:off x="7709368" y="1462507"/>
                    <a:ext cx="789840" cy="693131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Forme libre 10">
                    <a:extLst>
                      <a:ext uri="{FF2B5EF4-FFF2-40B4-BE49-F238E27FC236}">
                        <a16:creationId xmlns:a16="http://schemas.microsoft.com/office/drawing/2014/main" id="{511E039B-21CC-4C17-A8BE-3D41CC945BC5}"/>
                      </a:ext>
                    </a:extLst>
                  </p:cNvPr>
                  <p:cNvSpPr/>
                  <p:nvPr/>
                </p:nvSpPr>
                <p:spPr>
                  <a:xfrm>
                    <a:off x="7164519" y="1661321"/>
                    <a:ext cx="592659" cy="721048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94" name="Forme libre 11">
                    <a:extLst>
                      <a:ext uri="{FF2B5EF4-FFF2-40B4-BE49-F238E27FC236}">
                        <a16:creationId xmlns:a16="http://schemas.microsoft.com/office/drawing/2014/main" id="{78E6DA29-98A9-4518-A75B-5606CE7563D0}"/>
                      </a:ext>
                    </a:extLst>
                  </p:cNvPr>
                  <p:cNvSpPr/>
                  <p:nvPr/>
                </p:nvSpPr>
                <p:spPr>
                  <a:xfrm>
                    <a:off x="6746052" y="2034819"/>
                    <a:ext cx="634762" cy="721013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Forme libre 12">
                    <a:extLst>
                      <a:ext uri="{FF2B5EF4-FFF2-40B4-BE49-F238E27FC236}">
                        <a16:creationId xmlns:a16="http://schemas.microsoft.com/office/drawing/2014/main" id="{F0B5A78E-3963-449B-A757-6E2105181197}"/>
                      </a:ext>
                    </a:extLst>
                  </p:cNvPr>
                  <p:cNvSpPr/>
                  <p:nvPr/>
                </p:nvSpPr>
                <p:spPr>
                  <a:xfrm>
                    <a:off x="6505986" y="2645698"/>
                    <a:ext cx="689758" cy="63152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Forme libre 13">
                    <a:extLst>
                      <a:ext uri="{FF2B5EF4-FFF2-40B4-BE49-F238E27FC236}">
                        <a16:creationId xmlns:a16="http://schemas.microsoft.com/office/drawing/2014/main" id="{A9E49782-1E0A-4255-9EF9-600DC89F0213}"/>
                      </a:ext>
                    </a:extLst>
                  </p:cNvPr>
                  <p:cNvSpPr/>
                  <p:nvPr/>
                </p:nvSpPr>
                <p:spPr>
                  <a:xfrm>
                    <a:off x="6339899" y="3156942"/>
                    <a:ext cx="697771" cy="609142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Forme libre 14">
                    <a:extLst>
                      <a:ext uri="{FF2B5EF4-FFF2-40B4-BE49-F238E27FC236}">
                        <a16:creationId xmlns:a16="http://schemas.microsoft.com/office/drawing/2014/main" id="{0D484CF5-74FE-4368-956F-6250639100A3}"/>
                      </a:ext>
                    </a:extLst>
                  </p:cNvPr>
                  <p:cNvSpPr/>
                  <p:nvPr/>
                </p:nvSpPr>
                <p:spPr>
                  <a:xfrm>
                    <a:off x="6173312" y="3724274"/>
                    <a:ext cx="922009" cy="1032671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57" name="TextBox 66">
                  <a:extLst>
                    <a:ext uri="{FF2B5EF4-FFF2-40B4-BE49-F238E27FC236}">
                      <a16:creationId xmlns:a16="http://schemas.microsoft.com/office/drawing/2014/main" id="{1C909740-3583-4EA3-8D0D-E89CC38CD0C1}"/>
                    </a:ext>
                  </a:extLst>
                </p:cNvPr>
                <p:cNvSpPr txBox="1"/>
                <p:nvPr/>
              </p:nvSpPr>
              <p:spPr>
                <a:xfrm>
                  <a:off x="7075993" y="2484432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60" name="TextBox 66">
                  <a:extLst>
                    <a:ext uri="{FF2B5EF4-FFF2-40B4-BE49-F238E27FC236}">
                      <a16:creationId xmlns:a16="http://schemas.microsoft.com/office/drawing/2014/main" id="{0D040FED-D960-4952-A4B0-B802F56EDE7E}"/>
                    </a:ext>
                  </a:extLst>
                </p:cNvPr>
                <p:cNvSpPr txBox="1"/>
                <p:nvPr/>
              </p:nvSpPr>
              <p:spPr>
                <a:xfrm>
                  <a:off x="7193918" y="298879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55" name="Arrow: Circular 103">
                <a:extLst>
                  <a:ext uri="{FF2B5EF4-FFF2-40B4-BE49-F238E27FC236}">
                    <a16:creationId xmlns:a16="http://schemas.microsoft.com/office/drawing/2014/main" id="{CB56D0DD-EE67-4A86-92CE-C06AF4CB0DE5}"/>
                  </a:ext>
                </a:extLst>
              </p:cNvPr>
              <p:cNvSpPr/>
              <p:nvPr/>
            </p:nvSpPr>
            <p:spPr>
              <a:xfrm rot="4953025" flipH="1" flipV="1">
                <a:off x="80344" y="1974372"/>
                <a:ext cx="2116588" cy="1517994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Arrow: Circular 103">
              <a:extLst>
                <a:ext uri="{FF2B5EF4-FFF2-40B4-BE49-F238E27FC236}">
                  <a16:creationId xmlns:a16="http://schemas.microsoft.com/office/drawing/2014/main" id="{84211A65-3A2D-4583-A757-B0A9A28082A4}"/>
                </a:ext>
              </a:extLst>
            </p:cNvPr>
            <p:cNvSpPr/>
            <p:nvPr/>
          </p:nvSpPr>
          <p:spPr>
            <a:xfrm rot="13228607" flipH="1">
              <a:off x="6974632" y="3753211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92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B557227A-00F2-3999-6D1B-7F8EE600C442}"/>
              </a:ext>
            </a:extLst>
          </p:cNvPr>
          <p:cNvSpPr txBox="1"/>
          <p:nvPr/>
        </p:nvSpPr>
        <p:spPr>
          <a:xfrm>
            <a:off x="5041791" y="623915"/>
            <a:ext cx="266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Mandibular_11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514239F-701C-4402-903F-E4CD765763AB}"/>
              </a:ext>
            </a:extLst>
          </p:cNvPr>
          <p:cNvGrpSpPr/>
          <p:nvPr/>
        </p:nvGrpSpPr>
        <p:grpSpPr>
          <a:xfrm>
            <a:off x="935868" y="2179634"/>
            <a:ext cx="4614345" cy="3406412"/>
            <a:chOff x="935868" y="2179634"/>
            <a:chExt cx="4614345" cy="3406412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D1F0C8AC-2434-497D-A901-EB36BA96F3F4}"/>
                </a:ext>
              </a:extLst>
            </p:cNvPr>
            <p:cNvGrpSpPr/>
            <p:nvPr/>
          </p:nvGrpSpPr>
          <p:grpSpPr>
            <a:xfrm>
              <a:off x="935868" y="2179634"/>
              <a:ext cx="4614345" cy="3406412"/>
              <a:chOff x="6664381" y="1462507"/>
              <a:chExt cx="4614345" cy="3406412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C4E68FC-C9F3-4EFA-B47B-9170EF2E77D3}"/>
                  </a:ext>
                </a:extLst>
              </p:cNvPr>
              <p:cNvGrpSpPr/>
              <p:nvPr/>
            </p:nvGrpSpPr>
            <p:grpSpPr>
              <a:xfrm>
                <a:off x="6664381" y="1462507"/>
                <a:ext cx="4614345" cy="3406412"/>
                <a:chOff x="6173312" y="1462507"/>
                <a:chExt cx="4614345" cy="3406412"/>
              </a:xfrm>
            </p:grpSpPr>
            <p:grpSp>
              <p:nvGrpSpPr>
                <p:cNvPr id="69" name="Groupe 68">
                  <a:extLst>
                    <a:ext uri="{FF2B5EF4-FFF2-40B4-BE49-F238E27FC236}">
                      <a16:creationId xmlns:a16="http://schemas.microsoft.com/office/drawing/2014/main" id="{6ABDC8D6-C3D8-4F9E-AA5C-6FEDDB151952}"/>
                    </a:ext>
                  </a:extLst>
                </p:cNvPr>
                <p:cNvGrpSpPr/>
                <p:nvPr/>
              </p:nvGrpSpPr>
              <p:grpSpPr>
                <a:xfrm rot="10800000">
                  <a:off x="6173312" y="1462507"/>
                  <a:ext cx="4614345" cy="3406412"/>
                  <a:chOff x="6173312" y="1462507"/>
                  <a:chExt cx="4614345" cy="3406412"/>
                </a:xfrm>
              </p:grpSpPr>
              <p:sp>
                <p:nvSpPr>
                  <p:cNvPr id="76" name="Forme libre 3">
                    <a:extLst>
                      <a:ext uri="{FF2B5EF4-FFF2-40B4-BE49-F238E27FC236}">
                        <a16:creationId xmlns:a16="http://schemas.microsoft.com/office/drawing/2014/main" id="{75679AC5-5906-4E67-91F9-E46DB7704BB5}"/>
                      </a:ext>
                    </a:extLst>
                  </p:cNvPr>
                  <p:cNvSpPr/>
                  <p:nvPr/>
                </p:nvSpPr>
                <p:spPr>
                  <a:xfrm>
                    <a:off x="8507739" y="1480252"/>
                    <a:ext cx="756893" cy="672787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Forme libre 4">
                    <a:extLst>
                      <a:ext uri="{FF2B5EF4-FFF2-40B4-BE49-F238E27FC236}">
                        <a16:creationId xmlns:a16="http://schemas.microsoft.com/office/drawing/2014/main" id="{EA6F9B50-AC3F-491B-ACC9-DCB7F63D75BD}"/>
                      </a:ext>
                    </a:extLst>
                  </p:cNvPr>
                  <p:cNvSpPr/>
                  <p:nvPr/>
                </p:nvSpPr>
                <p:spPr>
                  <a:xfrm>
                    <a:off x="9194943" y="1711987"/>
                    <a:ext cx="584379" cy="673459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Forme libre 5">
                    <a:extLst>
                      <a:ext uri="{FF2B5EF4-FFF2-40B4-BE49-F238E27FC236}">
                        <a16:creationId xmlns:a16="http://schemas.microsoft.com/office/drawing/2014/main" id="{18568D52-06B4-4DE5-A113-631C59631065}"/>
                      </a:ext>
                    </a:extLst>
                  </p:cNvPr>
                  <p:cNvSpPr/>
                  <p:nvPr/>
                </p:nvSpPr>
                <p:spPr>
                  <a:xfrm>
                    <a:off x="9493521" y="2153038"/>
                    <a:ext cx="668100" cy="627007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Forme libre 6">
                    <a:extLst>
                      <a:ext uri="{FF2B5EF4-FFF2-40B4-BE49-F238E27FC236}">
                        <a16:creationId xmlns:a16="http://schemas.microsoft.com/office/drawing/2014/main" id="{EE172825-92A2-4D20-9B58-55CE419754C1}"/>
                      </a:ext>
                    </a:extLst>
                  </p:cNvPr>
                  <p:cNvSpPr/>
                  <p:nvPr/>
                </p:nvSpPr>
                <p:spPr>
                  <a:xfrm>
                    <a:off x="9680424" y="2643395"/>
                    <a:ext cx="779774" cy="745064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Forme libre 7">
                    <a:extLst>
                      <a:ext uri="{FF2B5EF4-FFF2-40B4-BE49-F238E27FC236}">
                        <a16:creationId xmlns:a16="http://schemas.microsoft.com/office/drawing/2014/main" id="{A62D3C51-13C5-4968-B3D0-345916CD28B3}"/>
                      </a:ext>
                    </a:extLst>
                  </p:cNvPr>
                  <p:cNvSpPr/>
                  <p:nvPr/>
                </p:nvSpPr>
                <p:spPr>
                  <a:xfrm>
                    <a:off x="9814336" y="3233457"/>
                    <a:ext cx="802325" cy="698869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Forme libre 8">
                    <a:extLst>
                      <a:ext uri="{FF2B5EF4-FFF2-40B4-BE49-F238E27FC236}">
                        <a16:creationId xmlns:a16="http://schemas.microsoft.com/office/drawing/2014/main" id="{C551C758-1CF1-459F-87D0-804B01355506}"/>
                      </a:ext>
                    </a:extLst>
                  </p:cNvPr>
                  <p:cNvSpPr/>
                  <p:nvPr/>
                </p:nvSpPr>
                <p:spPr>
                  <a:xfrm>
                    <a:off x="9839932" y="3788253"/>
                    <a:ext cx="947725" cy="1080666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Forme libre 9">
                    <a:extLst>
                      <a:ext uri="{FF2B5EF4-FFF2-40B4-BE49-F238E27FC236}">
                        <a16:creationId xmlns:a16="http://schemas.microsoft.com/office/drawing/2014/main" id="{B935EA7E-8586-4FC9-A8D8-00E18A9A0DB2}"/>
                      </a:ext>
                    </a:extLst>
                  </p:cNvPr>
                  <p:cNvSpPr/>
                  <p:nvPr/>
                </p:nvSpPr>
                <p:spPr>
                  <a:xfrm>
                    <a:off x="7709368" y="1462507"/>
                    <a:ext cx="789840" cy="693131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orme libre 10">
                    <a:extLst>
                      <a:ext uri="{FF2B5EF4-FFF2-40B4-BE49-F238E27FC236}">
                        <a16:creationId xmlns:a16="http://schemas.microsoft.com/office/drawing/2014/main" id="{1F09B4C6-1D43-4DE2-9505-C65336EE9C25}"/>
                      </a:ext>
                    </a:extLst>
                  </p:cNvPr>
                  <p:cNvSpPr/>
                  <p:nvPr/>
                </p:nvSpPr>
                <p:spPr>
                  <a:xfrm>
                    <a:off x="7164519" y="1661321"/>
                    <a:ext cx="592659" cy="721048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Forme libre 11">
                    <a:extLst>
                      <a:ext uri="{FF2B5EF4-FFF2-40B4-BE49-F238E27FC236}">
                        <a16:creationId xmlns:a16="http://schemas.microsoft.com/office/drawing/2014/main" id="{D2F1E4CF-CBD3-4434-B735-1F9A95F4E55B}"/>
                      </a:ext>
                    </a:extLst>
                  </p:cNvPr>
                  <p:cNvSpPr/>
                  <p:nvPr/>
                </p:nvSpPr>
                <p:spPr>
                  <a:xfrm>
                    <a:off x="6746052" y="2034819"/>
                    <a:ext cx="634762" cy="721013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Forme libre 12">
                    <a:extLst>
                      <a:ext uri="{FF2B5EF4-FFF2-40B4-BE49-F238E27FC236}">
                        <a16:creationId xmlns:a16="http://schemas.microsoft.com/office/drawing/2014/main" id="{15A12C8E-6B03-4294-B87B-011C02C53E50}"/>
                      </a:ext>
                    </a:extLst>
                  </p:cNvPr>
                  <p:cNvSpPr/>
                  <p:nvPr/>
                </p:nvSpPr>
                <p:spPr>
                  <a:xfrm>
                    <a:off x="6505986" y="2645698"/>
                    <a:ext cx="689758" cy="63152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Forme libre 13">
                    <a:extLst>
                      <a:ext uri="{FF2B5EF4-FFF2-40B4-BE49-F238E27FC236}">
                        <a16:creationId xmlns:a16="http://schemas.microsoft.com/office/drawing/2014/main" id="{4385CB32-AC72-4BED-BE8C-86804E498707}"/>
                      </a:ext>
                    </a:extLst>
                  </p:cNvPr>
                  <p:cNvSpPr/>
                  <p:nvPr/>
                </p:nvSpPr>
                <p:spPr>
                  <a:xfrm>
                    <a:off x="6339899" y="3156942"/>
                    <a:ext cx="697771" cy="609142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Forme libre 14">
                    <a:extLst>
                      <a:ext uri="{FF2B5EF4-FFF2-40B4-BE49-F238E27FC236}">
                        <a16:creationId xmlns:a16="http://schemas.microsoft.com/office/drawing/2014/main" id="{1D4A513C-5E1D-461D-BE96-13101F675F99}"/>
                      </a:ext>
                    </a:extLst>
                  </p:cNvPr>
                  <p:cNvSpPr/>
                  <p:nvPr/>
                </p:nvSpPr>
                <p:spPr>
                  <a:xfrm>
                    <a:off x="6173312" y="3724274"/>
                    <a:ext cx="922009" cy="1032671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3" name="TextBox 71">
                  <a:extLst>
                    <a:ext uri="{FF2B5EF4-FFF2-40B4-BE49-F238E27FC236}">
                      <a16:creationId xmlns:a16="http://schemas.microsoft.com/office/drawing/2014/main" id="{0FD49550-681F-48F4-B02F-7A9E4DAC2DFF}"/>
                    </a:ext>
                  </a:extLst>
                </p:cNvPr>
                <p:cNvSpPr txBox="1"/>
                <p:nvPr/>
              </p:nvSpPr>
              <p:spPr>
                <a:xfrm>
                  <a:off x="6394540" y="1691214"/>
                  <a:ext cx="20247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000" b="1" dirty="0">
                      <a:latin typeface="Montserrat" panose="00000500000000000000" pitchFamily="2" charset="0"/>
                    </a:rPr>
                    <a:t>Patient’s </a:t>
                  </a:r>
                </a:p>
                <a:p>
                  <a:pPr algn="r"/>
                  <a:r>
                    <a:rPr lang="en-US" sz="2000" b="1" dirty="0">
                      <a:latin typeface="Montserrat" panose="00000500000000000000" pitchFamily="2" charset="0"/>
                    </a:rPr>
                    <a:t>right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1EB3C5C-A37B-44A7-AAC5-5DD920E06633}"/>
                    </a:ext>
                  </a:extLst>
                </p:cNvPr>
                <p:cNvSpPr txBox="1"/>
                <p:nvPr/>
              </p:nvSpPr>
              <p:spPr>
                <a:xfrm>
                  <a:off x="8575448" y="1676989"/>
                  <a:ext cx="140443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Montserrat" panose="00000500000000000000" pitchFamily="2" charset="0"/>
                    </a:rPr>
                    <a:t>Patient’s </a:t>
                  </a:r>
                </a:p>
                <a:p>
                  <a:r>
                    <a:rPr lang="en-US" sz="2000" b="1" dirty="0">
                      <a:latin typeface="Montserrat" panose="00000500000000000000" pitchFamily="2" charset="0"/>
                    </a:rPr>
                    <a:t>left</a:t>
                  </a:r>
                </a:p>
              </p:txBody>
            </p:sp>
            <p:cxnSp>
              <p:nvCxnSpPr>
                <p:cNvPr id="75" name="Straight Connector 72">
                  <a:extLst>
                    <a:ext uri="{FF2B5EF4-FFF2-40B4-BE49-F238E27FC236}">
                      <a16:creationId xmlns:a16="http://schemas.microsoft.com/office/drawing/2014/main" id="{6D279A16-0070-4568-BC13-48CE252AE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5629" y="1533370"/>
                  <a:ext cx="0" cy="86573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6">
                <a:extLst>
                  <a:ext uri="{FF2B5EF4-FFF2-40B4-BE49-F238E27FC236}">
                    <a16:creationId xmlns:a16="http://schemas.microsoft.com/office/drawing/2014/main" id="{D207A934-AA70-471B-A48A-C8B0B565AE4F}"/>
                  </a:ext>
                </a:extLst>
              </p:cNvPr>
              <p:cNvSpPr txBox="1"/>
              <p:nvPr/>
            </p:nvSpPr>
            <p:spPr>
              <a:xfrm>
                <a:off x="7075993" y="2484432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  <p:sp>
            <p:nvSpPr>
              <p:cNvPr id="65" name="TextBox 66">
                <a:extLst>
                  <a:ext uri="{FF2B5EF4-FFF2-40B4-BE49-F238E27FC236}">
                    <a16:creationId xmlns:a16="http://schemas.microsoft.com/office/drawing/2014/main" id="{628D08FB-62B3-4E21-AC9E-4C0560798FE3}"/>
                  </a:ext>
                </a:extLst>
              </p:cNvPr>
              <p:cNvSpPr txBox="1"/>
              <p:nvPr/>
            </p:nvSpPr>
            <p:spPr>
              <a:xfrm>
                <a:off x="6936938" y="1771123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108" name="Arrow: Circular 103">
              <a:extLst>
                <a:ext uri="{FF2B5EF4-FFF2-40B4-BE49-F238E27FC236}">
                  <a16:creationId xmlns:a16="http://schemas.microsoft.com/office/drawing/2014/main" id="{F111DF35-C117-4F55-B57B-97012ED69F5B}"/>
                </a:ext>
              </a:extLst>
            </p:cNvPr>
            <p:cNvSpPr/>
            <p:nvPr/>
          </p:nvSpPr>
          <p:spPr>
            <a:xfrm rot="14253482" flipH="1">
              <a:off x="1010937" y="3434416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F4AE656-1574-4869-ADAB-DBB9F81EAF67}"/>
              </a:ext>
            </a:extLst>
          </p:cNvPr>
          <p:cNvGrpSpPr/>
          <p:nvPr/>
        </p:nvGrpSpPr>
        <p:grpSpPr>
          <a:xfrm>
            <a:off x="6682464" y="2171167"/>
            <a:ext cx="4614345" cy="3406412"/>
            <a:chOff x="6682464" y="2171167"/>
            <a:chExt cx="4614345" cy="3406412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60D9F95F-BD0D-4B23-B2D0-10051C2D5AFB}"/>
                </a:ext>
              </a:extLst>
            </p:cNvPr>
            <p:cNvGrpSpPr/>
            <p:nvPr/>
          </p:nvGrpSpPr>
          <p:grpSpPr>
            <a:xfrm>
              <a:off x="6682464" y="2171167"/>
              <a:ext cx="4614345" cy="3406412"/>
              <a:chOff x="6664381" y="1462507"/>
              <a:chExt cx="4614345" cy="3406412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05DDA737-2384-452F-9CD2-70F56D4DF20C}"/>
                  </a:ext>
                </a:extLst>
              </p:cNvPr>
              <p:cNvGrpSpPr/>
              <p:nvPr/>
            </p:nvGrpSpPr>
            <p:grpSpPr>
              <a:xfrm rot="10800000">
                <a:off x="6664381" y="1462507"/>
                <a:ext cx="4614345" cy="3406412"/>
                <a:chOff x="6173312" y="1462507"/>
                <a:chExt cx="4614345" cy="3406412"/>
              </a:xfrm>
            </p:grpSpPr>
            <p:sp>
              <p:nvSpPr>
                <p:cNvPr id="66" name="Forme libre 3">
                  <a:extLst>
                    <a:ext uri="{FF2B5EF4-FFF2-40B4-BE49-F238E27FC236}">
                      <a16:creationId xmlns:a16="http://schemas.microsoft.com/office/drawing/2014/main" id="{DA165D22-35E3-4FAB-8A44-7085BC4924BE}"/>
                    </a:ext>
                  </a:extLst>
                </p:cNvPr>
                <p:cNvSpPr/>
                <p:nvPr/>
              </p:nvSpPr>
              <p:spPr>
                <a:xfrm>
                  <a:off x="8507739" y="1480252"/>
                  <a:ext cx="756893" cy="672787"/>
                </a:xfrm>
                <a:custGeom>
                  <a:avLst/>
                  <a:gdLst>
                    <a:gd name="connsiteX0" fmla="*/ 40524 w 595697"/>
                    <a:gd name="connsiteY0" fmla="*/ 42894 h 505485"/>
                    <a:gd name="connsiteX1" fmla="*/ 7867 w 595697"/>
                    <a:gd name="connsiteY1" fmla="*/ 104126 h 505485"/>
                    <a:gd name="connsiteX2" fmla="*/ 134413 w 595697"/>
                    <a:gd name="connsiteY2" fmla="*/ 451108 h 505485"/>
                    <a:gd name="connsiteX3" fmla="*/ 342602 w 595697"/>
                    <a:gd name="connsiteY3" fmla="*/ 483766 h 505485"/>
                    <a:gd name="connsiteX4" fmla="*/ 567120 w 595697"/>
                    <a:gd name="connsiteY4" fmla="*/ 242919 h 505485"/>
                    <a:gd name="connsiteX5" fmla="*/ 558956 w 595697"/>
                    <a:gd name="connsiteY5" fmla="*/ 100044 h 505485"/>
                    <a:gd name="connsiteX6" fmla="*/ 260959 w 595697"/>
                    <a:gd name="connsiteY6" fmla="*/ 2073 h 505485"/>
                    <a:gd name="connsiteX7" fmla="*/ 40524 w 595697"/>
                    <a:gd name="connsiteY7" fmla="*/ 42894 h 50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97" h="505485">
                      <a:moveTo>
                        <a:pt x="40524" y="42894"/>
                      </a:moveTo>
                      <a:cubicBezTo>
                        <a:pt x="-1658" y="59903"/>
                        <a:pt x="-7781" y="36090"/>
                        <a:pt x="7867" y="104126"/>
                      </a:cubicBezTo>
                      <a:cubicBezTo>
                        <a:pt x="23515" y="172162"/>
                        <a:pt x="78624" y="387835"/>
                        <a:pt x="134413" y="451108"/>
                      </a:cubicBezTo>
                      <a:cubicBezTo>
                        <a:pt x="190202" y="514381"/>
                        <a:pt x="270484" y="518464"/>
                        <a:pt x="342602" y="483766"/>
                      </a:cubicBezTo>
                      <a:cubicBezTo>
                        <a:pt x="414720" y="449068"/>
                        <a:pt x="531061" y="306873"/>
                        <a:pt x="567120" y="242919"/>
                      </a:cubicBezTo>
                      <a:cubicBezTo>
                        <a:pt x="603179" y="178965"/>
                        <a:pt x="609983" y="140185"/>
                        <a:pt x="558956" y="100044"/>
                      </a:cubicBezTo>
                      <a:cubicBezTo>
                        <a:pt x="507929" y="59903"/>
                        <a:pt x="347364" y="12959"/>
                        <a:pt x="260959" y="2073"/>
                      </a:cubicBezTo>
                      <a:cubicBezTo>
                        <a:pt x="174554" y="-8813"/>
                        <a:pt x="82706" y="25885"/>
                        <a:pt x="40524" y="42894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orme libre 4">
                  <a:extLst>
                    <a:ext uri="{FF2B5EF4-FFF2-40B4-BE49-F238E27FC236}">
                      <a16:creationId xmlns:a16="http://schemas.microsoft.com/office/drawing/2014/main" id="{CFB44DD6-33D6-49FE-8B27-F66520CA3F93}"/>
                    </a:ext>
                  </a:extLst>
                </p:cNvPr>
                <p:cNvSpPr/>
                <p:nvPr/>
              </p:nvSpPr>
              <p:spPr>
                <a:xfrm>
                  <a:off x="9194943" y="1711987"/>
                  <a:ext cx="584379" cy="673459"/>
                </a:xfrm>
                <a:custGeom>
                  <a:avLst/>
                  <a:gdLst>
                    <a:gd name="connsiteX0" fmla="*/ 30352 w 459923"/>
                    <a:gd name="connsiteY0" fmla="*/ 85138 h 505990"/>
                    <a:gd name="connsiteX1" fmla="*/ 1777 w 459923"/>
                    <a:gd name="connsiteY1" fmla="*/ 321902 h 505990"/>
                    <a:gd name="connsiteX2" fmla="*/ 79338 w 459923"/>
                    <a:gd name="connsiteY2" fmla="*/ 505598 h 505990"/>
                    <a:gd name="connsiteX3" fmla="*/ 377334 w 459923"/>
                    <a:gd name="connsiteY3" fmla="*/ 366806 h 505990"/>
                    <a:gd name="connsiteX4" fmla="*/ 454895 w 459923"/>
                    <a:gd name="connsiteY4" fmla="*/ 236177 h 505990"/>
                    <a:gd name="connsiteX5" fmla="*/ 267117 w 459923"/>
                    <a:gd name="connsiteY5" fmla="*/ 48398 h 505990"/>
                    <a:gd name="connsiteX6" fmla="*/ 91584 w 459923"/>
                    <a:gd name="connsiteY6" fmla="*/ 3495 h 505990"/>
                    <a:gd name="connsiteX7" fmla="*/ 30352 w 459923"/>
                    <a:gd name="connsiteY7" fmla="*/ 85138 h 50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9923" h="505990">
                      <a:moveTo>
                        <a:pt x="30352" y="85138"/>
                      </a:moveTo>
                      <a:cubicBezTo>
                        <a:pt x="15384" y="138206"/>
                        <a:pt x="-6387" y="251825"/>
                        <a:pt x="1777" y="321902"/>
                      </a:cubicBezTo>
                      <a:cubicBezTo>
                        <a:pt x="9941" y="391979"/>
                        <a:pt x="16745" y="498114"/>
                        <a:pt x="79338" y="505598"/>
                      </a:cubicBezTo>
                      <a:cubicBezTo>
                        <a:pt x="141931" y="513082"/>
                        <a:pt x="314741" y="411710"/>
                        <a:pt x="377334" y="366806"/>
                      </a:cubicBezTo>
                      <a:cubicBezTo>
                        <a:pt x="439927" y="321902"/>
                        <a:pt x="473265" y="289245"/>
                        <a:pt x="454895" y="236177"/>
                      </a:cubicBezTo>
                      <a:cubicBezTo>
                        <a:pt x="436526" y="183109"/>
                        <a:pt x="327669" y="87178"/>
                        <a:pt x="267117" y="48398"/>
                      </a:cubicBezTo>
                      <a:cubicBezTo>
                        <a:pt x="206565" y="9618"/>
                        <a:pt x="134446" y="-8071"/>
                        <a:pt x="91584" y="3495"/>
                      </a:cubicBezTo>
                      <a:cubicBezTo>
                        <a:pt x="48722" y="15061"/>
                        <a:pt x="45320" y="32070"/>
                        <a:pt x="30352" y="85138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Forme libre 5">
                  <a:extLst>
                    <a:ext uri="{FF2B5EF4-FFF2-40B4-BE49-F238E27FC236}">
                      <a16:creationId xmlns:a16="http://schemas.microsoft.com/office/drawing/2014/main" id="{3ED0A64F-0BA5-4A39-B311-B4CB48FF4EF4}"/>
                    </a:ext>
                  </a:extLst>
                </p:cNvPr>
                <p:cNvSpPr/>
                <p:nvPr/>
              </p:nvSpPr>
              <p:spPr>
                <a:xfrm>
                  <a:off x="9493521" y="2153038"/>
                  <a:ext cx="668100" cy="627007"/>
                </a:xfrm>
                <a:custGeom>
                  <a:avLst/>
                  <a:gdLst>
                    <a:gd name="connsiteX0" fmla="*/ 28166 w 507419"/>
                    <a:gd name="connsiteY0" fmla="*/ 413873 h 483596"/>
                    <a:gd name="connsiteX1" fmla="*/ 48577 w 507419"/>
                    <a:gd name="connsiteY1" fmla="*/ 185273 h 483596"/>
                    <a:gd name="connsiteX2" fmla="*/ 203699 w 507419"/>
                    <a:gd name="connsiteY2" fmla="*/ 1576 h 483596"/>
                    <a:gd name="connsiteX3" fmla="*/ 428216 w 507419"/>
                    <a:gd name="connsiteY3" fmla="*/ 111794 h 483596"/>
                    <a:gd name="connsiteX4" fmla="*/ 481284 w 507419"/>
                    <a:gd name="connsiteY4" fmla="*/ 368969 h 483596"/>
                    <a:gd name="connsiteX5" fmla="*/ 36331 w 507419"/>
                    <a:gd name="connsiteY5" fmla="*/ 483269 h 483596"/>
                    <a:gd name="connsiteX6" fmla="*/ 28166 w 507419"/>
                    <a:gd name="connsiteY6" fmla="*/ 413873 h 483596"/>
                    <a:gd name="connsiteX0" fmla="*/ 7514 w 527589"/>
                    <a:gd name="connsiteY0" fmla="*/ 360805 h 483294"/>
                    <a:gd name="connsiteX1" fmla="*/ 68747 w 527589"/>
                    <a:gd name="connsiteY1" fmla="*/ 185273 h 483294"/>
                    <a:gd name="connsiteX2" fmla="*/ 223869 w 527589"/>
                    <a:gd name="connsiteY2" fmla="*/ 1576 h 483294"/>
                    <a:gd name="connsiteX3" fmla="*/ 448386 w 527589"/>
                    <a:gd name="connsiteY3" fmla="*/ 111794 h 483294"/>
                    <a:gd name="connsiteX4" fmla="*/ 501454 w 527589"/>
                    <a:gd name="connsiteY4" fmla="*/ 368969 h 483294"/>
                    <a:gd name="connsiteX5" fmla="*/ 56501 w 527589"/>
                    <a:gd name="connsiteY5" fmla="*/ 483269 h 483294"/>
                    <a:gd name="connsiteX6" fmla="*/ 7514 w 527589"/>
                    <a:gd name="connsiteY6" fmla="*/ 360805 h 483294"/>
                    <a:gd name="connsiteX0" fmla="*/ 4583 w 524658"/>
                    <a:gd name="connsiteY0" fmla="*/ 360805 h 458821"/>
                    <a:gd name="connsiteX1" fmla="*/ 65816 w 524658"/>
                    <a:gd name="connsiteY1" fmla="*/ 185273 h 458821"/>
                    <a:gd name="connsiteX2" fmla="*/ 220938 w 524658"/>
                    <a:gd name="connsiteY2" fmla="*/ 1576 h 458821"/>
                    <a:gd name="connsiteX3" fmla="*/ 445455 w 524658"/>
                    <a:gd name="connsiteY3" fmla="*/ 111794 h 458821"/>
                    <a:gd name="connsiteX4" fmla="*/ 498523 w 524658"/>
                    <a:gd name="connsiteY4" fmla="*/ 368969 h 458821"/>
                    <a:gd name="connsiteX5" fmla="*/ 180117 w 524658"/>
                    <a:gd name="connsiteY5" fmla="*/ 458776 h 458821"/>
                    <a:gd name="connsiteX6" fmla="*/ 4583 w 524658"/>
                    <a:gd name="connsiteY6" fmla="*/ 360805 h 458821"/>
                    <a:gd name="connsiteX0" fmla="*/ 1783 w 521858"/>
                    <a:gd name="connsiteY0" fmla="*/ 360805 h 471054"/>
                    <a:gd name="connsiteX1" fmla="*/ 63016 w 521858"/>
                    <a:gd name="connsiteY1" fmla="*/ 185273 h 471054"/>
                    <a:gd name="connsiteX2" fmla="*/ 218138 w 521858"/>
                    <a:gd name="connsiteY2" fmla="*/ 1576 h 471054"/>
                    <a:gd name="connsiteX3" fmla="*/ 442655 w 521858"/>
                    <a:gd name="connsiteY3" fmla="*/ 111794 h 471054"/>
                    <a:gd name="connsiteX4" fmla="*/ 495723 w 521858"/>
                    <a:gd name="connsiteY4" fmla="*/ 368969 h 471054"/>
                    <a:gd name="connsiteX5" fmla="*/ 124249 w 521858"/>
                    <a:gd name="connsiteY5" fmla="*/ 471022 h 471054"/>
                    <a:gd name="connsiteX6" fmla="*/ 1783 w 521858"/>
                    <a:gd name="connsiteY6" fmla="*/ 360805 h 471054"/>
                    <a:gd name="connsiteX0" fmla="*/ 1657 w 525814"/>
                    <a:gd name="connsiteY0" fmla="*/ 381216 h 471089"/>
                    <a:gd name="connsiteX1" fmla="*/ 66972 w 525814"/>
                    <a:gd name="connsiteY1" fmla="*/ 185273 h 471089"/>
                    <a:gd name="connsiteX2" fmla="*/ 222094 w 525814"/>
                    <a:gd name="connsiteY2" fmla="*/ 1576 h 471089"/>
                    <a:gd name="connsiteX3" fmla="*/ 446611 w 525814"/>
                    <a:gd name="connsiteY3" fmla="*/ 111794 h 471089"/>
                    <a:gd name="connsiteX4" fmla="*/ 499679 w 525814"/>
                    <a:gd name="connsiteY4" fmla="*/ 368969 h 471089"/>
                    <a:gd name="connsiteX5" fmla="*/ 128205 w 525814"/>
                    <a:gd name="connsiteY5" fmla="*/ 471022 h 471089"/>
                    <a:gd name="connsiteX6" fmla="*/ 1657 w 525814"/>
                    <a:gd name="connsiteY6" fmla="*/ 381216 h 47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5814" h="471089">
                      <a:moveTo>
                        <a:pt x="1657" y="381216"/>
                      </a:moveTo>
                      <a:cubicBezTo>
                        <a:pt x="-8548" y="333591"/>
                        <a:pt x="30233" y="248546"/>
                        <a:pt x="66972" y="185273"/>
                      </a:cubicBezTo>
                      <a:cubicBezTo>
                        <a:pt x="103712" y="122000"/>
                        <a:pt x="158821" y="13822"/>
                        <a:pt x="222094" y="1576"/>
                      </a:cubicBezTo>
                      <a:cubicBezTo>
                        <a:pt x="285367" y="-10671"/>
                        <a:pt x="400347" y="50562"/>
                        <a:pt x="446611" y="111794"/>
                      </a:cubicBezTo>
                      <a:cubicBezTo>
                        <a:pt x="492875" y="173026"/>
                        <a:pt x="564993" y="307057"/>
                        <a:pt x="499679" y="368969"/>
                      </a:cubicBezTo>
                      <a:cubicBezTo>
                        <a:pt x="434365" y="430881"/>
                        <a:pt x="211209" y="468981"/>
                        <a:pt x="128205" y="471022"/>
                      </a:cubicBezTo>
                      <a:cubicBezTo>
                        <a:pt x="45201" y="473063"/>
                        <a:pt x="11862" y="428841"/>
                        <a:pt x="1657" y="381216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Forme libre 6">
                  <a:extLst>
                    <a:ext uri="{FF2B5EF4-FFF2-40B4-BE49-F238E27FC236}">
                      <a16:creationId xmlns:a16="http://schemas.microsoft.com/office/drawing/2014/main" id="{29F0F739-9218-4339-927D-49790AFDF6E4}"/>
                    </a:ext>
                  </a:extLst>
                </p:cNvPr>
                <p:cNvSpPr/>
                <p:nvPr/>
              </p:nvSpPr>
              <p:spPr>
                <a:xfrm>
                  <a:off x="9680424" y="2643395"/>
                  <a:ext cx="779774" cy="745064"/>
                </a:xfrm>
                <a:custGeom>
                  <a:avLst/>
                  <a:gdLst>
                    <a:gd name="connsiteX0" fmla="*/ 364882 w 613974"/>
                    <a:gd name="connsiteY0" fmla="*/ 469 h 559776"/>
                    <a:gd name="connsiteX1" fmla="*/ 209761 w 613974"/>
                    <a:gd name="connsiteY1" fmla="*/ 122934 h 559776"/>
                    <a:gd name="connsiteX2" fmla="*/ 38311 w 613974"/>
                    <a:gd name="connsiteY2" fmla="*/ 184166 h 559776"/>
                    <a:gd name="connsiteX3" fmla="*/ 9736 w 613974"/>
                    <a:gd name="connsiteY3" fmla="*/ 420930 h 559776"/>
                    <a:gd name="connsiteX4" fmla="*/ 168939 w 613974"/>
                    <a:gd name="connsiteY4" fmla="*/ 559723 h 559776"/>
                    <a:gd name="connsiteX5" fmla="*/ 356718 w 613974"/>
                    <a:gd name="connsiteY5" fmla="*/ 437259 h 559776"/>
                    <a:gd name="connsiteX6" fmla="*/ 536332 w 613974"/>
                    <a:gd name="connsiteY6" fmla="*/ 425012 h 559776"/>
                    <a:gd name="connsiteX7" fmla="*/ 613893 w 613974"/>
                    <a:gd name="connsiteY7" fmla="*/ 249480 h 559776"/>
                    <a:gd name="connsiteX8" fmla="*/ 524086 w 613974"/>
                    <a:gd name="connsiteY8" fmla="*/ 86194 h 559776"/>
                    <a:gd name="connsiteX9" fmla="*/ 364882 w 613974"/>
                    <a:gd name="connsiteY9" fmla="*/ 469 h 559776"/>
                    <a:gd name="connsiteX0" fmla="*/ 364882 w 613968"/>
                    <a:gd name="connsiteY0" fmla="*/ 469 h 560035"/>
                    <a:gd name="connsiteX1" fmla="*/ 209761 w 613968"/>
                    <a:gd name="connsiteY1" fmla="*/ 122934 h 560035"/>
                    <a:gd name="connsiteX2" fmla="*/ 38311 w 613968"/>
                    <a:gd name="connsiteY2" fmla="*/ 184166 h 560035"/>
                    <a:gd name="connsiteX3" fmla="*/ 9736 w 613968"/>
                    <a:gd name="connsiteY3" fmla="*/ 420930 h 560035"/>
                    <a:gd name="connsiteX4" fmla="*/ 168939 w 613968"/>
                    <a:gd name="connsiteY4" fmla="*/ 559723 h 560035"/>
                    <a:gd name="connsiteX5" fmla="*/ 373047 w 613968"/>
                    <a:gd name="connsiteY5" fmla="*/ 457669 h 560035"/>
                    <a:gd name="connsiteX6" fmla="*/ 536332 w 613968"/>
                    <a:gd name="connsiteY6" fmla="*/ 425012 h 560035"/>
                    <a:gd name="connsiteX7" fmla="*/ 613893 w 613968"/>
                    <a:gd name="connsiteY7" fmla="*/ 249480 h 560035"/>
                    <a:gd name="connsiteX8" fmla="*/ 524086 w 613968"/>
                    <a:gd name="connsiteY8" fmla="*/ 86194 h 560035"/>
                    <a:gd name="connsiteX9" fmla="*/ 364882 w 613968"/>
                    <a:gd name="connsiteY9" fmla="*/ 469 h 560035"/>
                    <a:gd name="connsiteX0" fmla="*/ 364619 w 613705"/>
                    <a:gd name="connsiteY0" fmla="*/ 223 h 559789"/>
                    <a:gd name="connsiteX1" fmla="*/ 201334 w 613705"/>
                    <a:gd name="connsiteY1" fmla="*/ 110442 h 559789"/>
                    <a:gd name="connsiteX2" fmla="*/ 38048 w 613705"/>
                    <a:gd name="connsiteY2" fmla="*/ 183920 h 559789"/>
                    <a:gd name="connsiteX3" fmla="*/ 9473 w 613705"/>
                    <a:gd name="connsiteY3" fmla="*/ 420684 h 559789"/>
                    <a:gd name="connsiteX4" fmla="*/ 168676 w 613705"/>
                    <a:gd name="connsiteY4" fmla="*/ 559477 h 559789"/>
                    <a:gd name="connsiteX5" fmla="*/ 372784 w 613705"/>
                    <a:gd name="connsiteY5" fmla="*/ 457423 h 559789"/>
                    <a:gd name="connsiteX6" fmla="*/ 536069 w 613705"/>
                    <a:gd name="connsiteY6" fmla="*/ 424766 h 559789"/>
                    <a:gd name="connsiteX7" fmla="*/ 613630 w 613705"/>
                    <a:gd name="connsiteY7" fmla="*/ 249234 h 559789"/>
                    <a:gd name="connsiteX8" fmla="*/ 523823 w 613705"/>
                    <a:gd name="connsiteY8" fmla="*/ 85948 h 559789"/>
                    <a:gd name="connsiteX9" fmla="*/ 364619 w 613705"/>
                    <a:gd name="connsiteY9" fmla="*/ 223 h 559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3705" h="559789">
                      <a:moveTo>
                        <a:pt x="364619" y="223"/>
                      </a:moveTo>
                      <a:cubicBezTo>
                        <a:pt x="310871" y="4305"/>
                        <a:pt x="255762" y="79826"/>
                        <a:pt x="201334" y="110442"/>
                      </a:cubicBezTo>
                      <a:cubicBezTo>
                        <a:pt x="146905" y="141058"/>
                        <a:pt x="70025" y="132213"/>
                        <a:pt x="38048" y="183920"/>
                      </a:cubicBezTo>
                      <a:cubicBezTo>
                        <a:pt x="6071" y="235627"/>
                        <a:pt x="-12298" y="358091"/>
                        <a:pt x="9473" y="420684"/>
                      </a:cubicBezTo>
                      <a:cubicBezTo>
                        <a:pt x="31244" y="483277"/>
                        <a:pt x="108124" y="553354"/>
                        <a:pt x="168676" y="559477"/>
                      </a:cubicBezTo>
                      <a:cubicBezTo>
                        <a:pt x="229228" y="565600"/>
                        <a:pt x="311552" y="479875"/>
                        <a:pt x="372784" y="457423"/>
                      </a:cubicBezTo>
                      <a:cubicBezTo>
                        <a:pt x="434016" y="434971"/>
                        <a:pt x="495928" y="459464"/>
                        <a:pt x="536069" y="424766"/>
                      </a:cubicBezTo>
                      <a:cubicBezTo>
                        <a:pt x="576210" y="390068"/>
                        <a:pt x="615671" y="305704"/>
                        <a:pt x="613630" y="249234"/>
                      </a:cubicBezTo>
                      <a:cubicBezTo>
                        <a:pt x="611589" y="192764"/>
                        <a:pt x="559882" y="122687"/>
                        <a:pt x="523823" y="85948"/>
                      </a:cubicBezTo>
                      <a:cubicBezTo>
                        <a:pt x="487764" y="49209"/>
                        <a:pt x="418367" y="-3859"/>
                        <a:pt x="364619" y="223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Forme libre 7">
                  <a:extLst>
                    <a:ext uri="{FF2B5EF4-FFF2-40B4-BE49-F238E27FC236}">
                      <a16:creationId xmlns:a16="http://schemas.microsoft.com/office/drawing/2014/main" id="{AC31D857-6C0F-4791-BAA6-15C6F6C2C3F3}"/>
                    </a:ext>
                  </a:extLst>
                </p:cNvPr>
                <p:cNvSpPr/>
                <p:nvPr/>
              </p:nvSpPr>
              <p:spPr>
                <a:xfrm>
                  <a:off x="9814336" y="3233457"/>
                  <a:ext cx="802325" cy="698869"/>
                </a:xfrm>
                <a:custGeom>
                  <a:avLst/>
                  <a:gdLst>
                    <a:gd name="connsiteX0" fmla="*/ 211198 w 631453"/>
                    <a:gd name="connsiteY0" fmla="*/ 76991 h 525081"/>
                    <a:gd name="connsiteX1" fmla="*/ 46193 w 631453"/>
                    <a:gd name="connsiteY1" fmla="*/ 175535 h 525081"/>
                    <a:gd name="connsiteX2" fmla="*/ 7234 w 631453"/>
                    <a:gd name="connsiteY2" fmla="*/ 351998 h 525081"/>
                    <a:gd name="connsiteX3" fmla="*/ 167655 w 631453"/>
                    <a:gd name="connsiteY3" fmla="*/ 517003 h 525081"/>
                    <a:gd name="connsiteX4" fmla="*/ 328076 w 631453"/>
                    <a:gd name="connsiteY4" fmla="*/ 494085 h 525081"/>
                    <a:gd name="connsiteX5" fmla="*/ 426620 w 631453"/>
                    <a:gd name="connsiteY5" fmla="*/ 445959 h 525081"/>
                    <a:gd name="connsiteX6" fmla="*/ 564124 w 631453"/>
                    <a:gd name="connsiteY6" fmla="*/ 386374 h 525081"/>
                    <a:gd name="connsiteX7" fmla="*/ 628293 w 631453"/>
                    <a:gd name="connsiteY7" fmla="*/ 253454 h 525081"/>
                    <a:gd name="connsiteX8" fmla="*/ 607667 w 631453"/>
                    <a:gd name="connsiteY8" fmla="*/ 131992 h 525081"/>
                    <a:gd name="connsiteX9" fmla="*/ 488497 w 631453"/>
                    <a:gd name="connsiteY9" fmla="*/ 10531 h 525081"/>
                    <a:gd name="connsiteX10" fmla="*/ 396828 w 631453"/>
                    <a:gd name="connsiteY10" fmla="*/ 12822 h 525081"/>
                    <a:gd name="connsiteX11" fmla="*/ 211198 w 631453"/>
                    <a:gd name="connsiteY11" fmla="*/ 76991 h 525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1453" h="525081">
                      <a:moveTo>
                        <a:pt x="211198" y="76991"/>
                      </a:moveTo>
                      <a:cubicBezTo>
                        <a:pt x="152759" y="104110"/>
                        <a:pt x="80187" y="129701"/>
                        <a:pt x="46193" y="175535"/>
                      </a:cubicBezTo>
                      <a:cubicBezTo>
                        <a:pt x="12199" y="221369"/>
                        <a:pt x="-13010" y="295087"/>
                        <a:pt x="7234" y="351998"/>
                      </a:cubicBezTo>
                      <a:cubicBezTo>
                        <a:pt x="27478" y="408909"/>
                        <a:pt x="114181" y="493322"/>
                        <a:pt x="167655" y="517003"/>
                      </a:cubicBezTo>
                      <a:cubicBezTo>
                        <a:pt x="221129" y="540684"/>
                        <a:pt x="284915" y="505926"/>
                        <a:pt x="328076" y="494085"/>
                      </a:cubicBezTo>
                      <a:cubicBezTo>
                        <a:pt x="371237" y="482244"/>
                        <a:pt x="387279" y="463911"/>
                        <a:pt x="426620" y="445959"/>
                      </a:cubicBezTo>
                      <a:cubicBezTo>
                        <a:pt x="465961" y="428007"/>
                        <a:pt x="530512" y="418458"/>
                        <a:pt x="564124" y="386374"/>
                      </a:cubicBezTo>
                      <a:cubicBezTo>
                        <a:pt x="597736" y="354290"/>
                        <a:pt x="621036" y="295851"/>
                        <a:pt x="628293" y="253454"/>
                      </a:cubicBezTo>
                      <a:cubicBezTo>
                        <a:pt x="635550" y="211057"/>
                        <a:pt x="630966" y="172479"/>
                        <a:pt x="607667" y="131992"/>
                      </a:cubicBezTo>
                      <a:cubicBezTo>
                        <a:pt x="584368" y="91505"/>
                        <a:pt x="523637" y="30393"/>
                        <a:pt x="488497" y="10531"/>
                      </a:cubicBezTo>
                      <a:cubicBezTo>
                        <a:pt x="453357" y="-9331"/>
                        <a:pt x="446864" y="3273"/>
                        <a:pt x="396828" y="12822"/>
                      </a:cubicBezTo>
                      <a:cubicBezTo>
                        <a:pt x="346792" y="22371"/>
                        <a:pt x="269637" y="49872"/>
                        <a:pt x="211198" y="76991"/>
                      </a:cubicBezTo>
                      <a:close/>
                    </a:path>
                  </a:pathLst>
                </a:custGeom>
                <a:solidFill>
                  <a:srgbClr val="02B2BE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Forme libre 8">
                  <a:extLst>
                    <a:ext uri="{FF2B5EF4-FFF2-40B4-BE49-F238E27FC236}">
                      <a16:creationId xmlns:a16="http://schemas.microsoft.com/office/drawing/2014/main" id="{C810BC89-E2FE-402E-905B-69B29F5915A5}"/>
                    </a:ext>
                  </a:extLst>
                </p:cNvPr>
                <p:cNvSpPr/>
                <p:nvPr/>
              </p:nvSpPr>
              <p:spPr>
                <a:xfrm>
                  <a:off x="9839932" y="3788253"/>
                  <a:ext cx="947725" cy="1080666"/>
                </a:xfrm>
                <a:custGeom>
                  <a:avLst/>
                  <a:gdLst>
                    <a:gd name="connsiteX0" fmla="*/ 202373 w 757773"/>
                    <a:gd name="connsiteY0" fmla="*/ 135555 h 803272"/>
                    <a:gd name="connsiteX1" fmla="*/ 27764 w 757773"/>
                    <a:gd name="connsiteY1" fmla="*/ 287189 h 803272"/>
                    <a:gd name="connsiteX2" fmla="*/ 7087 w 757773"/>
                    <a:gd name="connsiteY2" fmla="*/ 436526 h 803272"/>
                    <a:gd name="connsiteX3" fmla="*/ 96689 w 757773"/>
                    <a:gd name="connsiteY3" fmla="*/ 567483 h 803272"/>
                    <a:gd name="connsiteX4" fmla="*/ 96689 w 757773"/>
                    <a:gd name="connsiteY4" fmla="*/ 567483 h 803272"/>
                    <a:gd name="connsiteX5" fmla="*/ 200076 w 757773"/>
                    <a:gd name="connsiteY5" fmla="*/ 778852 h 803272"/>
                    <a:gd name="connsiteX6" fmla="*/ 496452 w 757773"/>
                    <a:gd name="connsiteY6" fmla="*/ 788042 h 803272"/>
                    <a:gd name="connsiteX7" fmla="*/ 590649 w 757773"/>
                    <a:gd name="connsiteY7" fmla="*/ 682357 h 803272"/>
                    <a:gd name="connsiteX8" fmla="*/ 728498 w 757773"/>
                    <a:gd name="connsiteY8" fmla="*/ 583565 h 803272"/>
                    <a:gd name="connsiteX9" fmla="*/ 756068 w 757773"/>
                    <a:gd name="connsiteY9" fmla="*/ 388279 h 803272"/>
                    <a:gd name="connsiteX10" fmla="*/ 698631 w 757773"/>
                    <a:gd name="connsiteY10" fmla="*/ 151638 h 803272"/>
                    <a:gd name="connsiteX11" fmla="*/ 526319 w 757773"/>
                    <a:gd name="connsiteY11" fmla="*/ 4 h 803272"/>
                    <a:gd name="connsiteX12" fmla="*/ 202373 w 757773"/>
                    <a:gd name="connsiteY12" fmla="*/ 135555 h 803272"/>
                    <a:gd name="connsiteX0" fmla="*/ 202373 w 757773"/>
                    <a:gd name="connsiteY0" fmla="*/ 135555 h 811941"/>
                    <a:gd name="connsiteX1" fmla="*/ 27764 w 757773"/>
                    <a:gd name="connsiteY1" fmla="*/ 287189 h 811941"/>
                    <a:gd name="connsiteX2" fmla="*/ 7087 w 757773"/>
                    <a:gd name="connsiteY2" fmla="*/ 436526 h 811941"/>
                    <a:gd name="connsiteX3" fmla="*/ 96689 w 757773"/>
                    <a:gd name="connsiteY3" fmla="*/ 567483 h 811941"/>
                    <a:gd name="connsiteX4" fmla="*/ 96689 w 757773"/>
                    <a:gd name="connsiteY4" fmla="*/ 567483 h 811941"/>
                    <a:gd name="connsiteX5" fmla="*/ 200076 w 757773"/>
                    <a:gd name="connsiteY5" fmla="*/ 778852 h 811941"/>
                    <a:gd name="connsiteX6" fmla="*/ 399958 w 757773"/>
                    <a:gd name="connsiteY6" fmla="*/ 801827 h 811941"/>
                    <a:gd name="connsiteX7" fmla="*/ 590649 w 757773"/>
                    <a:gd name="connsiteY7" fmla="*/ 682357 h 811941"/>
                    <a:gd name="connsiteX8" fmla="*/ 728498 w 757773"/>
                    <a:gd name="connsiteY8" fmla="*/ 583565 h 811941"/>
                    <a:gd name="connsiteX9" fmla="*/ 756068 w 757773"/>
                    <a:gd name="connsiteY9" fmla="*/ 388279 h 811941"/>
                    <a:gd name="connsiteX10" fmla="*/ 698631 w 757773"/>
                    <a:gd name="connsiteY10" fmla="*/ 151638 h 811941"/>
                    <a:gd name="connsiteX11" fmla="*/ 526319 w 757773"/>
                    <a:gd name="connsiteY11" fmla="*/ 4 h 811941"/>
                    <a:gd name="connsiteX12" fmla="*/ 202373 w 757773"/>
                    <a:gd name="connsiteY12" fmla="*/ 135555 h 811941"/>
                    <a:gd name="connsiteX0" fmla="*/ 202373 w 739062"/>
                    <a:gd name="connsiteY0" fmla="*/ 135555 h 811941"/>
                    <a:gd name="connsiteX1" fmla="*/ 27764 w 739062"/>
                    <a:gd name="connsiteY1" fmla="*/ 287189 h 811941"/>
                    <a:gd name="connsiteX2" fmla="*/ 7087 w 739062"/>
                    <a:gd name="connsiteY2" fmla="*/ 436526 h 811941"/>
                    <a:gd name="connsiteX3" fmla="*/ 96689 w 739062"/>
                    <a:gd name="connsiteY3" fmla="*/ 567483 h 811941"/>
                    <a:gd name="connsiteX4" fmla="*/ 96689 w 739062"/>
                    <a:gd name="connsiteY4" fmla="*/ 567483 h 811941"/>
                    <a:gd name="connsiteX5" fmla="*/ 200076 w 739062"/>
                    <a:gd name="connsiteY5" fmla="*/ 778852 h 811941"/>
                    <a:gd name="connsiteX6" fmla="*/ 399958 w 739062"/>
                    <a:gd name="connsiteY6" fmla="*/ 801827 h 811941"/>
                    <a:gd name="connsiteX7" fmla="*/ 590649 w 739062"/>
                    <a:gd name="connsiteY7" fmla="*/ 682357 h 811941"/>
                    <a:gd name="connsiteX8" fmla="*/ 728498 w 739062"/>
                    <a:gd name="connsiteY8" fmla="*/ 583565 h 811941"/>
                    <a:gd name="connsiteX9" fmla="*/ 726201 w 739062"/>
                    <a:gd name="connsiteY9" fmla="*/ 351520 h 811941"/>
                    <a:gd name="connsiteX10" fmla="*/ 698631 w 739062"/>
                    <a:gd name="connsiteY10" fmla="*/ 151638 h 811941"/>
                    <a:gd name="connsiteX11" fmla="*/ 526319 w 739062"/>
                    <a:gd name="connsiteY11" fmla="*/ 4 h 811941"/>
                    <a:gd name="connsiteX12" fmla="*/ 202373 w 739062"/>
                    <a:gd name="connsiteY12" fmla="*/ 135555 h 811941"/>
                    <a:gd name="connsiteX0" fmla="*/ 202373 w 760477"/>
                    <a:gd name="connsiteY0" fmla="*/ 135555 h 811941"/>
                    <a:gd name="connsiteX1" fmla="*/ 27764 w 760477"/>
                    <a:gd name="connsiteY1" fmla="*/ 287189 h 811941"/>
                    <a:gd name="connsiteX2" fmla="*/ 7087 w 760477"/>
                    <a:gd name="connsiteY2" fmla="*/ 436526 h 811941"/>
                    <a:gd name="connsiteX3" fmla="*/ 96689 w 760477"/>
                    <a:gd name="connsiteY3" fmla="*/ 567483 h 811941"/>
                    <a:gd name="connsiteX4" fmla="*/ 96689 w 760477"/>
                    <a:gd name="connsiteY4" fmla="*/ 567483 h 811941"/>
                    <a:gd name="connsiteX5" fmla="*/ 200076 w 760477"/>
                    <a:gd name="connsiteY5" fmla="*/ 778852 h 811941"/>
                    <a:gd name="connsiteX6" fmla="*/ 399958 w 760477"/>
                    <a:gd name="connsiteY6" fmla="*/ 801827 h 811941"/>
                    <a:gd name="connsiteX7" fmla="*/ 590649 w 760477"/>
                    <a:gd name="connsiteY7" fmla="*/ 682357 h 811941"/>
                    <a:gd name="connsiteX8" fmla="*/ 753771 w 760477"/>
                    <a:gd name="connsiteY8" fmla="*/ 558293 h 811941"/>
                    <a:gd name="connsiteX9" fmla="*/ 726201 w 760477"/>
                    <a:gd name="connsiteY9" fmla="*/ 351520 h 811941"/>
                    <a:gd name="connsiteX10" fmla="*/ 698631 w 760477"/>
                    <a:gd name="connsiteY10" fmla="*/ 151638 h 811941"/>
                    <a:gd name="connsiteX11" fmla="*/ 526319 w 760477"/>
                    <a:gd name="connsiteY11" fmla="*/ 4 h 811941"/>
                    <a:gd name="connsiteX12" fmla="*/ 202373 w 760477"/>
                    <a:gd name="connsiteY12" fmla="*/ 135555 h 811941"/>
                    <a:gd name="connsiteX0" fmla="*/ 202373 w 765598"/>
                    <a:gd name="connsiteY0" fmla="*/ 135555 h 811941"/>
                    <a:gd name="connsiteX1" fmla="*/ 27764 w 765598"/>
                    <a:gd name="connsiteY1" fmla="*/ 287189 h 811941"/>
                    <a:gd name="connsiteX2" fmla="*/ 7087 w 765598"/>
                    <a:gd name="connsiteY2" fmla="*/ 436526 h 811941"/>
                    <a:gd name="connsiteX3" fmla="*/ 96689 w 765598"/>
                    <a:gd name="connsiteY3" fmla="*/ 567483 h 811941"/>
                    <a:gd name="connsiteX4" fmla="*/ 96689 w 765598"/>
                    <a:gd name="connsiteY4" fmla="*/ 567483 h 811941"/>
                    <a:gd name="connsiteX5" fmla="*/ 200076 w 765598"/>
                    <a:gd name="connsiteY5" fmla="*/ 778852 h 811941"/>
                    <a:gd name="connsiteX6" fmla="*/ 399958 w 765598"/>
                    <a:gd name="connsiteY6" fmla="*/ 801827 h 811941"/>
                    <a:gd name="connsiteX7" fmla="*/ 590649 w 765598"/>
                    <a:gd name="connsiteY7" fmla="*/ 682357 h 811941"/>
                    <a:gd name="connsiteX8" fmla="*/ 753771 w 765598"/>
                    <a:gd name="connsiteY8" fmla="*/ 558293 h 811941"/>
                    <a:gd name="connsiteX9" fmla="*/ 746878 w 765598"/>
                    <a:gd name="connsiteY9" fmla="*/ 314760 h 811941"/>
                    <a:gd name="connsiteX10" fmla="*/ 698631 w 765598"/>
                    <a:gd name="connsiteY10" fmla="*/ 151638 h 811941"/>
                    <a:gd name="connsiteX11" fmla="*/ 526319 w 765598"/>
                    <a:gd name="connsiteY11" fmla="*/ 4 h 811941"/>
                    <a:gd name="connsiteX12" fmla="*/ 202373 w 765598"/>
                    <a:gd name="connsiteY12" fmla="*/ 135555 h 811941"/>
                    <a:gd name="connsiteX0" fmla="*/ 202373 w 761851"/>
                    <a:gd name="connsiteY0" fmla="*/ 135555 h 811941"/>
                    <a:gd name="connsiteX1" fmla="*/ 27764 w 761851"/>
                    <a:gd name="connsiteY1" fmla="*/ 287189 h 811941"/>
                    <a:gd name="connsiteX2" fmla="*/ 7087 w 761851"/>
                    <a:gd name="connsiteY2" fmla="*/ 436526 h 811941"/>
                    <a:gd name="connsiteX3" fmla="*/ 96689 w 761851"/>
                    <a:gd name="connsiteY3" fmla="*/ 567483 h 811941"/>
                    <a:gd name="connsiteX4" fmla="*/ 96689 w 761851"/>
                    <a:gd name="connsiteY4" fmla="*/ 567483 h 811941"/>
                    <a:gd name="connsiteX5" fmla="*/ 200076 w 761851"/>
                    <a:gd name="connsiteY5" fmla="*/ 778852 h 811941"/>
                    <a:gd name="connsiteX6" fmla="*/ 399958 w 761851"/>
                    <a:gd name="connsiteY6" fmla="*/ 801827 h 811941"/>
                    <a:gd name="connsiteX7" fmla="*/ 590649 w 761851"/>
                    <a:gd name="connsiteY7" fmla="*/ 682357 h 811941"/>
                    <a:gd name="connsiteX8" fmla="*/ 753771 w 761851"/>
                    <a:gd name="connsiteY8" fmla="*/ 558293 h 811941"/>
                    <a:gd name="connsiteX9" fmla="*/ 733093 w 761851"/>
                    <a:gd name="connsiteY9" fmla="*/ 323950 h 811941"/>
                    <a:gd name="connsiteX10" fmla="*/ 698631 w 761851"/>
                    <a:gd name="connsiteY10" fmla="*/ 151638 h 811941"/>
                    <a:gd name="connsiteX11" fmla="*/ 526319 w 761851"/>
                    <a:gd name="connsiteY11" fmla="*/ 4 h 811941"/>
                    <a:gd name="connsiteX12" fmla="*/ 202373 w 761851"/>
                    <a:gd name="connsiteY12" fmla="*/ 135555 h 811941"/>
                    <a:gd name="connsiteX0" fmla="*/ 202373 w 762755"/>
                    <a:gd name="connsiteY0" fmla="*/ 135553 h 811939"/>
                    <a:gd name="connsiteX1" fmla="*/ 27764 w 762755"/>
                    <a:gd name="connsiteY1" fmla="*/ 287187 h 811939"/>
                    <a:gd name="connsiteX2" fmla="*/ 7087 w 762755"/>
                    <a:gd name="connsiteY2" fmla="*/ 436524 h 811939"/>
                    <a:gd name="connsiteX3" fmla="*/ 96689 w 762755"/>
                    <a:gd name="connsiteY3" fmla="*/ 567481 h 811939"/>
                    <a:gd name="connsiteX4" fmla="*/ 96689 w 762755"/>
                    <a:gd name="connsiteY4" fmla="*/ 567481 h 811939"/>
                    <a:gd name="connsiteX5" fmla="*/ 200076 w 762755"/>
                    <a:gd name="connsiteY5" fmla="*/ 778850 h 811939"/>
                    <a:gd name="connsiteX6" fmla="*/ 399958 w 762755"/>
                    <a:gd name="connsiteY6" fmla="*/ 801825 h 811939"/>
                    <a:gd name="connsiteX7" fmla="*/ 590649 w 762755"/>
                    <a:gd name="connsiteY7" fmla="*/ 682355 h 811939"/>
                    <a:gd name="connsiteX8" fmla="*/ 753771 w 762755"/>
                    <a:gd name="connsiteY8" fmla="*/ 558291 h 811939"/>
                    <a:gd name="connsiteX9" fmla="*/ 733093 w 762755"/>
                    <a:gd name="connsiteY9" fmla="*/ 323948 h 811939"/>
                    <a:gd name="connsiteX10" fmla="*/ 661871 w 762755"/>
                    <a:gd name="connsiteY10" fmla="*/ 133256 h 811939"/>
                    <a:gd name="connsiteX11" fmla="*/ 526319 w 762755"/>
                    <a:gd name="connsiteY11" fmla="*/ 2 h 811939"/>
                    <a:gd name="connsiteX12" fmla="*/ 202373 w 762755"/>
                    <a:gd name="connsiteY12" fmla="*/ 135553 h 811939"/>
                    <a:gd name="connsiteX0" fmla="*/ 202373 w 761851"/>
                    <a:gd name="connsiteY0" fmla="*/ 135551 h 811937"/>
                    <a:gd name="connsiteX1" fmla="*/ 27764 w 761851"/>
                    <a:gd name="connsiteY1" fmla="*/ 287185 h 811937"/>
                    <a:gd name="connsiteX2" fmla="*/ 7087 w 761851"/>
                    <a:gd name="connsiteY2" fmla="*/ 436522 h 811937"/>
                    <a:gd name="connsiteX3" fmla="*/ 96689 w 761851"/>
                    <a:gd name="connsiteY3" fmla="*/ 567479 h 811937"/>
                    <a:gd name="connsiteX4" fmla="*/ 96689 w 761851"/>
                    <a:gd name="connsiteY4" fmla="*/ 567479 h 811937"/>
                    <a:gd name="connsiteX5" fmla="*/ 200076 w 761851"/>
                    <a:gd name="connsiteY5" fmla="*/ 778848 h 811937"/>
                    <a:gd name="connsiteX6" fmla="*/ 399958 w 761851"/>
                    <a:gd name="connsiteY6" fmla="*/ 801823 h 811937"/>
                    <a:gd name="connsiteX7" fmla="*/ 590649 w 761851"/>
                    <a:gd name="connsiteY7" fmla="*/ 682353 h 811937"/>
                    <a:gd name="connsiteX8" fmla="*/ 753771 w 761851"/>
                    <a:gd name="connsiteY8" fmla="*/ 558289 h 811937"/>
                    <a:gd name="connsiteX9" fmla="*/ 733093 w 761851"/>
                    <a:gd name="connsiteY9" fmla="*/ 323946 h 811937"/>
                    <a:gd name="connsiteX10" fmla="*/ 698631 w 761851"/>
                    <a:gd name="connsiteY10" fmla="*/ 135552 h 811937"/>
                    <a:gd name="connsiteX11" fmla="*/ 526319 w 761851"/>
                    <a:gd name="connsiteY11" fmla="*/ 0 h 811937"/>
                    <a:gd name="connsiteX12" fmla="*/ 202373 w 761851"/>
                    <a:gd name="connsiteY12" fmla="*/ 135551 h 811937"/>
                    <a:gd name="connsiteX0" fmla="*/ 202373 w 757155"/>
                    <a:gd name="connsiteY0" fmla="*/ 135551 h 811937"/>
                    <a:gd name="connsiteX1" fmla="*/ 27764 w 757155"/>
                    <a:gd name="connsiteY1" fmla="*/ 287185 h 811937"/>
                    <a:gd name="connsiteX2" fmla="*/ 7087 w 757155"/>
                    <a:gd name="connsiteY2" fmla="*/ 436522 h 811937"/>
                    <a:gd name="connsiteX3" fmla="*/ 96689 w 757155"/>
                    <a:gd name="connsiteY3" fmla="*/ 567479 h 811937"/>
                    <a:gd name="connsiteX4" fmla="*/ 96689 w 757155"/>
                    <a:gd name="connsiteY4" fmla="*/ 567479 h 811937"/>
                    <a:gd name="connsiteX5" fmla="*/ 200076 w 757155"/>
                    <a:gd name="connsiteY5" fmla="*/ 778848 h 811937"/>
                    <a:gd name="connsiteX6" fmla="*/ 399958 w 757155"/>
                    <a:gd name="connsiteY6" fmla="*/ 801823 h 811937"/>
                    <a:gd name="connsiteX7" fmla="*/ 590649 w 757155"/>
                    <a:gd name="connsiteY7" fmla="*/ 682353 h 811937"/>
                    <a:gd name="connsiteX8" fmla="*/ 753771 w 757155"/>
                    <a:gd name="connsiteY8" fmla="*/ 558289 h 811937"/>
                    <a:gd name="connsiteX9" fmla="*/ 700929 w 757155"/>
                    <a:gd name="connsiteY9" fmla="*/ 418143 h 811937"/>
                    <a:gd name="connsiteX10" fmla="*/ 698631 w 757155"/>
                    <a:gd name="connsiteY10" fmla="*/ 135552 h 811937"/>
                    <a:gd name="connsiteX11" fmla="*/ 526319 w 757155"/>
                    <a:gd name="connsiteY11" fmla="*/ 0 h 811937"/>
                    <a:gd name="connsiteX12" fmla="*/ 202373 w 757155"/>
                    <a:gd name="connsiteY12" fmla="*/ 135551 h 811937"/>
                    <a:gd name="connsiteX0" fmla="*/ 202373 w 764171"/>
                    <a:gd name="connsiteY0" fmla="*/ 135551 h 811937"/>
                    <a:gd name="connsiteX1" fmla="*/ 27764 w 764171"/>
                    <a:gd name="connsiteY1" fmla="*/ 287185 h 811937"/>
                    <a:gd name="connsiteX2" fmla="*/ 7087 w 764171"/>
                    <a:gd name="connsiteY2" fmla="*/ 436522 h 811937"/>
                    <a:gd name="connsiteX3" fmla="*/ 96689 w 764171"/>
                    <a:gd name="connsiteY3" fmla="*/ 567479 h 811937"/>
                    <a:gd name="connsiteX4" fmla="*/ 96689 w 764171"/>
                    <a:gd name="connsiteY4" fmla="*/ 567479 h 811937"/>
                    <a:gd name="connsiteX5" fmla="*/ 200076 w 764171"/>
                    <a:gd name="connsiteY5" fmla="*/ 778848 h 811937"/>
                    <a:gd name="connsiteX6" fmla="*/ 399958 w 764171"/>
                    <a:gd name="connsiteY6" fmla="*/ 801823 h 811937"/>
                    <a:gd name="connsiteX7" fmla="*/ 590649 w 764171"/>
                    <a:gd name="connsiteY7" fmla="*/ 682353 h 811937"/>
                    <a:gd name="connsiteX8" fmla="*/ 753771 w 764171"/>
                    <a:gd name="connsiteY8" fmla="*/ 558289 h 811937"/>
                    <a:gd name="connsiteX9" fmla="*/ 742283 w 764171"/>
                    <a:gd name="connsiteY9" fmla="*/ 353813 h 811937"/>
                    <a:gd name="connsiteX10" fmla="*/ 698631 w 764171"/>
                    <a:gd name="connsiteY10" fmla="*/ 135552 h 811937"/>
                    <a:gd name="connsiteX11" fmla="*/ 526319 w 764171"/>
                    <a:gd name="connsiteY11" fmla="*/ 0 h 811937"/>
                    <a:gd name="connsiteX12" fmla="*/ 202373 w 764171"/>
                    <a:gd name="connsiteY12" fmla="*/ 135551 h 811937"/>
                    <a:gd name="connsiteX0" fmla="*/ 202373 w 745887"/>
                    <a:gd name="connsiteY0" fmla="*/ 135551 h 811937"/>
                    <a:gd name="connsiteX1" fmla="*/ 27764 w 745887"/>
                    <a:gd name="connsiteY1" fmla="*/ 287185 h 811937"/>
                    <a:gd name="connsiteX2" fmla="*/ 7087 w 745887"/>
                    <a:gd name="connsiteY2" fmla="*/ 436522 h 811937"/>
                    <a:gd name="connsiteX3" fmla="*/ 96689 w 745887"/>
                    <a:gd name="connsiteY3" fmla="*/ 567479 h 811937"/>
                    <a:gd name="connsiteX4" fmla="*/ 96689 w 745887"/>
                    <a:gd name="connsiteY4" fmla="*/ 567479 h 811937"/>
                    <a:gd name="connsiteX5" fmla="*/ 200076 w 745887"/>
                    <a:gd name="connsiteY5" fmla="*/ 778848 h 811937"/>
                    <a:gd name="connsiteX6" fmla="*/ 399958 w 745887"/>
                    <a:gd name="connsiteY6" fmla="*/ 801823 h 811937"/>
                    <a:gd name="connsiteX7" fmla="*/ 590649 w 745887"/>
                    <a:gd name="connsiteY7" fmla="*/ 682353 h 811937"/>
                    <a:gd name="connsiteX8" fmla="*/ 726201 w 745887"/>
                    <a:gd name="connsiteY8" fmla="*/ 558289 h 811937"/>
                    <a:gd name="connsiteX9" fmla="*/ 742283 w 745887"/>
                    <a:gd name="connsiteY9" fmla="*/ 353813 h 811937"/>
                    <a:gd name="connsiteX10" fmla="*/ 698631 w 745887"/>
                    <a:gd name="connsiteY10" fmla="*/ 135552 h 811937"/>
                    <a:gd name="connsiteX11" fmla="*/ 526319 w 745887"/>
                    <a:gd name="connsiteY11" fmla="*/ 0 h 811937"/>
                    <a:gd name="connsiteX12" fmla="*/ 202373 w 745887"/>
                    <a:gd name="connsiteY12" fmla="*/ 135551 h 811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5887" h="811937">
                      <a:moveTo>
                        <a:pt x="202373" y="135551"/>
                      </a:moveTo>
                      <a:cubicBezTo>
                        <a:pt x="119280" y="183415"/>
                        <a:pt x="60312" y="237023"/>
                        <a:pt x="27764" y="287185"/>
                      </a:cubicBezTo>
                      <a:cubicBezTo>
                        <a:pt x="-4784" y="337347"/>
                        <a:pt x="-4400" y="389806"/>
                        <a:pt x="7087" y="436522"/>
                      </a:cubicBezTo>
                      <a:cubicBezTo>
                        <a:pt x="18574" y="483238"/>
                        <a:pt x="96689" y="567479"/>
                        <a:pt x="96689" y="567479"/>
                      </a:cubicBezTo>
                      <a:lnTo>
                        <a:pt x="96689" y="567479"/>
                      </a:lnTo>
                      <a:cubicBezTo>
                        <a:pt x="113920" y="602707"/>
                        <a:pt x="149531" y="739791"/>
                        <a:pt x="200076" y="778848"/>
                      </a:cubicBezTo>
                      <a:cubicBezTo>
                        <a:pt x="250621" y="817905"/>
                        <a:pt x="334863" y="817905"/>
                        <a:pt x="399958" y="801823"/>
                      </a:cubicBezTo>
                      <a:cubicBezTo>
                        <a:pt x="465053" y="785741"/>
                        <a:pt x="536275" y="722942"/>
                        <a:pt x="590649" y="682353"/>
                      </a:cubicBezTo>
                      <a:cubicBezTo>
                        <a:pt x="645023" y="641764"/>
                        <a:pt x="700929" y="613046"/>
                        <a:pt x="726201" y="558289"/>
                      </a:cubicBezTo>
                      <a:cubicBezTo>
                        <a:pt x="751473" y="503532"/>
                        <a:pt x="746878" y="424269"/>
                        <a:pt x="742283" y="353813"/>
                      </a:cubicBezTo>
                      <a:cubicBezTo>
                        <a:pt x="737688" y="283357"/>
                        <a:pt x="736922" y="200264"/>
                        <a:pt x="698631" y="135552"/>
                      </a:cubicBezTo>
                      <a:cubicBezTo>
                        <a:pt x="660340" y="70840"/>
                        <a:pt x="609029" y="0"/>
                        <a:pt x="526319" y="0"/>
                      </a:cubicBezTo>
                      <a:cubicBezTo>
                        <a:pt x="443609" y="0"/>
                        <a:pt x="285466" y="87687"/>
                        <a:pt x="202373" y="135551"/>
                      </a:cubicBezTo>
                      <a:close/>
                    </a:path>
                  </a:pathLst>
                </a:custGeom>
                <a:solidFill>
                  <a:srgbClr val="02B2BE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Forme libre 9">
                  <a:extLst>
                    <a:ext uri="{FF2B5EF4-FFF2-40B4-BE49-F238E27FC236}">
                      <a16:creationId xmlns:a16="http://schemas.microsoft.com/office/drawing/2014/main" id="{EC557E4E-E87B-43DD-9C4A-19BE1BC350D3}"/>
                    </a:ext>
                  </a:extLst>
                </p:cNvPr>
                <p:cNvSpPr/>
                <p:nvPr/>
              </p:nvSpPr>
              <p:spPr>
                <a:xfrm>
                  <a:off x="7709368" y="1462507"/>
                  <a:ext cx="789840" cy="693131"/>
                </a:xfrm>
                <a:custGeom>
                  <a:avLst/>
                  <a:gdLst>
                    <a:gd name="connsiteX0" fmla="*/ 628831 w 640823"/>
                    <a:gd name="connsiteY0" fmla="*/ 78384 h 518649"/>
                    <a:gd name="connsiteX1" fmla="*/ 551713 w 640823"/>
                    <a:gd name="connsiteY1" fmla="*/ 238128 h 518649"/>
                    <a:gd name="connsiteX2" fmla="*/ 414002 w 640823"/>
                    <a:gd name="connsiteY2" fmla="*/ 469482 h 518649"/>
                    <a:gd name="connsiteX3" fmla="*/ 240487 w 640823"/>
                    <a:gd name="connsiteY3" fmla="*/ 502533 h 518649"/>
                    <a:gd name="connsiteX4" fmla="*/ 39429 w 640823"/>
                    <a:gd name="connsiteY4" fmla="*/ 268425 h 518649"/>
                    <a:gd name="connsiteX5" fmla="*/ 22903 w 640823"/>
                    <a:gd name="connsiteY5" fmla="*/ 105926 h 518649"/>
                    <a:gd name="connsiteX6" fmla="*/ 292817 w 640823"/>
                    <a:gd name="connsiteY6" fmla="*/ 1266 h 518649"/>
                    <a:gd name="connsiteX7" fmla="*/ 628831 w 640823"/>
                    <a:gd name="connsiteY7" fmla="*/ 78384 h 518649"/>
                    <a:gd name="connsiteX0" fmla="*/ 582010 w 599789"/>
                    <a:gd name="connsiteY0" fmla="*/ 33206 h 525801"/>
                    <a:gd name="connsiteX1" fmla="*/ 551713 w 599789"/>
                    <a:gd name="connsiteY1" fmla="*/ 245280 h 525801"/>
                    <a:gd name="connsiteX2" fmla="*/ 414002 w 599789"/>
                    <a:gd name="connsiteY2" fmla="*/ 476634 h 525801"/>
                    <a:gd name="connsiteX3" fmla="*/ 240487 w 599789"/>
                    <a:gd name="connsiteY3" fmla="*/ 509685 h 525801"/>
                    <a:gd name="connsiteX4" fmla="*/ 39429 w 599789"/>
                    <a:gd name="connsiteY4" fmla="*/ 275577 h 525801"/>
                    <a:gd name="connsiteX5" fmla="*/ 22903 w 599789"/>
                    <a:gd name="connsiteY5" fmla="*/ 113078 h 525801"/>
                    <a:gd name="connsiteX6" fmla="*/ 292817 w 599789"/>
                    <a:gd name="connsiteY6" fmla="*/ 8418 h 525801"/>
                    <a:gd name="connsiteX7" fmla="*/ 582010 w 599789"/>
                    <a:gd name="connsiteY7" fmla="*/ 33206 h 525801"/>
                    <a:gd name="connsiteX0" fmla="*/ 587518 w 604355"/>
                    <a:gd name="connsiteY0" fmla="*/ 47153 h 520469"/>
                    <a:gd name="connsiteX1" fmla="*/ 551713 w 604355"/>
                    <a:gd name="connsiteY1" fmla="*/ 239948 h 520469"/>
                    <a:gd name="connsiteX2" fmla="*/ 414002 w 604355"/>
                    <a:gd name="connsiteY2" fmla="*/ 471302 h 520469"/>
                    <a:gd name="connsiteX3" fmla="*/ 240487 w 604355"/>
                    <a:gd name="connsiteY3" fmla="*/ 504353 h 520469"/>
                    <a:gd name="connsiteX4" fmla="*/ 39429 w 604355"/>
                    <a:gd name="connsiteY4" fmla="*/ 270245 h 520469"/>
                    <a:gd name="connsiteX5" fmla="*/ 22903 w 604355"/>
                    <a:gd name="connsiteY5" fmla="*/ 107746 h 520469"/>
                    <a:gd name="connsiteX6" fmla="*/ 292817 w 604355"/>
                    <a:gd name="connsiteY6" fmla="*/ 3086 h 520469"/>
                    <a:gd name="connsiteX7" fmla="*/ 587518 w 604355"/>
                    <a:gd name="connsiteY7" fmla="*/ 47153 h 520469"/>
                    <a:gd name="connsiteX0" fmla="*/ 598535 w 613747"/>
                    <a:gd name="connsiteY0" fmla="*/ 51834 h 519641"/>
                    <a:gd name="connsiteX1" fmla="*/ 551713 w 613747"/>
                    <a:gd name="connsiteY1" fmla="*/ 239120 h 519641"/>
                    <a:gd name="connsiteX2" fmla="*/ 414002 w 613747"/>
                    <a:gd name="connsiteY2" fmla="*/ 470474 h 519641"/>
                    <a:gd name="connsiteX3" fmla="*/ 240487 w 613747"/>
                    <a:gd name="connsiteY3" fmla="*/ 503525 h 519641"/>
                    <a:gd name="connsiteX4" fmla="*/ 39429 w 613747"/>
                    <a:gd name="connsiteY4" fmla="*/ 269417 h 519641"/>
                    <a:gd name="connsiteX5" fmla="*/ 22903 w 613747"/>
                    <a:gd name="connsiteY5" fmla="*/ 106918 h 519641"/>
                    <a:gd name="connsiteX6" fmla="*/ 292817 w 613747"/>
                    <a:gd name="connsiteY6" fmla="*/ 2258 h 519641"/>
                    <a:gd name="connsiteX7" fmla="*/ 598535 w 613747"/>
                    <a:gd name="connsiteY7" fmla="*/ 51834 h 519641"/>
                    <a:gd name="connsiteX0" fmla="*/ 598535 w 619760"/>
                    <a:gd name="connsiteY0" fmla="*/ 51528 h 520505"/>
                    <a:gd name="connsiteX1" fmla="*/ 573747 w 619760"/>
                    <a:gd name="connsiteY1" fmla="*/ 208518 h 520505"/>
                    <a:gd name="connsiteX2" fmla="*/ 414002 w 619760"/>
                    <a:gd name="connsiteY2" fmla="*/ 470168 h 520505"/>
                    <a:gd name="connsiteX3" fmla="*/ 240487 w 619760"/>
                    <a:gd name="connsiteY3" fmla="*/ 503219 h 520505"/>
                    <a:gd name="connsiteX4" fmla="*/ 39429 w 619760"/>
                    <a:gd name="connsiteY4" fmla="*/ 269111 h 520505"/>
                    <a:gd name="connsiteX5" fmla="*/ 22903 w 619760"/>
                    <a:gd name="connsiteY5" fmla="*/ 106612 h 520505"/>
                    <a:gd name="connsiteX6" fmla="*/ 292817 w 619760"/>
                    <a:gd name="connsiteY6" fmla="*/ 1952 h 520505"/>
                    <a:gd name="connsiteX7" fmla="*/ 598535 w 619760"/>
                    <a:gd name="connsiteY7" fmla="*/ 51528 h 520505"/>
                    <a:gd name="connsiteX0" fmla="*/ 598535 w 621627"/>
                    <a:gd name="connsiteY0" fmla="*/ 51457 h 520770"/>
                    <a:gd name="connsiteX1" fmla="*/ 579255 w 621627"/>
                    <a:gd name="connsiteY1" fmla="*/ 200184 h 520770"/>
                    <a:gd name="connsiteX2" fmla="*/ 414002 w 621627"/>
                    <a:gd name="connsiteY2" fmla="*/ 470097 h 520770"/>
                    <a:gd name="connsiteX3" fmla="*/ 240487 w 621627"/>
                    <a:gd name="connsiteY3" fmla="*/ 503148 h 520770"/>
                    <a:gd name="connsiteX4" fmla="*/ 39429 w 621627"/>
                    <a:gd name="connsiteY4" fmla="*/ 269040 h 520770"/>
                    <a:gd name="connsiteX5" fmla="*/ 22903 w 621627"/>
                    <a:gd name="connsiteY5" fmla="*/ 106541 h 520770"/>
                    <a:gd name="connsiteX6" fmla="*/ 292817 w 621627"/>
                    <a:gd name="connsiteY6" fmla="*/ 1881 h 520770"/>
                    <a:gd name="connsiteX7" fmla="*/ 598535 w 621627"/>
                    <a:gd name="connsiteY7" fmla="*/ 51457 h 52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1627" h="520770">
                      <a:moveTo>
                        <a:pt x="598535" y="51457"/>
                      </a:moveTo>
                      <a:cubicBezTo>
                        <a:pt x="646274" y="84507"/>
                        <a:pt x="610010" y="130411"/>
                        <a:pt x="579255" y="200184"/>
                      </a:cubicBezTo>
                      <a:cubicBezTo>
                        <a:pt x="548500" y="269957"/>
                        <a:pt x="470463" y="419603"/>
                        <a:pt x="414002" y="470097"/>
                      </a:cubicBezTo>
                      <a:cubicBezTo>
                        <a:pt x="357541" y="520591"/>
                        <a:pt x="302916" y="536657"/>
                        <a:pt x="240487" y="503148"/>
                      </a:cubicBezTo>
                      <a:cubicBezTo>
                        <a:pt x="178058" y="469639"/>
                        <a:pt x="75693" y="335141"/>
                        <a:pt x="39429" y="269040"/>
                      </a:cubicBezTo>
                      <a:cubicBezTo>
                        <a:pt x="3165" y="202939"/>
                        <a:pt x="-19328" y="151068"/>
                        <a:pt x="22903" y="106541"/>
                      </a:cubicBezTo>
                      <a:cubicBezTo>
                        <a:pt x="65134" y="62014"/>
                        <a:pt x="196878" y="11062"/>
                        <a:pt x="292817" y="1881"/>
                      </a:cubicBezTo>
                      <a:cubicBezTo>
                        <a:pt x="388756" y="-7300"/>
                        <a:pt x="550796" y="18407"/>
                        <a:pt x="598535" y="5145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orme libre 10">
                  <a:extLst>
                    <a:ext uri="{FF2B5EF4-FFF2-40B4-BE49-F238E27FC236}">
                      <a16:creationId xmlns:a16="http://schemas.microsoft.com/office/drawing/2014/main" id="{42D1A5D1-7632-4ED7-9C68-6CF2D6482439}"/>
                    </a:ext>
                  </a:extLst>
                </p:cNvPr>
                <p:cNvSpPr/>
                <p:nvPr/>
              </p:nvSpPr>
              <p:spPr>
                <a:xfrm>
                  <a:off x="7164519" y="1661321"/>
                  <a:ext cx="592659" cy="721048"/>
                </a:xfrm>
                <a:custGeom>
                  <a:avLst/>
                  <a:gdLst>
                    <a:gd name="connsiteX0" fmla="*/ 26237 w 465333"/>
                    <a:gd name="connsiteY0" fmla="*/ 231094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231094 h 540253"/>
                    <a:gd name="connsiteX0" fmla="*/ 26237 w 465333"/>
                    <a:gd name="connsiteY0" fmla="*/ 173256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173256 h 540253"/>
                    <a:gd name="connsiteX0" fmla="*/ 26237 w 465333"/>
                    <a:gd name="connsiteY0" fmla="*/ 173256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173256 h 540253"/>
                    <a:gd name="connsiteX0" fmla="*/ 29854 w 468950"/>
                    <a:gd name="connsiteY0" fmla="*/ 173256 h 540253"/>
                    <a:gd name="connsiteX1" fmla="*/ 29854 w 468950"/>
                    <a:gd name="connsiteY1" fmla="*/ 297196 h 540253"/>
                    <a:gd name="connsiteX2" fmla="*/ 302522 w 468950"/>
                    <a:gd name="connsiteY2" fmla="*/ 534058 h 540253"/>
                    <a:gd name="connsiteX3" fmla="*/ 418199 w 468950"/>
                    <a:gd name="connsiteY3" fmla="*/ 445923 h 540253"/>
                    <a:gd name="connsiteX4" fmla="*/ 467775 w 468950"/>
                    <a:gd name="connsiteY4" fmla="*/ 178764 h 540253"/>
                    <a:gd name="connsiteX5" fmla="*/ 437478 w 468950"/>
                    <a:gd name="connsiteY5" fmla="*/ 10757 h 540253"/>
                    <a:gd name="connsiteX6" fmla="*/ 274979 w 468950"/>
                    <a:gd name="connsiteY6" fmla="*/ 16266 h 540253"/>
                    <a:gd name="connsiteX7" fmla="*/ 274979 w 468950"/>
                    <a:gd name="connsiteY7" fmla="*/ 16266 h 540253"/>
                    <a:gd name="connsiteX8" fmla="*/ 29854 w 468950"/>
                    <a:gd name="connsiteY8" fmla="*/ 173256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69805 w 463776"/>
                    <a:gd name="connsiteY7" fmla="*/ 16266 h 540253"/>
                    <a:gd name="connsiteX8" fmla="*/ 35697 w 463776"/>
                    <a:gd name="connsiteY8" fmla="*/ 159485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69805 w 463776"/>
                    <a:gd name="connsiteY7" fmla="*/ 16266 h 540253"/>
                    <a:gd name="connsiteX8" fmla="*/ 35697 w 463776"/>
                    <a:gd name="connsiteY8" fmla="*/ 159485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34000 w 463776"/>
                    <a:gd name="connsiteY7" fmla="*/ 43808 h 540253"/>
                    <a:gd name="connsiteX8" fmla="*/ 35697 w 463776"/>
                    <a:gd name="connsiteY8" fmla="*/ 159485 h 540253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234000 w 463448"/>
                    <a:gd name="connsiteY7" fmla="*/ 44616 h 541061"/>
                    <a:gd name="connsiteX8" fmla="*/ 35697 w 463448"/>
                    <a:gd name="connsiteY8" fmla="*/ 160293 h 541061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234000 w 463448"/>
                    <a:gd name="connsiteY7" fmla="*/ 44616 h 541061"/>
                    <a:gd name="connsiteX8" fmla="*/ 35697 w 463448"/>
                    <a:gd name="connsiteY8" fmla="*/ 160293 h 541061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35697 w 463448"/>
                    <a:gd name="connsiteY7" fmla="*/ 160293 h 541061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7191 h 537959"/>
                    <a:gd name="connsiteX1" fmla="*/ 24680 w 463555"/>
                    <a:gd name="connsiteY1" fmla="*/ 294902 h 537959"/>
                    <a:gd name="connsiteX2" fmla="*/ 297348 w 463555"/>
                    <a:gd name="connsiteY2" fmla="*/ 531764 h 537959"/>
                    <a:gd name="connsiteX3" fmla="*/ 413025 w 463555"/>
                    <a:gd name="connsiteY3" fmla="*/ 443629 h 537959"/>
                    <a:gd name="connsiteX4" fmla="*/ 462601 w 463555"/>
                    <a:gd name="connsiteY4" fmla="*/ 176470 h 537959"/>
                    <a:gd name="connsiteX5" fmla="*/ 432304 w 463555"/>
                    <a:gd name="connsiteY5" fmla="*/ 8463 h 537959"/>
                    <a:gd name="connsiteX6" fmla="*/ 283576 w 463555"/>
                    <a:gd name="connsiteY6" fmla="*/ 24989 h 537959"/>
                    <a:gd name="connsiteX7" fmla="*/ 35697 w 463555"/>
                    <a:gd name="connsiteY7" fmla="*/ 157191 h 537959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54976 w 463555"/>
                    <a:gd name="connsiteY7" fmla="*/ 155468 h 541745"/>
                    <a:gd name="connsiteX8" fmla="*/ 35697 w 463555"/>
                    <a:gd name="connsiteY8" fmla="*/ 160977 h 541745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54976 w 463555"/>
                    <a:gd name="connsiteY7" fmla="*/ 155468 h 541745"/>
                    <a:gd name="connsiteX8" fmla="*/ 35697 w 463555"/>
                    <a:gd name="connsiteY8" fmla="*/ 160977 h 541745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104552 w 463555"/>
                    <a:gd name="connsiteY7" fmla="*/ 122418 h 541745"/>
                    <a:gd name="connsiteX8" fmla="*/ 35697 w 463555"/>
                    <a:gd name="connsiteY8" fmla="*/ 160977 h 541745"/>
                    <a:gd name="connsiteX0" fmla="*/ 38582 w 466440"/>
                    <a:gd name="connsiteY0" fmla="*/ 160977 h 541745"/>
                    <a:gd name="connsiteX1" fmla="*/ 27565 w 466440"/>
                    <a:gd name="connsiteY1" fmla="*/ 298688 h 541745"/>
                    <a:gd name="connsiteX2" fmla="*/ 300233 w 466440"/>
                    <a:gd name="connsiteY2" fmla="*/ 535550 h 541745"/>
                    <a:gd name="connsiteX3" fmla="*/ 415910 w 466440"/>
                    <a:gd name="connsiteY3" fmla="*/ 447415 h 541745"/>
                    <a:gd name="connsiteX4" fmla="*/ 465486 w 466440"/>
                    <a:gd name="connsiteY4" fmla="*/ 180256 h 541745"/>
                    <a:gd name="connsiteX5" fmla="*/ 435189 w 466440"/>
                    <a:gd name="connsiteY5" fmla="*/ 12249 h 541745"/>
                    <a:gd name="connsiteX6" fmla="*/ 286461 w 466440"/>
                    <a:gd name="connsiteY6" fmla="*/ 28775 h 541745"/>
                    <a:gd name="connsiteX7" fmla="*/ 38582 w 466440"/>
                    <a:gd name="connsiteY7" fmla="*/ 160977 h 54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440" h="541745">
                      <a:moveTo>
                        <a:pt x="38582" y="160977"/>
                      </a:moveTo>
                      <a:cubicBezTo>
                        <a:pt x="-4567" y="205962"/>
                        <a:pt x="-16043" y="236259"/>
                        <a:pt x="27565" y="298688"/>
                      </a:cubicBezTo>
                      <a:cubicBezTo>
                        <a:pt x="71173" y="361117"/>
                        <a:pt x="235509" y="510762"/>
                        <a:pt x="300233" y="535550"/>
                      </a:cubicBezTo>
                      <a:cubicBezTo>
                        <a:pt x="364957" y="560338"/>
                        <a:pt x="388368" y="506631"/>
                        <a:pt x="415910" y="447415"/>
                      </a:cubicBezTo>
                      <a:cubicBezTo>
                        <a:pt x="443452" y="388199"/>
                        <a:pt x="462273" y="252783"/>
                        <a:pt x="465486" y="180256"/>
                      </a:cubicBezTo>
                      <a:cubicBezTo>
                        <a:pt x="468699" y="107729"/>
                        <a:pt x="465026" y="37496"/>
                        <a:pt x="435189" y="12249"/>
                      </a:cubicBezTo>
                      <a:cubicBezTo>
                        <a:pt x="405352" y="-12998"/>
                        <a:pt x="349349" y="4905"/>
                        <a:pt x="286461" y="28775"/>
                      </a:cubicBezTo>
                      <a:cubicBezTo>
                        <a:pt x="220360" y="53563"/>
                        <a:pt x="81731" y="115992"/>
                        <a:pt x="38582" y="160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104" name="Forme libre 11">
                  <a:extLst>
                    <a:ext uri="{FF2B5EF4-FFF2-40B4-BE49-F238E27FC236}">
                      <a16:creationId xmlns:a16="http://schemas.microsoft.com/office/drawing/2014/main" id="{A77C080B-4BFF-4823-A204-7AE1B0F973C8}"/>
                    </a:ext>
                  </a:extLst>
                </p:cNvPr>
                <p:cNvSpPr/>
                <p:nvPr/>
              </p:nvSpPr>
              <p:spPr>
                <a:xfrm>
                  <a:off x="6746052" y="2034819"/>
                  <a:ext cx="634762" cy="721013"/>
                </a:xfrm>
                <a:custGeom>
                  <a:avLst/>
                  <a:gdLst>
                    <a:gd name="connsiteX0" fmla="*/ 27928 w 497535"/>
                    <a:gd name="connsiteY0" fmla="*/ 304587 h 541719"/>
                    <a:gd name="connsiteX1" fmla="*/ 1034 w 497535"/>
                    <a:gd name="connsiteY1" fmla="*/ 381908 h 541719"/>
                    <a:gd name="connsiteX2" fmla="*/ 64908 w 497535"/>
                    <a:gd name="connsiteY2" fmla="*/ 452505 h 541719"/>
                    <a:gd name="connsiteX3" fmla="*/ 259890 w 497535"/>
                    <a:gd name="connsiteY3" fmla="*/ 506293 h 541719"/>
                    <a:gd name="connsiteX4" fmla="*/ 488490 w 497535"/>
                    <a:gd name="connsiteY4" fmla="*/ 519740 h 541719"/>
                    <a:gd name="connsiteX5" fmla="*/ 438064 w 497535"/>
                    <a:gd name="connsiteY5" fmla="*/ 197011 h 541719"/>
                    <a:gd name="connsiteX6" fmla="*/ 310317 w 497535"/>
                    <a:gd name="connsiteY6" fmla="*/ 12114 h 541719"/>
                    <a:gd name="connsiteX7" fmla="*/ 189293 w 497535"/>
                    <a:gd name="connsiteY7" fmla="*/ 32284 h 541719"/>
                    <a:gd name="connsiteX8" fmla="*/ 61546 w 497535"/>
                    <a:gd name="connsiteY8" fmla="*/ 149946 h 541719"/>
                    <a:gd name="connsiteX9" fmla="*/ 27928 w 497535"/>
                    <a:gd name="connsiteY9" fmla="*/ 304587 h 541719"/>
                    <a:gd name="connsiteX0" fmla="*/ 13771 w 500186"/>
                    <a:gd name="connsiteY0" fmla="*/ 274332 h 541719"/>
                    <a:gd name="connsiteX1" fmla="*/ 3685 w 500186"/>
                    <a:gd name="connsiteY1" fmla="*/ 381908 h 541719"/>
                    <a:gd name="connsiteX2" fmla="*/ 67559 w 500186"/>
                    <a:gd name="connsiteY2" fmla="*/ 452505 h 541719"/>
                    <a:gd name="connsiteX3" fmla="*/ 262541 w 500186"/>
                    <a:gd name="connsiteY3" fmla="*/ 506293 h 541719"/>
                    <a:gd name="connsiteX4" fmla="*/ 491141 w 500186"/>
                    <a:gd name="connsiteY4" fmla="*/ 519740 h 541719"/>
                    <a:gd name="connsiteX5" fmla="*/ 440715 w 500186"/>
                    <a:gd name="connsiteY5" fmla="*/ 197011 h 541719"/>
                    <a:gd name="connsiteX6" fmla="*/ 312968 w 500186"/>
                    <a:gd name="connsiteY6" fmla="*/ 12114 h 541719"/>
                    <a:gd name="connsiteX7" fmla="*/ 191944 w 500186"/>
                    <a:gd name="connsiteY7" fmla="*/ 32284 h 541719"/>
                    <a:gd name="connsiteX8" fmla="*/ 64197 w 500186"/>
                    <a:gd name="connsiteY8" fmla="*/ 149946 h 541719"/>
                    <a:gd name="connsiteX9" fmla="*/ 13771 w 500186"/>
                    <a:gd name="connsiteY9" fmla="*/ 274332 h 541719"/>
                    <a:gd name="connsiteX0" fmla="*/ 13161 w 499576"/>
                    <a:gd name="connsiteY0" fmla="*/ 274332 h 541719"/>
                    <a:gd name="connsiteX1" fmla="*/ 3075 w 499576"/>
                    <a:gd name="connsiteY1" fmla="*/ 381908 h 541719"/>
                    <a:gd name="connsiteX2" fmla="*/ 66949 w 499576"/>
                    <a:gd name="connsiteY2" fmla="*/ 452505 h 541719"/>
                    <a:gd name="connsiteX3" fmla="*/ 261931 w 499576"/>
                    <a:gd name="connsiteY3" fmla="*/ 506293 h 541719"/>
                    <a:gd name="connsiteX4" fmla="*/ 490531 w 499576"/>
                    <a:gd name="connsiteY4" fmla="*/ 519740 h 541719"/>
                    <a:gd name="connsiteX5" fmla="*/ 440105 w 499576"/>
                    <a:gd name="connsiteY5" fmla="*/ 197011 h 541719"/>
                    <a:gd name="connsiteX6" fmla="*/ 312358 w 499576"/>
                    <a:gd name="connsiteY6" fmla="*/ 12114 h 541719"/>
                    <a:gd name="connsiteX7" fmla="*/ 191334 w 499576"/>
                    <a:gd name="connsiteY7" fmla="*/ 32284 h 541719"/>
                    <a:gd name="connsiteX8" fmla="*/ 40055 w 499576"/>
                    <a:gd name="connsiteY8" fmla="*/ 146584 h 541719"/>
                    <a:gd name="connsiteX9" fmla="*/ 13161 w 499576"/>
                    <a:gd name="connsiteY9" fmla="*/ 274332 h 54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9576" h="541719">
                      <a:moveTo>
                        <a:pt x="13161" y="274332"/>
                      </a:moveTo>
                      <a:cubicBezTo>
                        <a:pt x="6998" y="313553"/>
                        <a:pt x="-5890" y="352213"/>
                        <a:pt x="3075" y="381908"/>
                      </a:cubicBezTo>
                      <a:cubicBezTo>
                        <a:pt x="12040" y="411603"/>
                        <a:pt x="23806" y="431774"/>
                        <a:pt x="66949" y="452505"/>
                      </a:cubicBezTo>
                      <a:cubicBezTo>
                        <a:pt x="110092" y="473236"/>
                        <a:pt x="191334" y="495087"/>
                        <a:pt x="261931" y="506293"/>
                      </a:cubicBezTo>
                      <a:cubicBezTo>
                        <a:pt x="332528" y="517499"/>
                        <a:pt x="460835" y="571287"/>
                        <a:pt x="490531" y="519740"/>
                      </a:cubicBezTo>
                      <a:cubicBezTo>
                        <a:pt x="520227" y="468193"/>
                        <a:pt x="469800" y="281615"/>
                        <a:pt x="440105" y="197011"/>
                      </a:cubicBezTo>
                      <a:cubicBezTo>
                        <a:pt x="410410" y="112407"/>
                        <a:pt x="353820" y="39568"/>
                        <a:pt x="312358" y="12114"/>
                      </a:cubicBezTo>
                      <a:cubicBezTo>
                        <a:pt x="270896" y="-15340"/>
                        <a:pt x="232796" y="9312"/>
                        <a:pt x="191334" y="32284"/>
                      </a:cubicBezTo>
                      <a:cubicBezTo>
                        <a:pt x="149872" y="55256"/>
                        <a:pt x="69750" y="106243"/>
                        <a:pt x="40055" y="146584"/>
                      </a:cubicBezTo>
                      <a:cubicBezTo>
                        <a:pt x="10360" y="186925"/>
                        <a:pt x="19324" y="235111"/>
                        <a:pt x="13161" y="274332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Forme libre 12">
                  <a:extLst>
                    <a:ext uri="{FF2B5EF4-FFF2-40B4-BE49-F238E27FC236}">
                      <a16:creationId xmlns:a16="http://schemas.microsoft.com/office/drawing/2014/main" id="{EB0A096B-68B3-4E6C-8779-7594E24BB649}"/>
                    </a:ext>
                  </a:extLst>
                </p:cNvPr>
                <p:cNvSpPr/>
                <p:nvPr/>
              </p:nvSpPr>
              <p:spPr>
                <a:xfrm>
                  <a:off x="6505986" y="2645698"/>
                  <a:ext cx="689758" cy="631520"/>
                </a:xfrm>
                <a:custGeom>
                  <a:avLst/>
                  <a:gdLst>
                    <a:gd name="connsiteX0" fmla="*/ 20564 w 542860"/>
                    <a:gd name="connsiteY0" fmla="*/ 161621 h 474480"/>
                    <a:gd name="connsiteX1" fmla="*/ 84438 w 542860"/>
                    <a:gd name="connsiteY1" fmla="*/ 54045 h 474480"/>
                    <a:gd name="connsiteX2" fmla="*/ 225632 w 542860"/>
                    <a:gd name="connsiteY2" fmla="*/ 256 h 474480"/>
                    <a:gd name="connsiteX3" fmla="*/ 393720 w 542860"/>
                    <a:gd name="connsiteY3" fmla="*/ 74215 h 474480"/>
                    <a:gd name="connsiteX4" fmla="*/ 511382 w 542860"/>
                    <a:gd name="connsiteY4" fmla="*/ 144812 h 474480"/>
                    <a:gd name="connsiteX5" fmla="*/ 541638 w 542860"/>
                    <a:gd name="connsiteY5" fmla="*/ 306177 h 474480"/>
                    <a:gd name="connsiteX6" fmla="*/ 481126 w 542860"/>
                    <a:gd name="connsiteY6" fmla="*/ 403668 h 474480"/>
                    <a:gd name="connsiteX7" fmla="*/ 360102 w 542860"/>
                    <a:gd name="connsiteY7" fmla="*/ 474265 h 474480"/>
                    <a:gd name="connsiteX8" fmla="*/ 222270 w 542860"/>
                    <a:gd name="connsiteY8" fmla="*/ 427201 h 474480"/>
                    <a:gd name="connsiteX9" fmla="*/ 77714 w 542860"/>
                    <a:gd name="connsiteY9" fmla="*/ 380136 h 474480"/>
                    <a:gd name="connsiteX10" fmla="*/ 3755 w 542860"/>
                    <a:gd name="connsiteY10" fmla="*/ 326348 h 474480"/>
                    <a:gd name="connsiteX11" fmla="*/ 20564 w 542860"/>
                    <a:gd name="connsiteY11" fmla="*/ 161621 h 47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2860" h="474480">
                      <a:moveTo>
                        <a:pt x="20564" y="161621"/>
                      </a:moveTo>
                      <a:cubicBezTo>
                        <a:pt x="34011" y="116237"/>
                        <a:pt x="50260" y="80939"/>
                        <a:pt x="84438" y="54045"/>
                      </a:cubicBezTo>
                      <a:cubicBezTo>
                        <a:pt x="118616" y="27151"/>
                        <a:pt x="174085" y="-3106"/>
                        <a:pt x="225632" y="256"/>
                      </a:cubicBezTo>
                      <a:cubicBezTo>
                        <a:pt x="277179" y="3618"/>
                        <a:pt x="346095" y="50122"/>
                        <a:pt x="393720" y="74215"/>
                      </a:cubicBezTo>
                      <a:cubicBezTo>
                        <a:pt x="441345" y="98308"/>
                        <a:pt x="486729" y="106152"/>
                        <a:pt x="511382" y="144812"/>
                      </a:cubicBezTo>
                      <a:cubicBezTo>
                        <a:pt x="536035" y="183472"/>
                        <a:pt x="546681" y="263034"/>
                        <a:pt x="541638" y="306177"/>
                      </a:cubicBezTo>
                      <a:cubicBezTo>
                        <a:pt x="536595" y="349320"/>
                        <a:pt x="511382" y="375653"/>
                        <a:pt x="481126" y="403668"/>
                      </a:cubicBezTo>
                      <a:cubicBezTo>
                        <a:pt x="450870" y="431683"/>
                        <a:pt x="403245" y="470343"/>
                        <a:pt x="360102" y="474265"/>
                      </a:cubicBezTo>
                      <a:cubicBezTo>
                        <a:pt x="316959" y="478187"/>
                        <a:pt x="222270" y="427201"/>
                        <a:pt x="222270" y="427201"/>
                      </a:cubicBezTo>
                      <a:cubicBezTo>
                        <a:pt x="175205" y="411513"/>
                        <a:pt x="114133" y="396945"/>
                        <a:pt x="77714" y="380136"/>
                      </a:cubicBezTo>
                      <a:cubicBezTo>
                        <a:pt x="41295" y="363327"/>
                        <a:pt x="14400" y="361086"/>
                        <a:pt x="3755" y="326348"/>
                      </a:cubicBezTo>
                      <a:cubicBezTo>
                        <a:pt x="-6890" y="291610"/>
                        <a:pt x="7117" y="207005"/>
                        <a:pt x="20564" y="161621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Forme libre 13">
                  <a:extLst>
                    <a:ext uri="{FF2B5EF4-FFF2-40B4-BE49-F238E27FC236}">
                      <a16:creationId xmlns:a16="http://schemas.microsoft.com/office/drawing/2014/main" id="{FC8339D3-4F72-4FA8-80D5-3D3C8925609B}"/>
                    </a:ext>
                  </a:extLst>
                </p:cNvPr>
                <p:cNvSpPr/>
                <p:nvPr/>
              </p:nvSpPr>
              <p:spPr>
                <a:xfrm>
                  <a:off x="6339899" y="3156942"/>
                  <a:ext cx="697771" cy="609142"/>
                </a:xfrm>
                <a:custGeom>
                  <a:avLst/>
                  <a:gdLst>
                    <a:gd name="connsiteX0" fmla="*/ 1813 w 547617"/>
                    <a:gd name="connsiteY0" fmla="*/ 188749 h 452050"/>
                    <a:gd name="connsiteX1" fmla="*/ 18621 w 547617"/>
                    <a:gd name="connsiteY1" fmla="*/ 121514 h 452050"/>
                    <a:gd name="connsiteX2" fmla="*/ 119474 w 547617"/>
                    <a:gd name="connsiteY2" fmla="*/ 37470 h 452050"/>
                    <a:gd name="connsiteX3" fmla="*/ 159816 w 547617"/>
                    <a:gd name="connsiteY3" fmla="*/ 490 h 452050"/>
                    <a:gd name="connsiteX4" fmla="*/ 280839 w 547617"/>
                    <a:gd name="connsiteY4" fmla="*/ 24022 h 452050"/>
                    <a:gd name="connsiteX5" fmla="*/ 485907 w 547617"/>
                    <a:gd name="connsiteY5" fmla="*/ 124875 h 452050"/>
                    <a:gd name="connsiteX6" fmla="*/ 543057 w 547617"/>
                    <a:gd name="connsiteY6" fmla="*/ 219005 h 452050"/>
                    <a:gd name="connsiteX7" fmla="*/ 529610 w 547617"/>
                    <a:gd name="connsiteY7" fmla="*/ 346752 h 452050"/>
                    <a:gd name="connsiteX8" fmla="*/ 415310 w 547617"/>
                    <a:gd name="connsiteY8" fmla="*/ 430796 h 452050"/>
                    <a:gd name="connsiteX9" fmla="*/ 311095 w 547617"/>
                    <a:gd name="connsiteY9" fmla="*/ 450967 h 452050"/>
                    <a:gd name="connsiteX10" fmla="*/ 163177 w 547617"/>
                    <a:gd name="connsiteY10" fmla="*/ 407264 h 452050"/>
                    <a:gd name="connsiteX11" fmla="*/ 42154 w 547617"/>
                    <a:gd name="connsiteY11" fmla="*/ 360199 h 452050"/>
                    <a:gd name="connsiteX12" fmla="*/ 1813 w 547617"/>
                    <a:gd name="connsiteY12" fmla="*/ 188749 h 452050"/>
                    <a:gd name="connsiteX0" fmla="*/ 1813 w 547617"/>
                    <a:gd name="connsiteY0" fmla="*/ 188749 h 452050"/>
                    <a:gd name="connsiteX1" fmla="*/ 18621 w 547617"/>
                    <a:gd name="connsiteY1" fmla="*/ 121514 h 452050"/>
                    <a:gd name="connsiteX2" fmla="*/ 119474 w 547617"/>
                    <a:gd name="connsiteY2" fmla="*/ 37470 h 452050"/>
                    <a:gd name="connsiteX3" fmla="*/ 159816 w 547617"/>
                    <a:gd name="connsiteY3" fmla="*/ 490 h 452050"/>
                    <a:gd name="connsiteX4" fmla="*/ 280839 w 547617"/>
                    <a:gd name="connsiteY4" fmla="*/ 24022 h 452050"/>
                    <a:gd name="connsiteX5" fmla="*/ 485907 w 547617"/>
                    <a:gd name="connsiteY5" fmla="*/ 124875 h 452050"/>
                    <a:gd name="connsiteX6" fmla="*/ 543057 w 547617"/>
                    <a:gd name="connsiteY6" fmla="*/ 219005 h 452050"/>
                    <a:gd name="connsiteX7" fmla="*/ 529610 w 547617"/>
                    <a:gd name="connsiteY7" fmla="*/ 346752 h 452050"/>
                    <a:gd name="connsiteX8" fmla="*/ 415310 w 547617"/>
                    <a:gd name="connsiteY8" fmla="*/ 430796 h 452050"/>
                    <a:gd name="connsiteX9" fmla="*/ 311095 w 547617"/>
                    <a:gd name="connsiteY9" fmla="*/ 450967 h 452050"/>
                    <a:gd name="connsiteX10" fmla="*/ 163177 w 547617"/>
                    <a:gd name="connsiteY10" fmla="*/ 407264 h 452050"/>
                    <a:gd name="connsiteX11" fmla="*/ 42154 w 547617"/>
                    <a:gd name="connsiteY11" fmla="*/ 360199 h 452050"/>
                    <a:gd name="connsiteX12" fmla="*/ 1813 w 547617"/>
                    <a:gd name="connsiteY12" fmla="*/ 188749 h 452050"/>
                    <a:gd name="connsiteX0" fmla="*/ 3362 w 549166"/>
                    <a:gd name="connsiteY0" fmla="*/ 194366 h 457667"/>
                    <a:gd name="connsiteX1" fmla="*/ 20170 w 549166"/>
                    <a:gd name="connsiteY1" fmla="*/ 127131 h 457667"/>
                    <a:gd name="connsiteX2" fmla="*/ 161365 w 549166"/>
                    <a:gd name="connsiteY2" fmla="*/ 6107 h 457667"/>
                    <a:gd name="connsiteX3" fmla="*/ 282388 w 549166"/>
                    <a:gd name="connsiteY3" fmla="*/ 29639 h 457667"/>
                    <a:gd name="connsiteX4" fmla="*/ 487456 w 549166"/>
                    <a:gd name="connsiteY4" fmla="*/ 130492 h 457667"/>
                    <a:gd name="connsiteX5" fmla="*/ 544606 w 549166"/>
                    <a:gd name="connsiteY5" fmla="*/ 224622 h 457667"/>
                    <a:gd name="connsiteX6" fmla="*/ 531159 w 549166"/>
                    <a:gd name="connsiteY6" fmla="*/ 352369 h 457667"/>
                    <a:gd name="connsiteX7" fmla="*/ 416859 w 549166"/>
                    <a:gd name="connsiteY7" fmla="*/ 436413 h 457667"/>
                    <a:gd name="connsiteX8" fmla="*/ 312644 w 549166"/>
                    <a:gd name="connsiteY8" fmla="*/ 456584 h 457667"/>
                    <a:gd name="connsiteX9" fmla="*/ 164726 w 549166"/>
                    <a:gd name="connsiteY9" fmla="*/ 412881 h 457667"/>
                    <a:gd name="connsiteX10" fmla="*/ 43703 w 549166"/>
                    <a:gd name="connsiteY10" fmla="*/ 365816 h 457667"/>
                    <a:gd name="connsiteX11" fmla="*/ 3362 w 549166"/>
                    <a:gd name="connsiteY11" fmla="*/ 194366 h 457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9166" h="457667">
                      <a:moveTo>
                        <a:pt x="3362" y="194366"/>
                      </a:moveTo>
                      <a:cubicBezTo>
                        <a:pt x="-560" y="154585"/>
                        <a:pt x="-6164" y="158508"/>
                        <a:pt x="20170" y="127131"/>
                      </a:cubicBezTo>
                      <a:cubicBezTo>
                        <a:pt x="46504" y="95755"/>
                        <a:pt x="117662" y="22356"/>
                        <a:pt x="161365" y="6107"/>
                      </a:cubicBezTo>
                      <a:cubicBezTo>
                        <a:pt x="205068" y="-10142"/>
                        <a:pt x="228040" y="8908"/>
                        <a:pt x="282388" y="29639"/>
                      </a:cubicBezTo>
                      <a:cubicBezTo>
                        <a:pt x="336737" y="50370"/>
                        <a:pt x="443753" y="97995"/>
                        <a:pt x="487456" y="130492"/>
                      </a:cubicBezTo>
                      <a:cubicBezTo>
                        <a:pt x="531159" y="162989"/>
                        <a:pt x="537322" y="187642"/>
                        <a:pt x="544606" y="224622"/>
                      </a:cubicBezTo>
                      <a:cubicBezTo>
                        <a:pt x="551890" y="261602"/>
                        <a:pt x="552450" y="317071"/>
                        <a:pt x="531159" y="352369"/>
                      </a:cubicBezTo>
                      <a:cubicBezTo>
                        <a:pt x="509868" y="387667"/>
                        <a:pt x="453278" y="419044"/>
                        <a:pt x="416859" y="436413"/>
                      </a:cubicBezTo>
                      <a:cubicBezTo>
                        <a:pt x="380440" y="453782"/>
                        <a:pt x="354666" y="460506"/>
                        <a:pt x="312644" y="456584"/>
                      </a:cubicBezTo>
                      <a:cubicBezTo>
                        <a:pt x="270622" y="452662"/>
                        <a:pt x="209550" y="428009"/>
                        <a:pt x="164726" y="412881"/>
                      </a:cubicBezTo>
                      <a:cubicBezTo>
                        <a:pt x="119903" y="397753"/>
                        <a:pt x="71718" y="405037"/>
                        <a:pt x="43703" y="365816"/>
                      </a:cubicBezTo>
                      <a:cubicBezTo>
                        <a:pt x="15688" y="326595"/>
                        <a:pt x="7284" y="234147"/>
                        <a:pt x="3362" y="194366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orme libre 14">
                  <a:extLst>
                    <a:ext uri="{FF2B5EF4-FFF2-40B4-BE49-F238E27FC236}">
                      <a16:creationId xmlns:a16="http://schemas.microsoft.com/office/drawing/2014/main" id="{0AA882C8-960A-40E5-9BAB-CE63947ABB45}"/>
                    </a:ext>
                  </a:extLst>
                </p:cNvPr>
                <p:cNvSpPr/>
                <p:nvPr/>
              </p:nvSpPr>
              <p:spPr>
                <a:xfrm>
                  <a:off x="6173312" y="3724274"/>
                  <a:ext cx="922009" cy="1032671"/>
                </a:xfrm>
                <a:custGeom>
                  <a:avLst/>
                  <a:gdLst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50426 w 725648"/>
                    <a:gd name="connsiteY10" fmla="*/ 77395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33617 w 725648"/>
                    <a:gd name="connsiteY10" fmla="*/ 111013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16809 w 725648"/>
                    <a:gd name="connsiteY10" fmla="*/ 171524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3362 w 725648"/>
                    <a:gd name="connsiteY10" fmla="*/ 208504 h 775877"/>
                    <a:gd name="connsiteX11" fmla="*/ 0 w 725648"/>
                    <a:gd name="connsiteY11" fmla="*/ 447189 h 77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25648" h="775877">
                      <a:moveTo>
                        <a:pt x="0" y="447189"/>
                      </a:moveTo>
                      <a:cubicBezTo>
                        <a:pt x="7284" y="497896"/>
                        <a:pt x="14568" y="548603"/>
                        <a:pt x="60512" y="601831"/>
                      </a:cubicBezTo>
                      <a:cubicBezTo>
                        <a:pt x="106456" y="655059"/>
                        <a:pt x="198905" y="743585"/>
                        <a:pt x="275665" y="766557"/>
                      </a:cubicBezTo>
                      <a:cubicBezTo>
                        <a:pt x="352425" y="789529"/>
                        <a:pt x="458881" y="765997"/>
                        <a:pt x="521074" y="739663"/>
                      </a:cubicBezTo>
                      <a:cubicBezTo>
                        <a:pt x="583267" y="713329"/>
                        <a:pt x="615203" y="666264"/>
                        <a:pt x="648821" y="608554"/>
                      </a:cubicBezTo>
                      <a:cubicBezTo>
                        <a:pt x="682439" y="550844"/>
                        <a:pt x="716056" y="452232"/>
                        <a:pt x="722779" y="393401"/>
                      </a:cubicBezTo>
                      <a:cubicBezTo>
                        <a:pt x="729502" y="334570"/>
                        <a:pt x="726702" y="309917"/>
                        <a:pt x="689162" y="255569"/>
                      </a:cubicBezTo>
                      <a:cubicBezTo>
                        <a:pt x="651622" y="201220"/>
                        <a:pt x="574301" y="109892"/>
                        <a:pt x="497541" y="67310"/>
                      </a:cubicBezTo>
                      <a:cubicBezTo>
                        <a:pt x="420781" y="24728"/>
                        <a:pt x="303119" y="-1606"/>
                        <a:pt x="228600" y="75"/>
                      </a:cubicBezTo>
                      <a:cubicBezTo>
                        <a:pt x="154081" y="1756"/>
                        <a:pt x="50426" y="77395"/>
                        <a:pt x="50426" y="77395"/>
                      </a:cubicBezTo>
                      <a:lnTo>
                        <a:pt x="3362" y="208504"/>
                      </a:lnTo>
                      <a:cubicBezTo>
                        <a:pt x="2241" y="288066"/>
                        <a:pt x="1121" y="367627"/>
                        <a:pt x="0" y="447189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TextBox 66">
                <a:extLst>
                  <a:ext uri="{FF2B5EF4-FFF2-40B4-BE49-F238E27FC236}">
                    <a16:creationId xmlns:a16="http://schemas.microsoft.com/office/drawing/2014/main" id="{5AA903FB-E17A-4373-86A3-804A2E2D6002}"/>
                  </a:ext>
                </a:extLst>
              </p:cNvPr>
              <p:cNvSpPr txBox="1"/>
              <p:nvPr/>
            </p:nvSpPr>
            <p:spPr>
              <a:xfrm>
                <a:off x="7075993" y="2484432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  <p:sp>
            <p:nvSpPr>
              <p:cNvPr id="52" name="TextBox 66">
                <a:extLst>
                  <a:ext uri="{FF2B5EF4-FFF2-40B4-BE49-F238E27FC236}">
                    <a16:creationId xmlns:a16="http://schemas.microsoft.com/office/drawing/2014/main" id="{79F167AE-375A-4176-AFDF-71FF56A95859}"/>
                  </a:ext>
                </a:extLst>
              </p:cNvPr>
              <p:cNvSpPr txBox="1"/>
              <p:nvPr/>
            </p:nvSpPr>
            <p:spPr>
              <a:xfrm>
                <a:off x="6936938" y="1771123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109" name="Arrow: Circular 103">
              <a:extLst>
                <a:ext uri="{FF2B5EF4-FFF2-40B4-BE49-F238E27FC236}">
                  <a16:creationId xmlns:a16="http://schemas.microsoft.com/office/drawing/2014/main" id="{F3AA4904-2F0D-4B0B-807F-3D1942E8CB9C}"/>
                </a:ext>
              </a:extLst>
            </p:cNvPr>
            <p:cNvSpPr/>
            <p:nvPr/>
          </p:nvSpPr>
          <p:spPr>
            <a:xfrm rot="14253482" flipH="1">
              <a:off x="6758939" y="3425948"/>
              <a:ext cx="2520118" cy="139344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78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3F0973-A216-E52F-10F9-AA39C1DA8620}"/>
              </a:ext>
            </a:extLst>
          </p:cNvPr>
          <p:cNvSpPr txBox="1"/>
          <p:nvPr/>
        </p:nvSpPr>
        <p:spPr>
          <a:xfrm>
            <a:off x="241172" y="205489"/>
            <a:ext cx="24494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Setup Timeline</a:t>
            </a:r>
          </a:p>
          <a:p>
            <a:r>
              <a:rPr lang="en-US" dirty="0">
                <a:latin typeface="Montserrat" panose="00000500000000000000" pitchFamily="2" charset="0"/>
              </a:rPr>
              <a:t>Patient: Bob Marley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BFFD1-4EAA-914A-0975-1AE67ECDCDFE}"/>
              </a:ext>
            </a:extLst>
          </p:cNvPr>
          <p:cNvSpPr txBox="1"/>
          <p:nvPr/>
        </p:nvSpPr>
        <p:spPr>
          <a:xfrm>
            <a:off x="2151664" y="4288080"/>
            <a:ext cx="907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0                                                                                                                                                                           24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33735-59DA-2E10-DC11-BBA31BBBE73A}"/>
              </a:ext>
            </a:extLst>
          </p:cNvPr>
          <p:cNvSpPr txBox="1"/>
          <p:nvPr/>
        </p:nvSpPr>
        <p:spPr>
          <a:xfrm>
            <a:off x="850613" y="3880761"/>
            <a:ext cx="6472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Montserrat" panose="00000500000000000000" pitchFamily="2" charset="0"/>
              </a:rPr>
              <a:t>Mand</a:t>
            </a:r>
            <a:r>
              <a:rPr lang="en-US" sz="1200" b="1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9DD186-6E2F-CD4C-8B41-F6635DB93BAC}"/>
              </a:ext>
            </a:extLst>
          </p:cNvPr>
          <p:cNvSpPr/>
          <p:nvPr/>
        </p:nvSpPr>
        <p:spPr>
          <a:xfrm>
            <a:off x="2219552" y="4580267"/>
            <a:ext cx="119087" cy="111948"/>
          </a:xfrm>
          <a:prstGeom prst="roundRect">
            <a:avLst>
              <a:gd name="adj" fmla="val 4961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FE60BF-DCDE-F0E9-76AC-77BE8AC3765F}"/>
              </a:ext>
            </a:extLst>
          </p:cNvPr>
          <p:cNvSpPr/>
          <p:nvPr/>
        </p:nvSpPr>
        <p:spPr>
          <a:xfrm>
            <a:off x="945039" y="4134588"/>
            <a:ext cx="104651" cy="2494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0365B1-3A6C-9D57-F341-2253E8869E41}"/>
              </a:ext>
            </a:extLst>
          </p:cNvPr>
          <p:cNvSpPr/>
          <p:nvPr/>
        </p:nvSpPr>
        <p:spPr>
          <a:xfrm>
            <a:off x="1806764" y="1629186"/>
            <a:ext cx="2838388" cy="93845"/>
          </a:xfrm>
          <a:prstGeom prst="roundRect">
            <a:avLst>
              <a:gd name="adj" fmla="val 49614"/>
            </a:avLst>
          </a:prstGeom>
          <a:solidFill>
            <a:srgbClr val="02B3C0"/>
          </a:solidFill>
          <a:ln>
            <a:solidFill>
              <a:srgbClr val="02B3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B620DB-8C44-9801-C0F0-3FB2CEC7C4B2}"/>
              </a:ext>
            </a:extLst>
          </p:cNvPr>
          <p:cNvSpPr txBox="1"/>
          <p:nvPr/>
        </p:nvSpPr>
        <p:spPr>
          <a:xfrm>
            <a:off x="1547954" y="1310295"/>
            <a:ext cx="883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0                                                                                                                                                                                          30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384F58-EB0B-8FBA-CBB0-CDC92FE20FEB}"/>
              </a:ext>
            </a:extLst>
          </p:cNvPr>
          <p:cNvSpPr txBox="1"/>
          <p:nvPr/>
        </p:nvSpPr>
        <p:spPr>
          <a:xfrm>
            <a:off x="829191" y="880653"/>
            <a:ext cx="6472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ontserrat" panose="00000500000000000000" pitchFamily="2" charset="0"/>
              </a:rPr>
              <a:t>Max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44DF91-A079-9D59-269F-6847EE2A378C}"/>
              </a:ext>
            </a:extLst>
          </p:cNvPr>
          <p:cNvSpPr/>
          <p:nvPr/>
        </p:nvSpPr>
        <p:spPr>
          <a:xfrm>
            <a:off x="1615843" y="1602483"/>
            <a:ext cx="119087" cy="111948"/>
          </a:xfrm>
          <a:prstGeom prst="roundRect">
            <a:avLst>
              <a:gd name="adj" fmla="val 4961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B16A95C-6923-78E8-894F-4E9FFE0A954F}"/>
              </a:ext>
            </a:extLst>
          </p:cNvPr>
          <p:cNvSpPr/>
          <p:nvPr/>
        </p:nvSpPr>
        <p:spPr>
          <a:xfrm>
            <a:off x="4189280" y="1629186"/>
            <a:ext cx="5086800" cy="100185"/>
          </a:xfrm>
          <a:prstGeom prst="roundRect">
            <a:avLst>
              <a:gd name="adj" fmla="val 49614"/>
            </a:avLst>
          </a:prstGeom>
          <a:solidFill>
            <a:srgbClr val="02B3C0"/>
          </a:solidFill>
          <a:ln>
            <a:solidFill>
              <a:srgbClr val="02B3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F09A-3A41-6EBF-7240-39BF5AAF9E16}"/>
              </a:ext>
            </a:extLst>
          </p:cNvPr>
          <p:cNvSpPr txBox="1"/>
          <p:nvPr/>
        </p:nvSpPr>
        <p:spPr>
          <a:xfrm>
            <a:off x="1556969" y="4112582"/>
            <a:ext cx="2791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Change </a:t>
            </a:r>
            <a:r>
              <a:rPr lang="en-US" sz="1200" dirty="0" err="1">
                <a:latin typeface="Montserrat" panose="00000500000000000000" pitchFamily="2" charset="0"/>
              </a:rPr>
              <a:t>InLiner</a:t>
            </a:r>
            <a:r>
              <a:rPr lang="en-US" sz="1200" dirty="0">
                <a:latin typeface="Montserrat" panose="00000500000000000000" pitchFamily="2" charset="0"/>
              </a:rPr>
              <a:t>: Every 7days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8196C-F457-DBD6-605A-70F10D3A7949}"/>
              </a:ext>
            </a:extLst>
          </p:cNvPr>
          <p:cNvSpPr txBox="1"/>
          <p:nvPr/>
        </p:nvSpPr>
        <p:spPr>
          <a:xfrm>
            <a:off x="1547955" y="1078514"/>
            <a:ext cx="2791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Change </a:t>
            </a:r>
            <a:r>
              <a:rPr lang="en-US" sz="1200" dirty="0" err="1">
                <a:latin typeface="Montserrat" panose="00000500000000000000" pitchFamily="2" charset="0"/>
              </a:rPr>
              <a:t>InLiner</a:t>
            </a:r>
            <a:r>
              <a:rPr lang="en-US" sz="1200" dirty="0">
                <a:latin typeface="Montserrat" panose="00000500000000000000" pitchFamily="2" charset="0"/>
              </a:rPr>
              <a:t>: Every 7days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2C650C-41AE-AD66-7C80-900A6377BACF}"/>
              </a:ext>
            </a:extLst>
          </p:cNvPr>
          <p:cNvCxnSpPr>
            <a:cxnSpLocks/>
          </p:cNvCxnSpPr>
          <p:nvPr/>
        </p:nvCxnSpPr>
        <p:spPr>
          <a:xfrm flipH="1" flipV="1">
            <a:off x="1970961" y="4793736"/>
            <a:ext cx="495771" cy="343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80FA4A-8366-D2BA-1BFE-66B64E9CC2D3}"/>
              </a:ext>
            </a:extLst>
          </p:cNvPr>
          <p:cNvGraphicFramePr>
            <a:graphicFrameLocks noGrp="1"/>
          </p:cNvGraphicFramePr>
          <p:nvPr/>
        </p:nvGraphicFramePr>
        <p:xfrm>
          <a:off x="2455698" y="5144269"/>
          <a:ext cx="5906826" cy="6424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2555">
                  <a:extLst>
                    <a:ext uri="{9D8B030D-6E8A-4147-A177-3AD203B41FA5}">
                      <a16:colId xmlns:a16="http://schemas.microsoft.com/office/drawing/2014/main" val="3278047737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3827594902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3392393141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3455301036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1593034471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3766222098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1267699464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2963695481"/>
                    </a:ext>
                  </a:extLst>
                </a:gridCol>
              </a:tblGrid>
              <a:tr h="321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Slice (mm)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0,10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0,10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79262"/>
                  </a:ext>
                </a:extLst>
              </a:tr>
              <a:tr h="321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Teeth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44-43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43-42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42-41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41-31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31-32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32-33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33-34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710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49BA1F-3483-400D-14F4-DF8B9D11BE26}"/>
              </a:ext>
            </a:extLst>
          </p:cNvPr>
          <p:cNvGraphicFramePr>
            <a:graphicFrameLocks noGrp="1"/>
          </p:cNvGraphicFramePr>
          <p:nvPr/>
        </p:nvGraphicFramePr>
        <p:xfrm>
          <a:off x="2466732" y="2127351"/>
          <a:ext cx="5906826" cy="6424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2555">
                  <a:extLst>
                    <a:ext uri="{9D8B030D-6E8A-4147-A177-3AD203B41FA5}">
                      <a16:colId xmlns:a16="http://schemas.microsoft.com/office/drawing/2014/main" val="3278047737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3827594902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3392393141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3455301036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1593034471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3766222098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1267699464"/>
                    </a:ext>
                  </a:extLst>
                </a:gridCol>
                <a:gridCol w="677753">
                  <a:extLst>
                    <a:ext uri="{9D8B030D-6E8A-4147-A177-3AD203B41FA5}">
                      <a16:colId xmlns:a16="http://schemas.microsoft.com/office/drawing/2014/main" val="2963695481"/>
                    </a:ext>
                  </a:extLst>
                </a:gridCol>
              </a:tblGrid>
              <a:tr h="321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Slice (mm)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79262"/>
                  </a:ext>
                </a:extLst>
              </a:tr>
              <a:tr h="321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Teeth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14-13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13-12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12-11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11-21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21-22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22-23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</a:rPr>
                        <a:t>23-24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7103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D361F6-54CF-DC12-C63F-EC19D62E8FF3}"/>
              </a:ext>
            </a:extLst>
          </p:cNvPr>
          <p:cNvCxnSpPr>
            <a:cxnSpLocks/>
          </p:cNvCxnSpPr>
          <p:nvPr/>
        </p:nvCxnSpPr>
        <p:spPr>
          <a:xfrm flipH="1" flipV="1">
            <a:off x="1970960" y="1760922"/>
            <a:ext cx="495772" cy="366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707835-4748-CC51-D73F-9B5C77C9EA03}"/>
              </a:ext>
            </a:extLst>
          </p:cNvPr>
          <p:cNvSpPr/>
          <p:nvPr/>
        </p:nvSpPr>
        <p:spPr>
          <a:xfrm rot="335746">
            <a:off x="5023546" y="3142246"/>
            <a:ext cx="357996" cy="465906"/>
          </a:xfrm>
          <a:custGeom>
            <a:avLst/>
            <a:gdLst>
              <a:gd name="connsiteX0" fmla="*/ 56845 w 301751"/>
              <a:gd name="connsiteY0" fmla="*/ 110432 h 465906"/>
              <a:gd name="connsiteX1" fmla="*/ 7315 w 301751"/>
              <a:gd name="connsiteY1" fmla="*/ 257117 h 465906"/>
              <a:gd name="connsiteX2" fmla="*/ 1600 w 301751"/>
              <a:gd name="connsiteY2" fmla="*/ 337127 h 465906"/>
              <a:gd name="connsiteX3" fmla="*/ 20650 w 301751"/>
              <a:gd name="connsiteY3" fmla="*/ 399992 h 465906"/>
              <a:gd name="connsiteX4" fmla="*/ 64465 w 301751"/>
              <a:gd name="connsiteY4" fmla="*/ 430472 h 465906"/>
              <a:gd name="connsiteX5" fmla="*/ 174955 w 301751"/>
              <a:gd name="connsiteY5" fmla="*/ 455237 h 465906"/>
              <a:gd name="connsiteX6" fmla="*/ 258775 w 301751"/>
              <a:gd name="connsiteY6" fmla="*/ 464762 h 465906"/>
              <a:gd name="connsiteX7" fmla="*/ 294970 w 301751"/>
              <a:gd name="connsiteY7" fmla="*/ 430472 h 465906"/>
              <a:gd name="connsiteX8" fmla="*/ 300685 w 301751"/>
              <a:gd name="connsiteY8" fmla="*/ 333317 h 465906"/>
              <a:gd name="connsiteX9" fmla="*/ 281635 w 301751"/>
              <a:gd name="connsiteY9" fmla="*/ 236162 h 465906"/>
              <a:gd name="connsiteX10" fmla="*/ 234010 w 301751"/>
              <a:gd name="connsiteY10" fmla="*/ 108527 h 465906"/>
              <a:gd name="connsiteX11" fmla="*/ 188290 w 301751"/>
              <a:gd name="connsiteY11" fmla="*/ 9467 h 465906"/>
              <a:gd name="connsiteX12" fmla="*/ 102565 w 301751"/>
              <a:gd name="connsiteY12" fmla="*/ 13277 h 465906"/>
              <a:gd name="connsiteX13" fmla="*/ 56845 w 301751"/>
              <a:gd name="connsiteY13" fmla="*/ 110432 h 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1751" h="465906">
                <a:moveTo>
                  <a:pt x="56845" y="110432"/>
                </a:moveTo>
                <a:cubicBezTo>
                  <a:pt x="40970" y="151072"/>
                  <a:pt x="16522" y="219335"/>
                  <a:pt x="7315" y="257117"/>
                </a:cubicBezTo>
                <a:cubicBezTo>
                  <a:pt x="-1892" y="294899"/>
                  <a:pt x="-622" y="313315"/>
                  <a:pt x="1600" y="337127"/>
                </a:cubicBezTo>
                <a:cubicBezTo>
                  <a:pt x="3822" y="360939"/>
                  <a:pt x="10173" y="384435"/>
                  <a:pt x="20650" y="399992"/>
                </a:cubicBezTo>
                <a:cubicBezTo>
                  <a:pt x="31127" y="415549"/>
                  <a:pt x="38748" y="421265"/>
                  <a:pt x="64465" y="430472"/>
                </a:cubicBezTo>
                <a:cubicBezTo>
                  <a:pt x="90182" y="439679"/>
                  <a:pt x="142570" y="449522"/>
                  <a:pt x="174955" y="455237"/>
                </a:cubicBezTo>
                <a:cubicBezTo>
                  <a:pt x="207340" y="460952"/>
                  <a:pt x="238773" y="468890"/>
                  <a:pt x="258775" y="464762"/>
                </a:cubicBezTo>
                <a:cubicBezTo>
                  <a:pt x="278778" y="460635"/>
                  <a:pt x="287985" y="452379"/>
                  <a:pt x="294970" y="430472"/>
                </a:cubicBezTo>
                <a:cubicBezTo>
                  <a:pt x="301955" y="408565"/>
                  <a:pt x="302907" y="365702"/>
                  <a:pt x="300685" y="333317"/>
                </a:cubicBezTo>
                <a:cubicBezTo>
                  <a:pt x="298463" y="300932"/>
                  <a:pt x="292747" y="273627"/>
                  <a:pt x="281635" y="236162"/>
                </a:cubicBezTo>
                <a:cubicBezTo>
                  <a:pt x="270523" y="198697"/>
                  <a:pt x="249568" y="146310"/>
                  <a:pt x="234010" y="108527"/>
                </a:cubicBezTo>
                <a:cubicBezTo>
                  <a:pt x="218453" y="70744"/>
                  <a:pt x="210197" y="25342"/>
                  <a:pt x="188290" y="9467"/>
                </a:cubicBezTo>
                <a:cubicBezTo>
                  <a:pt x="166383" y="-6408"/>
                  <a:pt x="124155" y="-375"/>
                  <a:pt x="102565" y="13277"/>
                </a:cubicBezTo>
                <a:cubicBezTo>
                  <a:pt x="80975" y="26929"/>
                  <a:pt x="72720" y="69792"/>
                  <a:pt x="56845" y="11043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4433A03-2BBA-1BB9-0537-CE3EF5708D3A}"/>
              </a:ext>
            </a:extLst>
          </p:cNvPr>
          <p:cNvSpPr/>
          <p:nvPr/>
        </p:nvSpPr>
        <p:spPr>
          <a:xfrm rot="335746">
            <a:off x="4550342" y="3102622"/>
            <a:ext cx="417148" cy="508742"/>
          </a:xfrm>
          <a:custGeom>
            <a:avLst/>
            <a:gdLst>
              <a:gd name="connsiteX0" fmla="*/ 163954 w 351535"/>
              <a:gd name="connsiteY0" fmla="*/ 480092 h 509197"/>
              <a:gd name="connsiteX1" fmla="*/ 219199 w 351535"/>
              <a:gd name="connsiteY1" fmla="*/ 508667 h 509197"/>
              <a:gd name="connsiteX2" fmla="*/ 268729 w 351535"/>
              <a:gd name="connsiteY2" fmla="*/ 457232 h 509197"/>
              <a:gd name="connsiteX3" fmla="*/ 333499 w 351535"/>
              <a:gd name="connsiteY3" fmla="*/ 367697 h 509197"/>
              <a:gd name="connsiteX4" fmla="*/ 350644 w 351535"/>
              <a:gd name="connsiteY4" fmla="*/ 291497 h 509197"/>
              <a:gd name="connsiteX5" fmla="*/ 312544 w 351535"/>
              <a:gd name="connsiteY5" fmla="*/ 167672 h 509197"/>
              <a:gd name="connsiteX6" fmla="*/ 280159 w 351535"/>
              <a:gd name="connsiteY6" fmla="*/ 112427 h 509197"/>
              <a:gd name="connsiteX7" fmla="*/ 205864 w 351535"/>
              <a:gd name="connsiteY7" fmla="*/ 3842 h 509197"/>
              <a:gd name="connsiteX8" fmla="*/ 99184 w 351535"/>
              <a:gd name="connsiteY8" fmla="*/ 34322 h 509197"/>
              <a:gd name="connsiteX9" fmla="*/ 51559 w 351535"/>
              <a:gd name="connsiteY9" fmla="*/ 129572 h 509197"/>
              <a:gd name="connsiteX10" fmla="*/ 9649 w 351535"/>
              <a:gd name="connsiteY10" fmla="*/ 261017 h 509197"/>
              <a:gd name="connsiteX11" fmla="*/ 124 w 351535"/>
              <a:gd name="connsiteY11" fmla="*/ 316262 h 509197"/>
              <a:gd name="connsiteX12" fmla="*/ 13459 w 351535"/>
              <a:gd name="connsiteY12" fmla="*/ 388652 h 509197"/>
              <a:gd name="connsiteX13" fmla="*/ 57274 w 351535"/>
              <a:gd name="connsiteY13" fmla="*/ 419132 h 509197"/>
              <a:gd name="connsiteX14" fmla="*/ 163954 w 351535"/>
              <a:gd name="connsiteY14" fmla="*/ 480092 h 509197"/>
              <a:gd name="connsiteX0" fmla="*/ 142999 w 351535"/>
              <a:gd name="connsiteY0" fmla="*/ 480092 h 509197"/>
              <a:gd name="connsiteX1" fmla="*/ 219199 w 351535"/>
              <a:gd name="connsiteY1" fmla="*/ 508667 h 509197"/>
              <a:gd name="connsiteX2" fmla="*/ 268729 w 351535"/>
              <a:gd name="connsiteY2" fmla="*/ 457232 h 509197"/>
              <a:gd name="connsiteX3" fmla="*/ 333499 w 351535"/>
              <a:gd name="connsiteY3" fmla="*/ 367697 h 509197"/>
              <a:gd name="connsiteX4" fmla="*/ 350644 w 351535"/>
              <a:gd name="connsiteY4" fmla="*/ 291497 h 509197"/>
              <a:gd name="connsiteX5" fmla="*/ 312544 w 351535"/>
              <a:gd name="connsiteY5" fmla="*/ 167672 h 509197"/>
              <a:gd name="connsiteX6" fmla="*/ 280159 w 351535"/>
              <a:gd name="connsiteY6" fmla="*/ 112427 h 509197"/>
              <a:gd name="connsiteX7" fmla="*/ 205864 w 351535"/>
              <a:gd name="connsiteY7" fmla="*/ 3842 h 509197"/>
              <a:gd name="connsiteX8" fmla="*/ 99184 w 351535"/>
              <a:gd name="connsiteY8" fmla="*/ 34322 h 509197"/>
              <a:gd name="connsiteX9" fmla="*/ 51559 w 351535"/>
              <a:gd name="connsiteY9" fmla="*/ 129572 h 509197"/>
              <a:gd name="connsiteX10" fmla="*/ 9649 w 351535"/>
              <a:gd name="connsiteY10" fmla="*/ 261017 h 509197"/>
              <a:gd name="connsiteX11" fmla="*/ 124 w 351535"/>
              <a:gd name="connsiteY11" fmla="*/ 316262 h 509197"/>
              <a:gd name="connsiteX12" fmla="*/ 13459 w 351535"/>
              <a:gd name="connsiteY12" fmla="*/ 388652 h 509197"/>
              <a:gd name="connsiteX13" fmla="*/ 57274 w 351535"/>
              <a:gd name="connsiteY13" fmla="*/ 419132 h 509197"/>
              <a:gd name="connsiteX14" fmla="*/ 142999 w 351535"/>
              <a:gd name="connsiteY14" fmla="*/ 480092 h 509197"/>
              <a:gd name="connsiteX0" fmla="*/ 142999 w 351610"/>
              <a:gd name="connsiteY0" fmla="*/ 480092 h 508742"/>
              <a:gd name="connsiteX1" fmla="*/ 219199 w 351610"/>
              <a:gd name="connsiteY1" fmla="*/ 508667 h 508742"/>
              <a:gd name="connsiteX2" fmla="*/ 263014 w 351610"/>
              <a:gd name="connsiteY2" fmla="*/ 472472 h 508742"/>
              <a:gd name="connsiteX3" fmla="*/ 333499 w 351610"/>
              <a:gd name="connsiteY3" fmla="*/ 367697 h 508742"/>
              <a:gd name="connsiteX4" fmla="*/ 350644 w 351610"/>
              <a:gd name="connsiteY4" fmla="*/ 291497 h 508742"/>
              <a:gd name="connsiteX5" fmla="*/ 312544 w 351610"/>
              <a:gd name="connsiteY5" fmla="*/ 167672 h 508742"/>
              <a:gd name="connsiteX6" fmla="*/ 280159 w 351610"/>
              <a:gd name="connsiteY6" fmla="*/ 112427 h 508742"/>
              <a:gd name="connsiteX7" fmla="*/ 205864 w 351610"/>
              <a:gd name="connsiteY7" fmla="*/ 3842 h 508742"/>
              <a:gd name="connsiteX8" fmla="*/ 99184 w 351610"/>
              <a:gd name="connsiteY8" fmla="*/ 34322 h 508742"/>
              <a:gd name="connsiteX9" fmla="*/ 51559 w 351610"/>
              <a:gd name="connsiteY9" fmla="*/ 129572 h 508742"/>
              <a:gd name="connsiteX10" fmla="*/ 9649 w 351610"/>
              <a:gd name="connsiteY10" fmla="*/ 261017 h 508742"/>
              <a:gd name="connsiteX11" fmla="*/ 124 w 351610"/>
              <a:gd name="connsiteY11" fmla="*/ 316262 h 508742"/>
              <a:gd name="connsiteX12" fmla="*/ 13459 w 351610"/>
              <a:gd name="connsiteY12" fmla="*/ 388652 h 508742"/>
              <a:gd name="connsiteX13" fmla="*/ 57274 w 351610"/>
              <a:gd name="connsiteY13" fmla="*/ 419132 h 508742"/>
              <a:gd name="connsiteX14" fmla="*/ 142999 w 351610"/>
              <a:gd name="connsiteY14" fmla="*/ 480092 h 508742"/>
              <a:gd name="connsiteX0" fmla="*/ 142999 w 351610"/>
              <a:gd name="connsiteY0" fmla="*/ 480092 h 508742"/>
              <a:gd name="connsiteX1" fmla="*/ 219199 w 351610"/>
              <a:gd name="connsiteY1" fmla="*/ 508667 h 508742"/>
              <a:gd name="connsiteX2" fmla="*/ 263014 w 351610"/>
              <a:gd name="connsiteY2" fmla="*/ 472472 h 508742"/>
              <a:gd name="connsiteX3" fmla="*/ 333499 w 351610"/>
              <a:gd name="connsiteY3" fmla="*/ 367697 h 508742"/>
              <a:gd name="connsiteX4" fmla="*/ 350644 w 351610"/>
              <a:gd name="connsiteY4" fmla="*/ 291497 h 508742"/>
              <a:gd name="connsiteX5" fmla="*/ 312544 w 351610"/>
              <a:gd name="connsiteY5" fmla="*/ 167672 h 508742"/>
              <a:gd name="connsiteX6" fmla="*/ 280159 w 351610"/>
              <a:gd name="connsiteY6" fmla="*/ 112427 h 508742"/>
              <a:gd name="connsiteX7" fmla="*/ 205864 w 351610"/>
              <a:gd name="connsiteY7" fmla="*/ 3842 h 508742"/>
              <a:gd name="connsiteX8" fmla="*/ 99184 w 351610"/>
              <a:gd name="connsiteY8" fmla="*/ 34322 h 508742"/>
              <a:gd name="connsiteX9" fmla="*/ 51559 w 351610"/>
              <a:gd name="connsiteY9" fmla="*/ 129572 h 508742"/>
              <a:gd name="connsiteX10" fmla="*/ 9649 w 351610"/>
              <a:gd name="connsiteY10" fmla="*/ 261017 h 508742"/>
              <a:gd name="connsiteX11" fmla="*/ 124 w 351610"/>
              <a:gd name="connsiteY11" fmla="*/ 316262 h 508742"/>
              <a:gd name="connsiteX12" fmla="*/ 13459 w 351610"/>
              <a:gd name="connsiteY12" fmla="*/ 388652 h 508742"/>
              <a:gd name="connsiteX13" fmla="*/ 53464 w 351610"/>
              <a:gd name="connsiteY13" fmla="*/ 432467 h 508742"/>
              <a:gd name="connsiteX14" fmla="*/ 142999 w 351610"/>
              <a:gd name="connsiteY14" fmla="*/ 480092 h 50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1610" h="508742">
                <a:moveTo>
                  <a:pt x="142999" y="480092"/>
                </a:moveTo>
                <a:cubicBezTo>
                  <a:pt x="169986" y="495014"/>
                  <a:pt x="199197" y="509937"/>
                  <a:pt x="219199" y="508667"/>
                </a:cubicBezTo>
                <a:cubicBezTo>
                  <a:pt x="239201" y="507397"/>
                  <a:pt x="243964" y="495967"/>
                  <a:pt x="263014" y="472472"/>
                </a:cubicBezTo>
                <a:cubicBezTo>
                  <a:pt x="282064" y="448977"/>
                  <a:pt x="318894" y="397859"/>
                  <a:pt x="333499" y="367697"/>
                </a:cubicBezTo>
                <a:cubicBezTo>
                  <a:pt x="348104" y="337535"/>
                  <a:pt x="354136" y="324834"/>
                  <a:pt x="350644" y="291497"/>
                </a:cubicBezTo>
                <a:cubicBezTo>
                  <a:pt x="347152" y="258160"/>
                  <a:pt x="324291" y="197517"/>
                  <a:pt x="312544" y="167672"/>
                </a:cubicBezTo>
                <a:cubicBezTo>
                  <a:pt x="300797" y="137827"/>
                  <a:pt x="297939" y="139732"/>
                  <a:pt x="280159" y="112427"/>
                </a:cubicBezTo>
                <a:cubicBezTo>
                  <a:pt x="262379" y="85122"/>
                  <a:pt x="236027" y="16859"/>
                  <a:pt x="205864" y="3842"/>
                </a:cubicBezTo>
                <a:cubicBezTo>
                  <a:pt x="175702" y="-9176"/>
                  <a:pt x="124901" y="13367"/>
                  <a:pt x="99184" y="34322"/>
                </a:cubicBezTo>
                <a:cubicBezTo>
                  <a:pt x="73467" y="55277"/>
                  <a:pt x="66481" y="91790"/>
                  <a:pt x="51559" y="129572"/>
                </a:cubicBezTo>
                <a:cubicBezTo>
                  <a:pt x="36637" y="167354"/>
                  <a:pt x="18221" y="229902"/>
                  <a:pt x="9649" y="261017"/>
                </a:cubicBezTo>
                <a:cubicBezTo>
                  <a:pt x="1076" y="292132"/>
                  <a:pt x="-511" y="294989"/>
                  <a:pt x="124" y="316262"/>
                </a:cubicBezTo>
                <a:cubicBezTo>
                  <a:pt x="759" y="337534"/>
                  <a:pt x="3934" y="371507"/>
                  <a:pt x="13459" y="388652"/>
                </a:cubicBezTo>
                <a:cubicBezTo>
                  <a:pt x="22984" y="405797"/>
                  <a:pt x="24889" y="415957"/>
                  <a:pt x="53464" y="432467"/>
                </a:cubicBezTo>
                <a:cubicBezTo>
                  <a:pt x="89024" y="452787"/>
                  <a:pt x="107439" y="459772"/>
                  <a:pt x="142999" y="48009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0F36F7A-E38A-75A2-CDB5-6639BA2EBC3D}"/>
              </a:ext>
            </a:extLst>
          </p:cNvPr>
          <p:cNvSpPr/>
          <p:nvPr/>
        </p:nvSpPr>
        <p:spPr>
          <a:xfrm rot="335746">
            <a:off x="4091624" y="3127136"/>
            <a:ext cx="410281" cy="453112"/>
          </a:xfrm>
          <a:custGeom>
            <a:avLst/>
            <a:gdLst>
              <a:gd name="connsiteX0" fmla="*/ 377 w 345822"/>
              <a:gd name="connsiteY0" fmla="*/ 360968 h 453112"/>
              <a:gd name="connsiteX1" fmla="*/ 32762 w 345822"/>
              <a:gd name="connsiteY1" fmla="*/ 435263 h 453112"/>
              <a:gd name="connsiteX2" fmla="*/ 164207 w 345822"/>
              <a:gd name="connsiteY2" fmla="*/ 427643 h 453112"/>
              <a:gd name="connsiteX3" fmla="*/ 253742 w 345822"/>
              <a:gd name="connsiteY3" fmla="*/ 452408 h 453112"/>
              <a:gd name="connsiteX4" fmla="*/ 324227 w 345822"/>
              <a:gd name="connsiteY4" fmla="*/ 395258 h 453112"/>
              <a:gd name="connsiteX5" fmla="*/ 345182 w 345822"/>
              <a:gd name="connsiteY5" fmla="*/ 303818 h 453112"/>
              <a:gd name="connsiteX6" fmla="*/ 305177 w 345822"/>
              <a:gd name="connsiteY6" fmla="*/ 183803 h 453112"/>
              <a:gd name="connsiteX7" fmla="*/ 234692 w 345822"/>
              <a:gd name="connsiteY7" fmla="*/ 44738 h 453112"/>
              <a:gd name="connsiteX8" fmla="*/ 150872 w 345822"/>
              <a:gd name="connsiteY8" fmla="*/ 923 h 453112"/>
              <a:gd name="connsiteX9" fmla="*/ 70862 w 345822"/>
              <a:gd name="connsiteY9" fmla="*/ 77123 h 453112"/>
              <a:gd name="connsiteX10" fmla="*/ 17522 w 345822"/>
              <a:gd name="connsiteY10" fmla="*/ 237143 h 453112"/>
              <a:gd name="connsiteX11" fmla="*/ 377 w 345822"/>
              <a:gd name="connsiteY11" fmla="*/ 360968 h 45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822" h="453112">
                <a:moveTo>
                  <a:pt x="377" y="360968"/>
                </a:moveTo>
                <a:cubicBezTo>
                  <a:pt x="2917" y="393988"/>
                  <a:pt x="5457" y="424151"/>
                  <a:pt x="32762" y="435263"/>
                </a:cubicBezTo>
                <a:cubicBezTo>
                  <a:pt x="60067" y="446375"/>
                  <a:pt x="127377" y="424786"/>
                  <a:pt x="164207" y="427643"/>
                </a:cubicBezTo>
                <a:cubicBezTo>
                  <a:pt x="201037" y="430500"/>
                  <a:pt x="227072" y="457805"/>
                  <a:pt x="253742" y="452408"/>
                </a:cubicBezTo>
                <a:cubicBezTo>
                  <a:pt x="280412" y="447011"/>
                  <a:pt x="308987" y="420023"/>
                  <a:pt x="324227" y="395258"/>
                </a:cubicBezTo>
                <a:cubicBezTo>
                  <a:pt x="339467" y="370493"/>
                  <a:pt x="348357" y="339060"/>
                  <a:pt x="345182" y="303818"/>
                </a:cubicBezTo>
                <a:cubicBezTo>
                  <a:pt x="342007" y="268576"/>
                  <a:pt x="323592" y="226983"/>
                  <a:pt x="305177" y="183803"/>
                </a:cubicBezTo>
                <a:cubicBezTo>
                  <a:pt x="286762" y="140623"/>
                  <a:pt x="260409" y="75218"/>
                  <a:pt x="234692" y="44738"/>
                </a:cubicBezTo>
                <a:cubicBezTo>
                  <a:pt x="208975" y="14258"/>
                  <a:pt x="178177" y="-4474"/>
                  <a:pt x="150872" y="923"/>
                </a:cubicBezTo>
                <a:cubicBezTo>
                  <a:pt x="123567" y="6320"/>
                  <a:pt x="93087" y="37753"/>
                  <a:pt x="70862" y="77123"/>
                </a:cubicBezTo>
                <a:cubicBezTo>
                  <a:pt x="48637" y="116493"/>
                  <a:pt x="26412" y="189835"/>
                  <a:pt x="17522" y="237143"/>
                </a:cubicBezTo>
                <a:cubicBezTo>
                  <a:pt x="8632" y="284451"/>
                  <a:pt x="-2163" y="327948"/>
                  <a:pt x="377" y="36096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E9B3AA4-418D-3A36-EB43-52B550EACF5E}"/>
              </a:ext>
            </a:extLst>
          </p:cNvPr>
          <p:cNvSpPr/>
          <p:nvPr/>
        </p:nvSpPr>
        <p:spPr>
          <a:xfrm rot="21262205" flipH="1">
            <a:off x="6004714" y="3156991"/>
            <a:ext cx="517001" cy="527006"/>
          </a:xfrm>
          <a:custGeom>
            <a:avLst/>
            <a:gdLst>
              <a:gd name="connsiteX0" fmla="*/ 257177 w 464775"/>
              <a:gd name="connsiteY0" fmla="*/ 1045 h 521471"/>
              <a:gd name="connsiteX1" fmla="*/ 153545 w 464775"/>
              <a:gd name="connsiteY1" fmla="*/ 74197 h 521471"/>
              <a:gd name="connsiteX2" fmla="*/ 49913 w 464775"/>
              <a:gd name="connsiteY2" fmla="*/ 287557 h 521471"/>
              <a:gd name="connsiteX3" fmla="*/ 7241 w 464775"/>
              <a:gd name="connsiteY3" fmla="*/ 397285 h 521471"/>
              <a:gd name="connsiteX4" fmla="*/ 25529 w 464775"/>
              <a:gd name="connsiteY4" fmla="*/ 464341 h 521471"/>
              <a:gd name="connsiteX5" fmla="*/ 244985 w 464775"/>
              <a:gd name="connsiteY5" fmla="*/ 519205 h 521471"/>
              <a:gd name="connsiteX6" fmla="*/ 348617 w 464775"/>
              <a:gd name="connsiteY6" fmla="*/ 507013 h 521471"/>
              <a:gd name="connsiteX7" fmla="*/ 440057 w 464775"/>
              <a:gd name="connsiteY7" fmla="*/ 470437 h 521471"/>
              <a:gd name="connsiteX8" fmla="*/ 464441 w 464775"/>
              <a:gd name="connsiteY8" fmla="*/ 439957 h 521471"/>
              <a:gd name="connsiteX9" fmla="*/ 427865 w 464775"/>
              <a:gd name="connsiteY9" fmla="*/ 281461 h 521471"/>
              <a:gd name="connsiteX10" fmla="*/ 354713 w 464775"/>
              <a:gd name="connsiteY10" fmla="*/ 49813 h 521471"/>
              <a:gd name="connsiteX11" fmla="*/ 257177 w 464775"/>
              <a:gd name="connsiteY11" fmla="*/ 1045 h 521471"/>
              <a:gd name="connsiteX0" fmla="*/ 249955 w 457553"/>
              <a:gd name="connsiteY0" fmla="*/ 1045 h 520356"/>
              <a:gd name="connsiteX1" fmla="*/ 146323 w 457553"/>
              <a:gd name="connsiteY1" fmla="*/ 74197 h 520356"/>
              <a:gd name="connsiteX2" fmla="*/ 42691 w 457553"/>
              <a:gd name="connsiteY2" fmla="*/ 287557 h 520356"/>
              <a:gd name="connsiteX3" fmla="*/ 19 w 457553"/>
              <a:gd name="connsiteY3" fmla="*/ 397285 h 520356"/>
              <a:gd name="connsiteX4" fmla="*/ 41167 w 457553"/>
              <a:gd name="connsiteY4" fmla="*/ 481486 h 520356"/>
              <a:gd name="connsiteX5" fmla="*/ 237763 w 457553"/>
              <a:gd name="connsiteY5" fmla="*/ 519205 h 520356"/>
              <a:gd name="connsiteX6" fmla="*/ 341395 w 457553"/>
              <a:gd name="connsiteY6" fmla="*/ 507013 h 520356"/>
              <a:gd name="connsiteX7" fmla="*/ 432835 w 457553"/>
              <a:gd name="connsiteY7" fmla="*/ 470437 h 520356"/>
              <a:gd name="connsiteX8" fmla="*/ 457219 w 457553"/>
              <a:gd name="connsiteY8" fmla="*/ 439957 h 520356"/>
              <a:gd name="connsiteX9" fmla="*/ 420643 w 457553"/>
              <a:gd name="connsiteY9" fmla="*/ 281461 h 520356"/>
              <a:gd name="connsiteX10" fmla="*/ 347491 w 457553"/>
              <a:gd name="connsiteY10" fmla="*/ 49813 h 520356"/>
              <a:gd name="connsiteX11" fmla="*/ 249955 w 457553"/>
              <a:gd name="connsiteY11" fmla="*/ 1045 h 520356"/>
              <a:gd name="connsiteX0" fmla="*/ 249955 w 457553"/>
              <a:gd name="connsiteY0" fmla="*/ 1045 h 525747"/>
              <a:gd name="connsiteX1" fmla="*/ 146323 w 457553"/>
              <a:gd name="connsiteY1" fmla="*/ 74197 h 525747"/>
              <a:gd name="connsiteX2" fmla="*/ 42691 w 457553"/>
              <a:gd name="connsiteY2" fmla="*/ 287557 h 525747"/>
              <a:gd name="connsiteX3" fmla="*/ 19 w 457553"/>
              <a:gd name="connsiteY3" fmla="*/ 397285 h 525747"/>
              <a:gd name="connsiteX4" fmla="*/ 41167 w 457553"/>
              <a:gd name="connsiteY4" fmla="*/ 481486 h 525747"/>
              <a:gd name="connsiteX5" fmla="*/ 237763 w 457553"/>
              <a:gd name="connsiteY5" fmla="*/ 524920 h 525747"/>
              <a:gd name="connsiteX6" fmla="*/ 341395 w 457553"/>
              <a:gd name="connsiteY6" fmla="*/ 507013 h 525747"/>
              <a:gd name="connsiteX7" fmla="*/ 432835 w 457553"/>
              <a:gd name="connsiteY7" fmla="*/ 470437 h 525747"/>
              <a:gd name="connsiteX8" fmla="*/ 457219 w 457553"/>
              <a:gd name="connsiteY8" fmla="*/ 439957 h 525747"/>
              <a:gd name="connsiteX9" fmla="*/ 420643 w 457553"/>
              <a:gd name="connsiteY9" fmla="*/ 281461 h 525747"/>
              <a:gd name="connsiteX10" fmla="*/ 347491 w 457553"/>
              <a:gd name="connsiteY10" fmla="*/ 49813 h 525747"/>
              <a:gd name="connsiteX11" fmla="*/ 249955 w 457553"/>
              <a:gd name="connsiteY11" fmla="*/ 1045 h 525747"/>
              <a:gd name="connsiteX0" fmla="*/ 249955 w 457543"/>
              <a:gd name="connsiteY0" fmla="*/ 1045 h 526529"/>
              <a:gd name="connsiteX1" fmla="*/ 146323 w 457543"/>
              <a:gd name="connsiteY1" fmla="*/ 74197 h 526529"/>
              <a:gd name="connsiteX2" fmla="*/ 42691 w 457543"/>
              <a:gd name="connsiteY2" fmla="*/ 287557 h 526529"/>
              <a:gd name="connsiteX3" fmla="*/ 19 w 457543"/>
              <a:gd name="connsiteY3" fmla="*/ 397285 h 526529"/>
              <a:gd name="connsiteX4" fmla="*/ 41167 w 457543"/>
              <a:gd name="connsiteY4" fmla="*/ 481486 h 526529"/>
              <a:gd name="connsiteX5" fmla="*/ 237763 w 457543"/>
              <a:gd name="connsiteY5" fmla="*/ 524920 h 526529"/>
              <a:gd name="connsiteX6" fmla="*/ 343300 w 457543"/>
              <a:gd name="connsiteY6" fmla="*/ 512728 h 526529"/>
              <a:gd name="connsiteX7" fmla="*/ 432835 w 457543"/>
              <a:gd name="connsiteY7" fmla="*/ 470437 h 526529"/>
              <a:gd name="connsiteX8" fmla="*/ 457219 w 457543"/>
              <a:gd name="connsiteY8" fmla="*/ 439957 h 526529"/>
              <a:gd name="connsiteX9" fmla="*/ 420643 w 457543"/>
              <a:gd name="connsiteY9" fmla="*/ 281461 h 526529"/>
              <a:gd name="connsiteX10" fmla="*/ 347491 w 457543"/>
              <a:gd name="connsiteY10" fmla="*/ 49813 h 526529"/>
              <a:gd name="connsiteX11" fmla="*/ 249955 w 457543"/>
              <a:gd name="connsiteY11" fmla="*/ 1045 h 526529"/>
              <a:gd name="connsiteX0" fmla="*/ 249955 w 457219"/>
              <a:gd name="connsiteY0" fmla="*/ 1045 h 526372"/>
              <a:gd name="connsiteX1" fmla="*/ 146323 w 457219"/>
              <a:gd name="connsiteY1" fmla="*/ 74197 h 526372"/>
              <a:gd name="connsiteX2" fmla="*/ 42691 w 457219"/>
              <a:gd name="connsiteY2" fmla="*/ 287557 h 526372"/>
              <a:gd name="connsiteX3" fmla="*/ 19 w 457219"/>
              <a:gd name="connsiteY3" fmla="*/ 397285 h 526372"/>
              <a:gd name="connsiteX4" fmla="*/ 41167 w 457219"/>
              <a:gd name="connsiteY4" fmla="*/ 481486 h 526372"/>
              <a:gd name="connsiteX5" fmla="*/ 237763 w 457219"/>
              <a:gd name="connsiteY5" fmla="*/ 524920 h 526372"/>
              <a:gd name="connsiteX6" fmla="*/ 343300 w 457219"/>
              <a:gd name="connsiteY6" fmla="*/ 512728 h 526372"/>
              <a:gd name="connsiteX7" fmla="*/ 421405 w 457219"/>
              <a:gd name="connsiteY7" fmla="*/ 479962 h 526372"/>
              <a:gd name="connsiteX8" fmla="*/ 457219 w 457219"/>
              <a:gd name="connsiteY8" fmla="*/ 439957 h 526372"/>
              <a:gd name="connsiteX9" fmla="*/ 420643 w 457219"/>
              <a:gd name="connsiteY9" fmla="*/ 281461 h 526372"/>
              <a:gd name="connsiteX10" fmla="*/ 347491 w 457219"/>
              <a:gd name="connsiteY10" fmla="*/ 49813 h 526372"/>
              <a:gd name="connsiteX11" fmla="*/ 249955 w 457219"/>
              <a:gd name="connsiteY11" fmla="*/ 1045 h 526372"/>
              <a:gd name="connsiteX0" fmla="*/ 249955 w 445790"/>
              <a:gd name="connsiteY0" fmla="*/ 1045 h 526372"/>
              <a:gd name="connsiteX1" fmla="*/ 146323 w 445790"/>
              <a:gd name="connsiteY1" fmla="*/ 74197 h 526372"/>
              <a:gd name="connsiteX2" fmla="*/ 42691 w 445790"/>
              <a:gd name="connsiteY2" fmla="*/ 287557 h 526372"/>
              <a:gd name="connsiteX3" fmla="*/ 19 w 445790"/>
              <a:gd name="connsiteY3" fmla="*/ 397285 h 526372"/>
              <a:gd name="connsiteX4" fmla="*/ 41167 w 445790"/>
              <a:gd name="connsiteY4" fmla="*/ 481486 h 526372"/>
              <a:gd name="connsiteX5" fmla="*/ 237763 w 445790"/>
              <a:gd name="connsiteY5" fmla="*/ 524920 h 526372"/>
              <a:gd name="connsiteX6" fmla="*/ 343300 w 445790"/>
              <a:gd name="connsiteY6" fmla="*/ 512728 h 526372"/>
              <a:gd name="connsiteX7" fmla="*/ 421405 w 445790"/>
              <a:gd name="connsiteY7" fmla="*/ 479962 h 526372"/>
              <a:gd name="connsiteX8" fmla="*/ 445789 w 445790"/>
              <a:gd name="connsiteY8" fmla="*/ 415192 h 526372"/>
              <a:gd name="connsiteX9" fmla="*/ 420643 w 445790"/>
              <a:gd name="connsiteY9" fmla="*/ 281461 h 526372"/>
              <a:gd name="connsiteX10" fmla="*/ 347491 w 445790"/>
              <a:gd name="connsiteY10" fmla="*/ 49813 h 526372"/>
              <a:gd name="connsiteX11" fmla="*/ 249955 w 445790"/>
              <a:gd name="connsiteY11" fmla="*/ 1045 h 526372"/>
              <a:gd name="connsiteX0" fmla="*/ 250052 w 445887"/>
              <a:gd name="connsiteY0" fmla="*/ 1045 h 526372"/>
              <a:gd name="connsiteX1" fmla="*/ 146420 w 445887"/>
              <a:gd name="connsiteY1" fmla="*/ 74197 h 526372"/>
              <a:gd name="connsiteX2" fmla="*/ 33263 w 445887"/>
              <a:gd name="connsiteY2" fmla="*/ 285652 h 526372"/>
              <a:gd name="connsiteX3" fmla="*/ 116 w 445887"/>
              <a:gd name="connsiteY3" fmla="*/ 397285 h 526372"/>
              <a:gd name="connsiteX4" fmla="*/ 41264 w 445887"/>
              <a:gd name="connsiteY4" fmla="*/ 481486 h 526372"/>
              <a:gd name="connsiteX5" fmla="*/ 237860 w 445887"/>
              <a:gd name="connsiteY5" fmla="*/ 524920 h 526372"/>
              <a:gd name="connsiteX6" fmla="*/ 343397 w 445887"/>
              <a:gd name="connsiteY6" fmla="*/ 512728 h 526372"/>
              <a:gd name="connsiteX7" fmla="*/ 421502 w 445887"/>
              <a:gd name="connsiteY7" fmla="*/ 479962 h 526372"/>
              <a:gd name="connsiteX8" fmla="*/ 445886 w 445887"/>
              <a:gd name="connsiteY8" fmla="*/ 415192 h 526372"/>
              <a:gd name="connsiteX9" fmla="*/ 420740 w 445887"/>
              <a:gd name="connsiteY9" fmla="*/ 281461 h 526372"/>
              <a:gd name="connsiteX10" fmla="*/ 347588 w 445887"/>
              <a:gd name="connsiteY10" fmla="*/ 49813 h 526372"/>
              <a:gd name="connsiteX11" fmla="*/ 250052 w 445887"/>
              <a:gd name="connsiteY11" fmla="*/ 1045 h 526372"/>
              <a:gd name="connsiteX0" fmla="*/ 250042 w 445877"/>
              <a:gd name="connsiteY0" fmla="*/ 2076 h 527403"/>
              <a:gd name="connsiteX1" fmla="*/ 138790 w 445877"/>
              <a:gd name="connsiteY1" fmla="*/ 92373 h 527403"/>
              <a:gd name="connsiteX2" fmla="*/ 33253 w 445877"/>
              <a:gd name="connsiteY2" fmla="*/ 286683 h 527403"/>
              <a:gd name="connsiteX3" fmla="*/ 106 w 445877"/>
              <a:gd name="connsiteY3" fmla="*/ 398316 h 527403"/>
              <a:gd name="connsiteX4" fmla="*/ 41254 w 445877"/>
              <a:gd name="connsiteY4" fmla="*/ 482517 h 527403"/>
              <a:gd name="connsiteX5" fmla="*/ 237850 w 445877"/>
              <a:gd name="connsiteY5" fmla="*/ 525951 h 527403"/>
              <a:gd name="connsiteX6" fmla="*/ 343387 w 445877"/>
              <a:gd name="connsiteY6" fmla="*/ 513759 h 527403"/>
              <a:gd name="connsiteX7" fmla="*/ 421492 w 445877"/>
              <a:gd name="connsiteY7" fmla="*/ 480993 h 527403"/>
              <a:gd name="connsiteX8" fmla="*/ 445876 w 445877"/>
              <a:gd name="connsiteY8" fmla="*/ 416223 h 527403"/>
              <a:gd name="connsiteX9" fmla="*/ 420730 w 445877"/>
              <a:gd name="connsiteY9" fmla="*/ 282492 h 527403"/>
              <a:gd name="connsiteX10" fmla="*/ 347578 w 445877"/>
              <a:gd name="connsiteY10" fmla="*/ 50844 h 527403"/>
              <a:gd name="connsiteX11" fmla="*/ 250042 w 445877"/>
              <a:gd name="connsiteY11" fmla="*/ 2076 h 527403"/>
              <a:gd name="connsiteX0" fmla="*/ 250042 w 445877"/>
              <a:gd name="connsiteY0" fmla="*/ 1046 h 526373"/>
              <a:gd name="connsiteX1" fmla="*/ 138790 w 445877"/>
              <a:gd name="connsiteY1" fmla="*/ 74198 h 526373"/>
              <a:gd name="connsiteX2" fmla="*/ 33253 w 445877"/>
              <a:gd name="connsiteY2" fmla="*/ 285653 h 526373"/>
              <a:gd name="connsiteX3" fmla="*/ 106 w 445877"/>
              <a:gd name="connsiteY3" fmla="*/ 397286 h 526373"/>
              <a:gd name="connsiteX4" fmla="*/ 41254 w 445877"/>
              <a:gd name="connsiteY4" fmla="*/ 481487 h 526373"/>
              <a:gd name="connsiteX5" fmla="*/ 237850 w 445877"/>
              <a:gd name="connsiteY5" fmla="*/ 524921 h 526373"/>
              <a:gd name="connsiteX6" fmla="*/ 343387 w 445877"/>
              <a:gd name="connsiteY6" fmla="*/ 512729 h 526373"/>
              <a:gd name="connsiteX7" fmla="*/ 421492 w 445877"/>
              <a:gd name="connsiteY7" fmla="*/ 479963 h 526373"/>
              <a:gd name="connsiteX8" fmla="*/ 445876 w 445877"/>
              <a:gd name="connsiteY8" fmla="*/ 415193 h 526373"/>
              <a:gd name="connsiteX9" fmla="*/ 420730 w 445877"/>
              <a:gd name="connsiteY9" fmla="*/ 281462 h 526373"/>
              <a:gd name="connsiteX10" fmla="*/ 347578 w 445877"/>
              <a:gd name="connsiteY10" fmla="*/ 49814 h 526373"/>
              <a:gd name="connsiteX11" fmla="*/ 250042 w 445877"/>
              <a:gd name="connsiteY11" fmla="*/ 1046 h 526373"/>
              <a:gd name="connsiteX0" fmla="*/ 250042 w 445877"/>
              <a:gd name="connsiteY0" fmla="*/ 3776 h 529103"/>
              <a:gd name="connsiteX1" fmla="*/ 138790 w 445877"/>
              <a:gd name="connsiteY1" fmla="*/ 76928 h 529103"/>
              <a:gd name="connsiteX2" fmla="*/ 33253 w 445877"/>
              <a:gd name="connsiteY2" fmla="*/ 288383 h 529103"/>
              <a:gd name="connsiteX3" fmla="*/ 106 w 445877"/>
              <a:gd name="connsiteY3" fmla="*/ 400016 h 529103"/>
              <a:gd name="connsiteX4" fmla="*/ 41254 w 445877"/>
              <a:gd name="connsiteY4" fmla="*/ 484217 h 529103"/>
              <a:gd name="connsiteX5" fmla="*/ 237850 w 445877"/>
              <a:gd name="connsiteY5" fmla="*/ 527651 h 529103"/>
              <a:gd name="connsiteX6" fmla="*/ 343387 w 445877"/>
              <a:gd name="connsiteY6" fmla="*/ 515459 h 529103"/>
              <a:gd name="connsiteX7" fmla="*/ 421492 w 445877"/>
              <a:gd name="connsiteY7" fmla="*/ 482693 h 529103"/>
              <a:gd name="connsiteX8" fmla="*/ 445876 w 445877"/>
              <a:gd name="connsiteY8" fmla="*/ 417923 h 529103"/>
              <a:gd name="connsiteX9" fmla="*/ 420730 w 445877"/>
              <a:gd name="connsiteY9" fmla="*/ 284192 h 529103"/>
              <a:gd name="connsiteX10" fmla="*/ 373957 w 445877"/>
              <a:gd name="connsiteY10" fmla="*/ 39888 h 529103"/>
              <a:gd name="connsiteX11" fmla="*/ 250042 w 445877"/>
              <a:gd name="connsiteY11" fmla="*/ 3776 h 529103"/>
              <a:gd name="connsiteX0" fmla="*/ 250042 w 445880"/>
              <a:gd name="connsiteY0" fmla="*/ 1904 h 527231"/>
              <a:gd name="connsiteX1" fmla="*/ 138790 w 445880"/>
              <a:gd name="connsiteY1" fmla="*/ 75056 h 527231"/>
              <a:gd name="connsiteX2" fmla="*/ 33253 w 445880"/>
              <a:gd name="connsiteY2" fmla="*/ 286511 h 527231"/>
              <a:gd name="connsiteX3" fmla="*/ 106 w 445880"/>
              <a:gd name="connsiteY3" fmla="*/ 398144 h 527231"/>
              <a:gd name="connsiteX4" fmla="*/ 41254 w 445880"/>
              <a:gd name="connsiteY4" fmla="*/ 482345 h 527231"/>
              <a:gd name="connsiteX5" fmla="*/ 237850 w 445880"/>
              <a:gd name="connsiteY5" fmla="*/ 525779 h 527231"/>
              <a:gd name="connsiteX6" fmla="*/ 343387 w 445880"/>
              <a:gd name="connsiteY6" fmla="*/ 513587 h 527231"/>
              <a:gd name="connsiteX7" fmla="*/ 421492 w 445880"/>
              <a:gd name="connsiteY7" fmla="*/ 480821 h 527231"/>
              <a:gd name="connsiteX8" fmla="*/ 445876 w 445880"/>
              <a:gd name="connsiteY8" fmla="*/ 416051 h 527231"/>
              <a:gd name="connsiteX9" fmla="*/ 422577 w 445880"/>
              <a:gd name="connsiteY9" fmla="*/ 207449 h 527231"/>
              <a:gd name="connsiteX10" fmla="*/ 373957 w 445880"/>
              <a:gd name="connsiteY10" fmla="*/ 38016 h 527231"/>
              <a:gd name="connsiteX11" fmla="*/ 250042 w 445880"/>
              <a:gd name="connsiteY11" fmla="*/ 1904 h 527231"/>
              <a:gd name="connsiteX0" fmla="*/ 250042 w 445880"/>
              <a:gd name="connsiteY0" fmla="*/ 1904 h 527231"/>
              <a:gd name="connsiteX1" fmla="*/ 138790 w 445880"/>
              <a:gd name="connsiteY1" fmla="*/ 75056 h 527231"/>
              <a:gd name="connsiteX2" fmla="*/ 33253 w 445880"/>
              <a:gd name="connsiteY2" fmla="*/ 286511 h 527231"/>
              <a:gd name="connsiteX3" fmla="*/ 106 w 445880"/>
              <a:gd name="connsiteY3" fmla="*/ 398144 h 527231"/>
              <a:gd name="connsiteX4" fmla="*/ 41254 w 445880"/>
              <a:gd name="connsiteY4" fmla="*/ 482345 h 527231"/>
              <a:gd name="connsiteX5" fmla="*/ 237850 w 445880"/>
              <a:gd name="connsiteY5" fmla="*/ 525779 h 527231"/>
              <a:gd name="connsiteX6" fmla="*/ 343387 w 445880"/>
              <a:gd name="connsiteY6" fmla="*/ 513587 h 527231"/>
              <a:gd name="connsiteX7" fmla="*/ 421492 w 445880"/>
              <a:gd name="connsiteY7" fmla="*/ 480821 h 527231"/>
              <a:gd name="connsiteX8" fmla="*/ 445876 w 445880"/>
              <a:gd name="connsiteY8" fmla="*/ 416051 h 527231"/>
              <a:gd name="connsiteX9" fmla="*/ 422577 w 445880"/>
              <a:gd name="connsiteY9" fmla="*/ 207449 h 527231"/>
              <a:gd name="connsiteX10" fmla="*/ 373957 w 445880"/>
              <a:gd name="connsiteY10" fmla="*/ 38016 h 527231"/>
              <a:gd name="connsiteX11" fmla="*/ 250042 w 445880"/>
              <a:gd name="connsiteY11" fmla="*/ 1904 h 527231"/>
              <a:gd name="connsiteX0" fmla="*/ 250042 w 445877"/>
              <a:gd name="connsiteY0" fmla="*/ 1904 h 527231"/>
              <a:gd name="connsiteX1" fmla="*/ 138790 w 445877"/>
              <a:gd name="connsiteY1" fmla="*/ 75056 h 527231"/>
              <a:gd name="connsiteX2" fmla="*/ 33253 w 445877"/>
              <a:gd name="connsiteY2" fmla="*/ 286511 h 527231"/>
              <a:gd name="connsiteX3" fmla="*/ 106 w 445877"/>
              <a:gd name="connsiteY3" fmla="*/ 398144 h 527231"/>
              <a:gd name="connsiteX4" fmla="*/ 41254 w 445877"/>
              <a:gd name="connsiteY4" fmla="*/ 482345 h 527231"/>
              <a:gd name="connsiteX5" fmla="*/ 237850 w 445877"/>
              <a:gd name="connsiteY5" fmla="*/ 525779 h 527231"/>
              <a:gd name="connsiteX6" fmla="*/ 343387 w 445877"/>
              <a:gd name="connsiteY6" fmla="*/ 513587 h 527231"/>
              <a:gd name="connsiteX7" fmla="*/ 421492 w 445877"/>
              <a:gd name="connsiteY7" fmla="*/ 480821 h 527231"/>
              <a:gd name="connsiteX8" fmla="*/ 445876 w 445877"/>
              <a:gd name="connsiteY8" fmla="*/ 416051 h 527231"/>
              <a:gd name="connsiteX9" fmla="*/ 422577 w 445877"/>
              <a:gd name="connsiteY9" fmla="*/ 207449 h 527231"/>
              <a:gd name="connsiteX10" fmla="*/ 373957 w 445877"/>
              <a:gd name="connsiteY10" fmla="*/ 38016 h 527231"/>
              <a:gd name="connsiteX11" fmla="*/ 250042 w 445877"/>
              <a:gd name="connsiteY11" fmla="*/ 1904 h 527231"/>
              <a:gd name="connsiteX0" fmla="*/ 250042 w 445877"/>
              <a:gd name="connsiteY0" fmla="*/ 1904 h 527231"/>
              <a:gd name="connsiteX1" fmla="*/ 138790 w 445877"/>
              <a:gd name="connsiteY1" fmla="*/ 75056 h 527231"/>
              <a:gd name="connsiteX2" fmla="*/ 33253 w 445877"/>
              <a:gd name="connsiteY2" fmla="*/ 286511 h 527231"/>
              <a:gd name="connsiteX3" fmla="*/ 106 w 445877"/>
              <a:gd name="connsiteY3" fmla="*/ 398144 h 527231"/>
              <a:gd name="connsiteX4" fmla="*/ 41254 w 445877"/>
              <a:gd name="connsiteY4" fmla="*/ 482345 h 527231"/>
              <a:gd name="connsiteX5" fmla="*/ 237850 w 445877"/>
              <a:gd name="connsiteY5" fmla="*/ 525779 h 527231"/>
              <a:gd name="connsiteX6" fmla="*/ 343387 w 445877"/>
              <a:gd name="connsiteY6" fmla="*/ 513587 h 527231"/>
              <a:gd name="connsiteX7" fmla="*/ 421492 w 445877"/>
              <a:gd name="connsiteY7" fmla="*/ 480821 h 527231"/>
              <a:gd name="connsiteX8" fmla="*/ 445876 w 445877"/>
              <a:gd name="connsiteY8" fmla="*/ 416051 h 527231"/>
              <a:gd name="connsiteX9" fmla="*/ 422577 w 445877"/>
              <a:gd name="connsiteY9" fmla="*/ 207449 h 527231"/>
              <a:gd name="connsiteX10" fmla="*/ 373957 w 445877"/>
              <a:gd name="connsiteY10" fmla="*/ 38016 h 527231"/>
              <a:gd name="connsiteX11" fmla="*/ 250042 w 445877"/>
              <a:gd name="connsiteY11" fmla="*/ 1904 h 527231"/>
              <a:gd name="connsiteX0" fmla="*/ 250042 w 445877"/>
              <a:gd name="connsiteY0" fmla="*/ 1527 h 526854"/>
              <a:gd name="connsiteX1" fmla="*/ 138790 w 445877"/>
              <a:gd name="connsiteY1" fmla="*/ 74679 h 526854"/>
              <a:gd name="connsiteX2" fmla="*/ 33253 w 445877"/>
              <a:gd name="connsiteY2" fmla="*/ 286134 h 526854"/>
              <a:gd name="connsiteX3" fmla="*/ 106 w 445877"/>
              <a:gd name="connsiteY3" fmla="*/ 397767 h 526854"/>
              <a:gd name="connsiteX4" fmla="*/ 41254 w 445877"/>
              <a:gd name="connsiteY4" fmla="*/ 481968 h 526854"/>
              <a:gd name="connsiteX5" fmla="*/ 237850 w 445877"/>
              <a:gd name="connsiteY5" fmla="*/ 525402 h 526854"/>
              <a:gd name="connsiteX6" fmla="*/ 343387 w 445877"/>
              <a:gd name="connsiteY6" fmla="*/ 513210 h 526854"/>
              <a:gd name="connsiteX7" fmla="*/ 421492 w 445877"/>
              <a:gd name="connsiteY7" fmla="*/ 480444 h 526854"/>
              <a:gd name="connsiteX8" fmla="*/ 445876 w 445877"/>
              <a:gd name="connsiteY8" fmla="*/ 415674 h 526854"/>
              <a:gd name="connsiteX9" fmla="*/ 422577 w 445877"/>
              <a:gd name="connsiteY9" fmla="*/ 207072 h 526854"/>
              <a:gd name="connsiteX10" fmla="*/ 369321 w 445877"/>
              <a:gd name="connsiteY10" fmla="*/ 40096 h 526854"/>
              <a:gd name="connsiteX11" fmla="*/ 250042 w 445877"/>
              <a:gd name="connsiteY11" fmla="*/ 1527 h 526854"/>
              <a:gd name="connsiteX0" fmla="*/ 250015 w 445850"/>
              <a:gd name="connsiteY0" fmla="*/ 1716 h 527043"/>
              <a:gd name="connsiteX1" fmla="*/ 111598 w 445850"/>
              <a:gd name="connsiteY1" fmla="*/ 78046 h 527043"/>
              <a:gd name="connsiteX2" fmla="*/ 33226 w 445850"/>
              <a:gd name="connsiteY2" fmla="*/ 286323 h 527043"/>
              <a:gd name="connsiteX3" fmla="*/ 79 w 445850"/>
              <a:gd name="connsiteY3" fmla="*/ 397956 h 527043"/>
              <a:gd name="connsiteX4" fmla="*/ 41227 w 445850"/>
              <a:gd name="connsiteY4" fmla="*/ 482157 h 527043"/>
              <a:gd name="connsiteX5" fmla="*/ 237823 w 445850"/>
              <a:gd name="connsiteY5" fmla="*/ 525591 h 527043"/>
              <a:gd name="connsiteX6" fmla="*/ 343360 w 445850"/>
              <a:gd name="connsiteY6" fmla="*/ 513399 h 527043"/>
              <a:gd name="connsiteX7" fmla="*/ 421465 w 445850"/>
              <a:gd name="connsiteY7" fmla="*/ 480633 h 527043"/>
              <a:gd name="connsiteX8" fmla="*/ 445849 w 445850"/>
              <a:gd name="connsiteY8" fmla="*/ 415863 h 527043"/>
              <a:gd name="connsiteX9" fmla="*/ 422550 w 445850"/>
              <a:gd name="connsiteY9" fmla="*/ 207261 h 527043"/>
              <a:gd name="connsiteX10" fmla="*/ 369294 w 445850"/>
              <a:gd name="connsiteY10" fmla="*/ 40285 h 527043"/>
              <a:gd name="connsiteX11" fmla="*/ 250015 w 445850"/>
              <a:gd name="connsiteY11" fmla="*/ 1716 h 527043"/>
              <a:gd name="connsiteX0" fmla="*/ 237664 w 433499"/>
              <a:gd name="connsiteY0" fmla="*/ 1716 h 527043"/>
              <a:gd name="connsiteX1" fmla="*/ 99247 w 433499"/>
              <a:gd name="connsiteY1" fmla="*/ 78046 h 527043"/>
              <a:gd name="connsiteX2" fmla="*/ 20875 w 433499"/>
              <a:gd name="connsiteY2" fmla="*/ 286323 h 527043"/>
              <a:gd name="connsiteX3" fmla="*/ 354 w 433499"/>
              <a:gd name="connsiteY3" fmla="*/ 394565 h 527043"/>
              <a:gd name="connsiteX4" fmla="*/ 28876 w 433499"/>
              <a:gd name="connsiteY4" fmla="*/ 482157 h 527043"/>
              <a:gd name="connsiteX5" fmla="*/ 225472 w 433499"/>
              <a:gd name="connsiteY5" fmla="*/ 525591 h 527043"/>
              <a:gd name="connsiteX6" fmla="*/ 331009 w 433499"/>
              <a:gd name="connsiteY6" fmla="*/ 513399 h 527043"/>
              <a:gd name="connsiteX7" fmla="*/ 409114 w 433499"/>
              <a:gd name="connsiteY7" fmla="*/ 480633 h 527043"/>
              <a:gd name="connsiteX8" fmla="*/ 433498 w 433499"/>
              <a:gd name="connsiteY8" fmla="*/ 415863 h 527043"/>
              <a:gd name="connsiteX9" fmla="*/ 410199 w 433499"/>
              <a:gd name="connsiteY9" fmla="*/ 207261 h 527043"/>
              <a:gd name="connsiteX10" fmla="*/ 356943 w 433499"/>
              <a:gd name="connsiteY10" fmla="*/ 40285 h 527043"/>
              <a:gd name="connsiteX11" fmla="*/ 237664 w 433499"/>
              <a:gd name="connsiteY11" fmla="*/ 1716 h 527043"/>
              <a:gd name="connsiteX0" fmla="*/ 239732 w 435567"/>
              <a:gd name="connsiteY0" fmla="*/ 1716 h 527043"/>
              <a:gd name="connsiteX1" fmla="*/ 101315 w 435567"/>
              <a:gd name="connsiteY1" fmla="*/ 78046 h 527043"/>
              <a:gd name="connsiteX2" fmla="*/ 12748 w 435567"/>
              <a:gd name="connsiteY2" fmla="*/ 260713 h 527043"/>
              <a:gd name="connsiteX3" fmla="*/ 2422 w 435567"/>
              <a:gd name="connsiteY3" fmla="*/ 394565 h 527043"/>
              <a:gd name="connsiteX4" fmla="*/ 30944 w 435567"/>
              <a:gd name="connsiteY4" fmla="*/ 482157 h 527043"/>
              <a:gd name="connsiteX5" fmla="*/ 227540 w 435567"/>
              <a:gd name="connsiteY5" fmla="*/ 525591 h 527043"/>
              <a:gd name="connsiteX6" fmla="*/ 333077 w 435567"/>
              <a:gd name="connsiteY6" fmla="*/ 513399 h 527043"/>
              <a:gd name="connsiteX7" fmla="*/ 411182 w 435567"/>
              <a:gd name="connsiteY7" fmla="*/ 480633 h 527043"/>
              <a:gd name="connsiteX8" fmla="*/ 435566 w 435567"/>
              <a:gd name="connsiteY8" fmla="*/ 415863 h 527043"/>
              <a:gd name="connsiteX9" fmla="*/ 412267 w 435567"/>
              <a:gd name="connsiteY9" fmla="*/ 207261 h 527043"/>
              <a:gd name="connsiteX10" fmla="*/ 359011 w 435567"/>
              <a:gd name="connsiteY10" fmla="*/ 40285 h 527043"/>
              <a:gd name="connsiteX11" fmla="*/ 239732 w 435567"/>
              <a:gd name="connsiteY11" fmla="*/ 1716 h 527043"/>
              <a:gd name="connsiteX0" fmla="*/ 238129 w 433964"/>
              <a:gd name="connsiteY0" fmla="*/ 1716 h 527043"/>
              <a:gd name="connsiteX1" fmla="*/ 99712 w 433964"/>
              <a:gd name="connsiteY1" fmla="*/ 78046 h 527043"/>
              <a:gd name="connsiteX2" fmla="*/ 11145 w 433964"/>
              <a:gd name="connsiteY2" fmla="*/ 260713 h 527043"/>
              <a:gd name="connsiteX3" fmla="*/ 819 w 433964"/>
              <a:gd name="connsiteY3" fmla="*/ 394565 h 527043"/>
              <a:gd name="connsiteX4" fmla="*/ 29341 w 433964"/>
              <a:gd name="connsiteY4" fmla="*/ 482157 h 527043"/>
              <a:gd name="connsiteX5" fmla="*/ 225937 w 433964"/>
              <a:gd name="connsiteY5" fmla="*/ 525591 h 527043"/>
              <a:gd name="connsiteX6" fmla="*/ 331474 w 433964"/>
              <a:gd name="connsiteY6" fmla="*/ 513399 h 527043"/>
              <a:gd name="connsiteX7" fmla="*/ 409579 w 433964"/>
              <a:gd name="connsiteY7" fmla="*/ 480633 h 527043"/>
              <a:gd name="connsiteX8" fmla="*/ 433963 w 433964"/>
              <a:gd name="connsiteY8" fmla="*/ 415863 h 527043"/>
              <a:gd name="connsiteX9" fmla="*/ 410664 w 433964"/>
              <a:gd name="connsiteY9" fmla="*/ 207261 h 527043"/>
              <a:gd name="connsiteX10" fmla="*/ 357408 w 433964"/>
              <a:gd name="connsiteY10" fmla="*/ 40285 h 527043"/>
              <a:gd name="connsiteX11" fmla="*/ 238129 w 433964"/>
              <a:gd name="connsiteY11" fmla="*/ 1716 h 527043"/>
              <a:gd name="connsiteX0" fmla="*/ 237844 w 433679"/>
              <a:gd name="connsiteY0" fmla="*/ 1716 h 527043"/>
              <a:gd name="connsiteX1" fmla="*/ 99427 w 433679"/>
              <a:gd name="connsiteY1" fmla="*/ 78046 h 527043"/>
              <a:gd name="connsiteX2" fmla="*/ 13133 w 433679"/>
              <a:gd name="connsiteY2" fmla="*/ 229819 h 527043"/>
              <a:gd name="connsiteX3" fmla="*/ 534 w 433679"/>
              <a:gd name="connsiteY3" fmla="*/ 394565 h 527043"/>
              <a:gd name="connsiteX4" fmla="*/ 29056 w 433679"/>
              <a:gd name="connsiteY4" fmla="*/ 482157 h 527043"/>
              <a:gd name="connsiteX5" fmla="*/ 225652 w 433679"/>
              <a:gd name="connsiteY5" fmla="*/ 525591 h 527043"/>
              <a:gd name="connsiteX6" fmla="*/ 331189 w 433679"/>
              <a:gd name="connsiteY6" fmla="*/ 513399 h 527043"/>
              <a:gd name="connsiteX7" fmla="*/ 409294 w 433679"/>
              <a:gd name="connsiteY7" fmla="*/ 480633 h 527043"/>
              <a:gd name="connsiteX8" fmla="*/ 433678 w 433679"/>
              <a:gd name="connsiteY8" fmla="*/ 415863 h 527043"/>
              <a:gd name="connsiteX9" fmla="*/ 410379 w 433679"/>
              <a:gd name="connsiteY9" fmla="*/ 207261 h 527043"/>
              <a:gd name="connsiteX10" fmla="*/ 357123 w 433679"/>
              <a:gd name="connsiteY10" fmla="*/ 40285 h 527043"/>
              <a:gd name="connsiteX11" fmla="*/ 237844 w 433679"/>
              <a:gd name="connsiteY11" fmla="*/ 1716 h 527043"/>
              <a:gd name="connsiteX0" fmla="*/ 238600 w 434435"/>
              <a:gd name="connsiteY0" fmla="*/ 1214 h 526541"/>
              <a:gd name="connsiteX1" fmla="*/ 91406 w 434435"/>
              <a:gd name="connsiteY1" fmla="*/ 68999 h 526541"/>
              <a:gd name="connsiteX2" fmla="*/ 13889 w 434435"/>
              <a:gd name="connsiteY2" fmla="*/ 229317 h 526541"/>
              <a:gd name="connsiteX3" fmla="*/ 1290 w 434435"/>
              <a:gd name="connsiteY3" fmla="*/ 394063 h 526541"/>
              <a:gd name="connsiteX4" fmla="*/ 29812 w 434435"/>
              <a:gd name="connsiteY4" fmla="*/ 481655 h 526541"/>
              <a:gd name="connsiteX5" fmla="*/ 226408 w 434435"/>
              <a:gd name="connsiteY5" fmla="*/ 525089 h 526541"/>
              <a:gd name="connsiteX6" fmla="*/ 331945 w 434435"/>
              <a:gd name="connsiteY6" fmla="*/ 512897 h 526541"/>
              <a:gd name="connsiteX7" fmla="*/ 410050 w 434435"/>
              <a:gd name="connsiteY7" fmla="*/ 480131 h 526541"/>
              <a:gd name="connsiteX8" fmla="*/ 434434 w 434435"/>
              <a:gd name="connsiteY8" fmla="*/ 415361 h 526541"/>
              <a:gd name="connsiteX9" fmla="*/ 411135 w 434435"/>
              <a:gd name="connsiteY9" fmla="*/ 206759 h 526541"/>
              <a:gd name="connsiteX10" fmla="*/ 357879 w 434435"/>
              <a:gd name="connsiteY10" fmla="*/ 39783 h 526541"/>
              <a:gd name="connsiteX11" fmla="*/ 238600 w 434435"/>
              <a:gd name="connsiteY11" fmla="*/ 1214 h 526541"/>
              <a:gd name="connsiteX0" fmla="*/ 239940 w 435775"/>
              <a:gd name="connsiteY0" fmla="*/ 1214 h 526541"/>
              <a:gd name="connsiteX1" fmla="*/ 92746 w 435775"/>
              <a:gd name="connsiteY1" fmla="*/ 68999 h 526541"/>
              <a:gd name="connsiteX2" fmla="*/ 15229 w 435775"/>
              <a:gd name="connsiteY2" fmla="*/ 229317 h 526541"/>
              <a:gd name="connsiteX3" fmla="*/ 1054 w 435775"/>
              <a:gd name="connsiteY3" fmla="*/ 375105 h 526541"/>
              <a:gd name="connsiteX4" fmla="*/ 31152 w 435775"/>
              <a:gd name="connsiteY4" fmla="*/ 481655 h 526541"/>
              <a:gd name="connsiteX5" fmla="*/ 227748 w 435775"/>
              <a:gd name="connsiteY5" fmla="*/ 525089 h 526541"/>
              <a:gd name="connsiteX6" fmla="*/ 333285 w 435775"/>
              <a:gd name="connsiteY6" fmla="*/ 512897 h 526541"/>
              <a:gd name="connsiteX7" fmla="*/ 411390 w 435775"/>
              <a:gd name="connsiteY7" fmla="*/ 480131 h 526541"/>
              <a:gd name="connsiteX8" fmla="*/ 435774 w 435775"/>
              <a:gd name="connsiteY8" fmla="*/ 415361 h 526541"/>
              <a:gd name="connsiteX9" fmla="*/ 412475 w 435775"/>
              <a:gd name="connsiteY9" fmla="*/ 206759 h 526541"/>
              <a:gd name="connsiteX10" fmla="*/ 359219 w 435775"/>
              <a:gd name="connsiteY10" fmla="*/ 39783 h 526541"/>
              <a:gd name="connsiteX11" fmla="*/ 239940 w 435775"/>
              <a:gd name="connsiteY11" fmla="*/ 1214 h 526541"/>
              <a:gd name="connsiteX0" fmla="*/ 239940 w 435775"/>
              <a:gd name="connsiteY0" fmla="*/ 1214 h 527006"/>
              <a:gd name="connsiteX1" fmla="*/ 92746 w 435775"/>
              <a:gd name="connsiteY1" fmla="*/ 68999 h 527006"/>
              <a:gd name="connsiteX2" fmla="*/ 15229 w 435775"/>
              <a:gd name="connsiteY2" fmla="*/ 229317 h 527006"/>
              <a:gd name="connsiteX3" fmla="*/ 1054 w 435775"/>
              <a:gd name="connsiteY3" fmla="*/ 375105 h 527006"/>
              <a:gd name="connsiteX4" fmla="*/ 31152 w 435775"/>
              <a:gd name="connsiteY4" fmla="*/ 481655 h 527006"/>
              <a:gd name="connsiteX5" fmla="*/ 190680 w 435775"/>
              <a:gd name="connsiteY5" fmla="*/ 525596 h 527006"/>
              <a:gd name="connsiteX6" fmla="*/ 333285 w 435775"/>
              <a:gd name="connsiteY6" fmla="*/ 512897 h 527006"/>
              <a:gd name="connsiteX7" fmla="*/ 411390 w 435775"/>
              <a:gd name="connsiteY7" fmla="*/ 480131 h 527006"/>
              <a:gd name="connsiteX8" fmla="*/ 435774 w 435775"/>
              <a:gd name="connsiteY8" fmla="*/ 415361 h 527006"/>
              <a:gd name="connsiteX9" fmla="*/ 412475 w 435775"/>
              <a:gd name="connsiteY9" fmla="*/ 206759 h 527006"/>
              <a:gd name="connsiteX10" fmla="*/ 359219 w 435775"/>
              <a:gd name="connsiteY10" fmla="*/ 39783 h 527006"/>
              <a:gd name="connsiteX11" fmla="*/ 239940 w 435775"/>
              <a:gd name="connsiteY11" fmla="*/ 1214 h 5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5775" h="527006">
                <a:moveTo>
                  <a:pt x="239940" y="1214"/>
                </a:moveTo>
                <a:cubicBezTo>
                  <a:pt x="195528" y="6083"/>
                  <a:pt x="130198" y="30982"/>
                  <a:pt x="92746" y="68999"/>
                </a:cubicBezTo>
                <a:cubicBezTo>
                  <a:pt x="55294" y="107016"/>
                  <a:pt x="30511" y="178299"/>
                  <a:pt x="15229" y="229317"/>
                </a:cubicBezTo>
                <a:cubicBezTo>
                  <a:pt x="-53" y="280335"/>
                  <a:pt x="-1600" y="333049"/>
                  <a:pt x="1054" y="375105"/>
                </a:cubicBezTo>
                <a:cubicBezTo>
                  <a:pt x="3708" y="417161"/>
                  <a:pt x="-452" y="456573"/>
                  <a:pt x="31152" y="481655"/>
                </a:cubicBezTo>
                <a:cubicBezTo>
                  <a:pt x="62756" y="506737"/>
                  <a:pt x="140325" y="520389"/>
                  <a:pt x="190680" y="525596"/>
                </a:cubicBezTo>
                <a:cubicBezTo>
                  <a:pt x="241035" y="530803"/>
                  <a:pt x="296500" y="520474"/>
                  <a:pt x="333285" y="512897"/>
                </a:cubicBezTo>
                <a:cubicBezTo>
                  <a:pt x="370070" y="505320"/>
                  <a:pt x="394309" y="496387"/>
                  <a:pt x="411390" y="480131"/>
                </a:cubicBezTo>
                <a:cubicBezTo>
                  <a:pt x="428471" y="463875"/>
                  <a:pt x="435593" y="460923"/>
                  <a:pt x="435774" y="415361"/>
                </a:cubicBezTo>
                <a:cubicBezTo>
                  <a:pt x="435955" y="369799"/>
                  <a:pt x="422773" y="272718"/>
                  <a:pt x="412475" y="206759"/>
                </a:cubicBezTo>
                <a:cubicBezTo>
                  <a:pt x="400421" y="139092"/>
                  <a:pt x="387975" y="74040"/>
                  <a:pt x="359219" y="39783"/>
                </a:cubicBezTo>
                <a:cubicBezTo>
                  <a:pt x="330463" y="5526"/>
                  <a:pt x="284352" y="-3655"/>
                  <a:pt x="239940" y="121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00A6202-956E-09F4-13D2-BAFF1D216CEA}"/>
              </a:ext>
            </a:extLst>
          </p:cNvPr>
          <p:cNvSpPr/>
          <p:nvPr/>
        </p:nvSpPr>
        <p:spPr>
          <a:xfrm rot="21262205" flipH="1">
            <a:off x="6578171" y="3142352"/>
            <a:ext cx="357996" cy="465906"/>
          </a:xfrm>
          <a:custGeom>
            <a:avLst/>
            <a:gdLst>
              <a:gd name="connsiteX0" fmla="*/ 56845 w 301751"/>
              <a:gd name="connsiteY0" fmla="*/ 110432 h 465906"/>
              <a:gd name="connsiteX1" fmla="*/ 7315 w 301751"/>
              <a:gd name="connsiteY1" fmla="*/ 257117 h 465906"/>
              <a:gd name="connsiteX2" fmla="*/ 1600 w 301751"/>
              <a:gd name="connsiteY2" fmla="*/ 337127 h 465906"/>
              <a:gd name="connsiteX3" fmla="*/ 20650 w 301751"/>
              <a:gd name="connsiteY3" fmla="*/ 399992 h 465906"/>
              <a:gd name="connsiteX4" fmla="*/ 64465 w 301751"/>
              <a:gd name="connsiteY4" fmla="*/ 430472 h 465906"/>
              <a:gd name="connsiteX5" fmla="*/ 174955 w 301751"/>
              <a:gd name="connsiteY5" fmla="*/ 455237 h 465906"/>
              <a:gd name="connsiteX6" fmla="*/ 258775 w 301751"/>
              <a:gd name="connsiteY6" fmla="*/ 464762 h 465906"/>
              <a:gd name="connsiteX7" fmla="*/ 294970 w 301751"/>
              <a:gd name="connsiteY7" fmla="*/ 430472 h 465906"/>
              <a:gd name="connsiteX8" fmla="*/ 300685 w 301751"/>
              <a:gd name="connsiteY8" fmla="*/ 333317 h 465906"/>
              <a:gd name="connsiteX9" fmla="*/ 281635 w 301751"/>
              <a:gd name="connsiteY9" fmla="*/ 236162 h 465906"/>
              <a:gd name="connsiteX10" fmla="*/ 234010 w 301751"/>
              <a:gd name="connsiteY10" fmla="*/ 108527 h 465906"/>
              <a:gd name="connsiteX11" fmla="*/ 188290 w 301751"/>
              <a:gd name="connsiteY11" fmla="*/ 9467 h 465906"/>
              <a:gd name="connsiteX12" fmla="*/ 102565 w 301751"/>
              <a:gd name="connsiteY12" fmla="*/ 13277 h 465906"/>
              <a:gd name="connsiteX13" fmla="*/ 56845 w 301751"/>
              <a:gd name="connsiteY13" fmla="*/ 110432 h 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1751" h="465906">
                <a:moveTo>
                  <a:pt x="56845" y="110432"/>
                </a:moveTo>
                <a:cubicBezTo>
                  <a:pt x="40970" y="151072"/>
                  <a:pt x="16522" y="219335"/>
                  <a:pt x="7315" y="257117"/>
                </a:cubicBezTo>
                <a:cubicBezTo>
                  <a:pt x="-1892" y="294899"/>
                  <a:pt x="-622" y="313315"/>
                  <a:pt x="1600" y="337127"/>
                </a:cubicBezTo>
                <a:cubicBezTo>
                  <a:pt x="3822" y="360939"/>
                  <a:pt x="10173" y="384435"/>
                  <a:pt x="20650" y="399992"/>
                </a:cubicBezTo>
                <a:cubicBezTo>
                  <a:pt x="31127" y="415549"/>
                  <a:pt x="38748" y="421265"/>
                  <a:pt x="64465" y="430472"/>
                </a:cubicBezTo>
                <a:cubicBezTo>
                  <a:pt x="90182" y="439679"/>
                  <a:pt x="142570" y="449522"/>
                  <a:pt x="174955" y="455237"/>
                </a:cubicBezTo>
                <a:cubicBezTo>
                  <a:pt x="207340" y="460952"/>
                  <a:pt x="238773" y="468890"/>
                  <a:pt x="258775" y="464762"/>
                </a:cubicBezTo>
                <a:cubicBezTo>
                  <a:pt x="278778" y="460635"/>
                  <a:pt x="287985" y="452379"/>
                  <a:pt x="294970" y="430472"/>
                </a:cubicBezTo>
                <a:cubicBezTo>
                  <a:pt x="301955" y="408565"/>
                  <a:pt x="302907" y="365702"/>
                  <a:pt x="300685" y="333317"/>
                </a:cubicBezTo>
                <a:cubicBezTo>
                  <a:pt x="298463" y="300932"/>
                  <a:pt x="292747" y="273627"/>
                  <a:pt x="281635" y="236162"/>
                </a:cubicBezTo>
                <a:cubicBezTo>
                  <a:pt x="270523" y="198697"/>
                  <a:pt x="249568" y="146310"/>
                  <a:pt x="234010" y="108527"/>
                </a:cubicBezTo>
                <a:cubicBezTo>
                  <a:pt x="218453" y="70744"/>
                  <a:pt x="210197" y="25342"/>
                  <a:pt x="188290" y="9467"/>
                </a:cubicBezTo>
                <a:cubicBezTo>
                  <a:pt x="166383" y="-6408"/>
                  <a:pt x="124155" y="-375"/>
                  <a:pt x="102565" y="13277"/>
                </a:cubicBezTo>
                <a:cubicBezTo>
                  <a:pt x="80975" y="26929"/>
                  <a:pt x="72720" y="69792"/>
                  <a:pt x="56845" y="11043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0BF3AE4-C340-0F56-84E1-3798BDF887D1}"/>
              </a:ext>
            </a:extLst>
          </p:cNvPr>
          <p:cNvSpPr/>
          <p:nvPr/>
        </p:nvSpPr>
        <p:spPr>
          <a:xfrm rot="21262205" flipH="1">
            <a:off x="6992211" y="3102463"/>
            <a:ext cx="417148" cy="508742"/>
          </a:xfrm>
          <a:custGeom>
            <a:avLst/>
            <a:gdLst>
              <a:gd name="connsiteX0" fmla="*/ 163954 w 351535"/>
              <a:gd name="connsiteY0" fmla="*/ 480092 h 509197"/>
              <a:gd name="connsiteX1" fmla="*/ 219199 w 351535"/>
              <a:gd name="connsiteY1" fmla="*/ 508667 h 509197"/>
              <a:gd name="connsiteX2" fmla="*/ 268729 w 351535"/>
              <a:gd name="connsiteY2" fmla="*/ 457232 h 509197"/>
              <a:gd name="connsiteX3" fmla="*/ 333499 w 351535"/>
              <a:gd name="connsiteY3" fmla="*/ 367697 h 509197"/>
              <a:gd name="connsiteX4" fmla="*/ 350644 w 351535"/>
              <a:gd name="connsiteY4" fmla="*/ 291497 h 509197"/>
              <a:gd name="connsiteX5" fmla="*/ 312544 w 351535"/>
              <a:gd name="connsiteY5" fmla="*/ 167672 h 509197"/>
              <a:gd name="connsiteX6" fmla="*/ 280159 w 351535"/>
              <a:gd name="connsiteY6" fmla="*/ 112427 h 509197"/>
              <a:gd name="connsiteX7" fmla="*/ 205864 w 351535"/>
              <a:gd name="connsiteY7" fmla="*/ 3842 h 509197"/>
              <a:gd name="connsiteX8" fmla="*/ 99184 w 351535"/>
              <a:gd name="connsiteY8" fmla="*/ 34322 h 509197"/>
              <a:gd name="connsiteX9" fmla="*/ 51559 w 351535"/>
              <a:gd name="connsiteY9" fmla="*/ 129572 h 509197"/>
              <a:gd name="connsiteX10" fmla="*/ 9649 w 351535"/>
              <a:gd name="connsiteY10" fmla="*/ 261017 h 509197"/>
              <a:gd name="connsiteX11" fmla="*/ 124 w 351535"/>
              <a:gd name="connsiteY11" fmla="*/ 316262 h 509197"/>
              <a:gd name="connsiteX12" fmla="*/ 13459 w 351535"/>
              <a:gd name="connsiteY12" fmla="*/ 388652 h 509197"/>
              <a:gd name="connsiteX13" fmla="*/ 57274 w 351535"/>
              <a:gd name="connsiteY13" fmla="*/ 419132 h 509197"/>
              <a:gd name="connsiteX14" fmla="*/ 163954 w 351535"/>
              <a:gd name="connsiteY14" fmla="*/ 480092 h 509197"/>
              <a:gd name="connsiteX0" fmla="*/ 142999 w 351535"/>
              <a:gd name="connsiteY0" fmla="*/ 480092 h 509197"/>
              <a:gd name="connsiteX1" fmla="*/ 219199 w 351535"/>
              <a:gd name="connsiteY1" fmla="*/ 508667 h 509197"/>
              <a:gd name="connsiteX2" fmla="*/ 268729 w 351535"/>
              <a:gd name="connsiteY2" fmla="*/ 457232 h 509197"/>
              <a:gd name="connsiteX3" fmla="*/ 333499 w 351535"/>
              <a:gd name="connsiteY3" fmla="*/ 367697 h 509197"/>
              <a:gd name="connsiteX4" fmla="*/ 350644 w 351535"/>
              <a:gd name="connsiteY4" fmla="*/ 291497 h 509197"/>
              <a:gd name="connsiteX5" fmla="*/ 312544 w 351535"/>
              <a:gd name="connsiteY5" fmla="*/ 167672 h 509197"/>
              <a:gd name="connsiteX6" fmla="*/ 280159 w 351535"/>
              <a:gd name="connsiteY6" fmla="*/ 112427 h 509197"/>
              <a:gd name="connsiteX7" fmla="*/ 205864 w 351535"/>
              <a:gd name="connsiteY7" fmla="*/ 3842 h 509197"/>
              <a:gd name="connsiteX8" fmla="*/ 99184 w 351535"/>
              <a:gd name="connsiteY8" fmla="*/ 34322 h 509197"/>
              <a:gd name="connsiteX9" fmla="*/ 51559 w 351535"/>
              <a:gd name="connsiteY9" fmla="*/ 129572 h 509197"/>
              <a:gd name="connsiteX10" fmla="*/ 9649 w 351535"/>
              <a:gd name="connsiteY10" fmla="*/ 261017 h 509197"/>
              <a:gd name="connsiteX11" fmla="*/ 124 w 351535"/>
              <a:gd name="connsiteY11" fmla="*/ 316262 h 509197"/>
              <a:gd name="connsiteX12" fmla="*/ 13459 w 351535"/>
              <a:gd name="connsiteY12" fmla="*/ 388652 h 509197"/>
              <a:gd name="connsiteX13" fmla="*/ 57274 w 351535"/>
              <a:gd name="connsiteY13" fmla="*/ 419132 h 509197"/>
              <a:gd name="connsiteX14" fmla="*/ 142999 w 351535"/>
              <a:gd name="connsiteY14" fmla="*/ 480092 h 509197"/>
              <a:gd name="connsiteX0" fmla="*/ 142999 w 351610"/>
              <a:gd name="connsiteY0" fmla="*/ 480092 h 508742"/>
              <a:gd name="connsiteX1" fmla="*/ 219199 w 351610"/>
              <a:gd name="connsiteY1" fmla="*/ 508667 h 508742"/>
              <a:gd name="connsiteX2" fmla="*/ 263014 w 351610"/>
              <a:gd name="connsiteY2" fmla="*/ 472472 h 508742"/>
              <a:gd name="connsiteX3" fmla="*/ 333499 w 351610"/>
              <a:gd name="connsiteY3" fmla="*/ 367697 h 508742"/>
              <a:gd name="connsiteX4" fmla="*/ 350644 w 351610"/>
              <a:gd name="connsiteY4" fmla="*/ 291497 h 508742"/>
              <a:gd name="connsiteX5" fmla="*/ 312544 w 351610"/>
              <a:gd name="connsiteY5" fmla="*/ 167672 h 508742"/>
              <a:gd name="connsiteX6" fmla="*/ 280159 w 351610"/>
              <a:gd name="connsiteY6" fmla="*/ 112427 h 508742"/>
              <a:gd name="connsiteX7" fmla="*/ 205864 w 351610"/>
              <a:gd name="connsiteY7" fmla="*/ 3842 h 508742"/>
              <a:gd name="connsiteX8" fmla="*/ 99184 w 351610"/>
              <a:gd name="connsiteY8" fmla="*/ 34322 h 508742"/>
              <a:gd name="connsiteX9" fmla="*/ 51559 w 351610"/>
              <a:gd name="connsiteY9" fmla="*/ 129572 h 508742"/>
              <a:gd name="connsiteX10" fmla="*/ 9649 w 351610"/>
              <a:gd name="connsiteY10" fmla="*/ 261017 h 508742"/>
              <a:gd name="connsiteX11" fmla="*/ 124 w 351610"/>
              <a:gd name="connsiteY11" fmla="*/ 316262 h 508742"/>
              <a:gd name="connsiteX12" fmla="*/ 13459 w 351610"/>
              <a:gd name="connsiteY12" fmla="*/ 388652 h 508742"/>
              <a:gd name="connsiteX13" fmla="*/ 57274 w 351610"/>
              <a:gd name="connsiteY13" fmla="*/ 419132 h 508742"/>
              <a:gd name="connsiteX14" fmla="*/ 142999 w 351610"/>
              <a:gd name="connsiteY14" fmla="*/ 480092 h 508742"/>
              <a:gd name="connsiteX0" fmla="*/ 142999 w 351610"/>
              <a:gd name="connsiteY0" fmla="*/ 480092 h 508742"/>
              <a:gd name="connsiteX1" fmla="*/ 219199 w 351610"/>
              <a:gd name="connsiteY1" fmla="*/ 508667 h 508742"/>
              <a:gd name="connsiteX2" fmla="*/ 263014 w 351610"/>
              <a:gd name="connsiteY2" fmla="*/ 472472 h 508742"/>
              <a:gd name="connsiteX3" fmla="*/ 333499 w 351610"/>
              <a:gd name="connsiteY3" fmla="*/ 367697 h 508742"/>
              <a:gd name="connsiteX4" fmla="*/ 350644 w 351610"/>
              <a:gd name="connsiteY4" fmla="*/ 291497 h 508742"/>
              <a:gd name="connsiteX5" fmla="*/ 312544 w 351610"/>
              <a:gd name="connsiteY5" fmla="*/ 167672 h 508742"/>
              <a:gd name="connsiteX6" fmla="*/ 280159 w 351610"/>
              <a:gd name="connsiteY6" fmla="*/ 112427 h 508742"/>
              <a:gd name="connsiteX7" fmla="*/ 205864 w 351610"/>
              <a:gd name="connsiteY7" fmla="*/ 3842 h 508742"/>
              <a:gd name="connsiteX8" fmla="*/ 99184 w 351610"/>
              <a:gd name="connsiteY8" fmla="*/ 34322 h 508742"/>
              <a:gd name="connsiteX9" fmla="*/ 51559 w 351610"/>
              <a:gd name="connsiteY9" fmla="*/ 129572 h 508742"/>
              <a:gd name="connsiteX10" fmla="*/ 9649 w 351610"/>
              <a:gd name="connsiteY10" fmla="*/ 261017 h 508742"/>
              <a:gd name="connsiteX11" fmla="*/ 124 w 351610"/>
              <a:gd name="connsiteY11" fmla="*/ 316262 h 508742"/>
              <a:gd name="connsiteX12" fmla="*/ 13459 w 351610"/>
              <a:gd name="connsiteY12" fmla="*/ 388652 h 508742"/>
              <a:gd name="connsiteX13" fmla="*/ 53464 w 351610"/>
              <a:gd name="connsiteY13" fmla="*/ 432467 h 508742"/>
              <a:gd name="connsiteX14" fmla="*/ 142999 w 351610"/>
              <a:gd name="connsiteY14" fmla="*/ 480092 h 50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1610" h="508742">
                <a:moveTo>
                  <a:pt x="142999" y="480092"/>
                </a:moveTo>
                <a:cubicBezTo>
                  <a:pt x="169986" y="495014"/>
                  <a:pt x="199197" y="509937"/>
                  <a:pt x="219199" y="508667"/>
                </a:cubicBezTo>
                <a:cubicBezTo>
                  <a:pt x="239201" y="507397"/>
                  <a:pt x="243964" y="495967"/>
                  <a:pt x="263014" y="472472"/>
                </a:cubicBezTo>
                <a:cubicBezTo>
                  <a:pt x="282064" y="448977"/>
                  <a:pt x="318894" y="397859"/>
                  <a:pt x="333499" y="367697"/>
                </a:cubicBezTo>
                <a:cubicBezTo>
                  <a:pt x="348104" y="337535"/>
                  <a:pt x="354136" y="324834"/>
                  <a:pt x="350644" y="291497"/>
                </a:cubicBezTo>
                <a:cubicBezTo>
                  <a:pt x="347152" y="258160"/>
                  <a:pt x="324291" y="197517"/>
                  <a:pt x="312544" y="167672"/>
                </a:cubicBezTo>
                <a:cubicBezTo>
                  <a:pt x="300797" y="137827"/>
                  <a:pt x="297939" y="139732"/>
                  <a:pt x="280159" y="112427"/>
                </a:cubicBezTo>
                <a:cubicBezTo>
                  <a:pt x="262379" y="85122"/>
                  <a:pt x="236027" y="16859"/>
                  <a:pt x="205864" y="3842"/>
                </a:cubicBezTo>
                <a:cubicBezTo>
                  <a:pt x="175702" y="-9176"/>
                  <a:pt x="124901" y="13367"/>
                  <a:pt x="99184" y="34322"/>
                </a:cubicBezTo>
                <a:cubicBezTo>
                  <a:pt x="73467" y="55277"/>
                  <a:pt x="66481" y="91790"/>
                  <a:pt x="51559" y="129572"/>
                </a:cubicBezTo>
                <a:cubicBezTo>
                  <a:pt x="36637" y="167354"/>
                  <a:pt x="18221" y="229902"/>
                  <a:pt x="9649" y="261017"/>
                </a:cubicBezTo>
                <a:cubicBezTo>
                  <a:pt x="1076" y="292132"/>
                  <a:pt x="-511" y="294989"/>
                  <a:pt x="124" y="316262"/>
                </a:cubicBezTo>
                <a:cubicBezTo>
                  <a:pt x="759" y="337534"/>
                  <a:pt x="3934" y="371507"/>
                  <a:pt x="13459" y="388652"/>
                </a:cubicBezTo>
                <a:cubicBezTo>
                  <a:pt x="22984" y="405797"/>
                  <a:pt x="24889" y="415957"/>
                  <a:pt x="53464" y="432467"/>
                </a:cubicBezTo>
                <a:cubicBezTo>
                  <a:pt x="89024" y="452787"/>
                  <a:pt x="107439" y="459772"/>
                  <a:pt x="142999" y="48009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8B997F6-A428-229C-DD43-6055CAE665FF}"/>
              </a:ext>
            </a:extLst>
          </p:cNvPr>
          <p:cNvSpPr/>
          <p:nvPr/>
        </p:nvSpPr>
        <p:spPr>
          <a:xfrm rot="21262205" flipH="1">
            <a:off x="7457794" y="3126702"/>
            <a:ext cx="410281" cy="453112"/>
          </a:xfrm>
          <a:custGeom>
            <a:avLst/>
            <a:gdLst>
              <a:gd name="connsiteX0" fmla="*/ 377 w 345822"/>
              <a:gd name="connsiteY0" fmla="*/ 360968 h 453112"/>
              <a:gd name="connsiteX1" fmla="*/ 32762 w 345822"/>
              <a:gd name="connsiteY1" fmla="*/ 435263 h 453112"/>
              <a:gd name="connsiteX2" fmla="*/ 164207 w 345822"/>
              <a:gd name="connsiteY2" fmla="*/ 427643 h 453112"/>
              <a:gd name="connsiteX3" fmla="*/ 253742 w 345822"/>
              <a:gd name="connsiteY3" fmla="*/ 452408 h 453112"/>
              <a:gd name="connsiteX4" fmla="*/ 324227 w 345822"/>
              <a:gd name="connsiteY4" fmla="*/ 395258 h 453112"/>
              <a:gd name="connsiteX5" fmla="*/ 345182 w 345822"/>
              <a:gd name="connsiteY5" fmla="*/ 303818 h 453112"/>
              <a:gd name="connsiteX6" fmla="*/ 305177 w 345822"/>
              <a:gd name="connsiteY6" fmla="*/ 183803 h 453112"/>
              <a:gd name="connsiteX7" fmla="*/ 234692 w 345822"/>
              <a:gd name="connsiteY7" fmla="*/ 44738 h 453112"/>
              <a:gd name="connsiteX8" fmla="*/ 150872 w 345822"/>
              <a:gd name="connsiteY8" fmla="*/ 923 h 453112"/>
              <a:gd name="connsiteX9" fmla="*/ 70862 w 345822"/>
              <a:gd name="connsiteY9" fmla="*/ 77123 h 453112"/>
              <a:gd name="connsiteX10" fmla="*/ 17522 w 345822"/>
              <a:gd name="connsiteY10" fmla="*/ 237143 h 453112"/>
              <a:gd name="connsiteX11" fmla="*/ 377 w 345822"/>
              <a:gd name="connsiteY11" fmla="*/ 360968 h 45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822" h="453112">
                <a:moveTo>
                  <a:pt x="377" y="360968"/>
                </a:moveTo>
                <a:cubicBezTo>
                  <a:pt x="2917" y="393988"/>
                  <a:pt x="5457" y="424151"/>
                  <a:pt x="32762" y="435263"/>
                </a:cubicBezTo>
                <a:cubicBezTo>
                  <a:pt x="60067" y="446375"/>
                  <a:pt x="127377" y="424786"/>
                  <a:pt x="164207" y="427643"/>
                </a:cubicBezTo>
                <a:cubicBezTo>
                  <a:pt x="201037" y="430500"/>
                  <a:pt x="227072" y="457805"/>
                  <a:pt x="253742" y="452408"/>
                </a:cubicBezTo>
                <a:cubicBezTo>
                  <a:pt x="280412" y="447011"/>
                  <a:pt x="308987" y="420023"/>
                  <a:pt x="324227" y="395258"/>
                </a:cubicBezTo>
                <a:cubicBezTo>
                  <a:pt x="339467" y="370493"/>
                  <a:pt x="348357" y="339060"/>
                  <a:pt x="345182" y="303818"/>
                </a:cubicBezTo>
                <a:cubicBezTo>
                  <a:pt x="342007" y="268576"/>
                  <a:pt x="323592" y="226983"/>
                  <a:pt x="305177" y="183803"/>
                </a:cubicBezTo>
                <a:cubicBezTo>
                  <a:pt x="286762" y="140623"/>
                  <a:pt x="260409" y="75218"/>
                  <a:pt x="234692" y="44738"/>
                </a:cubicBezTo>
                <a:cubicBezTo>
                  <a:pt x="208975" y="14258"/>
                  <a:pt x="178177" y="-4474"/>
                  <a:pt x="150872" y="923"/>
                </a:cubicBezTo>
                <a:cubicBezTo>
                  <a:pt x="123567" y="6320"/>
                  <a:pt x="93087" y="37753"/>
                  <a:pt x="70862" y="77123"/>
                </a:cubicBezTo>
                <a:cubicBezTo>
                  <a:pt x="48637" y="116493"/>
                  <a:pt x="26412" y="189835"/>
                  <a:pt x="17522" y="237143"/>
                </a:cubicBezTo>
                <a:cubicBezTo>
                  <a:pt x="8632" y="284451"/>
                  <a:pt x="-2163" y="327948"/>
                  <a:pt x="377" y="36096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1A90DA0-F77C-0F25-4A17-ECB325AAEE82}"/>
              </a:ext>
            </a:extLst>
          </p:cNvPr>
          <p:cNvSpPr/>
          <p:nvPr/>
        </p:nvSpPr>
        <p:spPr>
          <a:xfrm>
            <a:off x="5665305" y="6140889"/>
            <a:ext cx="239391" cy="426835"/>
          </a:xfrm>
          <a:custGeom>
            <a:avLst/>
            <a:gdLst>
              <a:gd name="connsiteX0" fmla="*/ 46217 w 252739"/>
              <a:gd name="connsiteY0" fmla="*/ 419560 h 509425"/>
              <a:gd name="connsiteX1" fmla="*/ 103367 w 252739"/>
              <a:gd name="connsiteY1" fmla="*/ 509095 h 509425"/>
              <a:gd name="connsiteX2" fmla="*/ 185282 w 252739"/>
              <a:gd name="connsiteY2" fmla="*/ 444325 h 509425"/>
              <a:gd name="connsiteX3" fmla="*/ 238622 w 252739"/>
              <a:gd name="connsiteY3" fmla="*/ 307165 h 509425"/>
              <a:gd name="connsiteX4" fmla="*/ 251957 w 252739"/>
              <a:gd name="connsiteY4" fmla="*/ 93805 h 509425"/>
              <a:gd name="connsiteX5" fmla="*/ 221477 w 252739"/>
              <a:gd name="connsiteY5" fmla="*/ 32845 h 509425"/>
              <a:gd name="connsiteX6" fmla="*/ 70982 w 252739"/>
              <a:gd name="connsiteY6" fmla="*/ 460 h 509425"/>
              <a:gd name="connsiteX7" fmla="*/ 8117 w 252739"/>
              <a:gd name="connsiteY7" fmla="*/ 55705 h 509425"/>
              <a:gd name="connsiteX8" fmla="*/ 4307 w 252739"/>
              <a:gd name="connsiteY8" fmla="*/ 280495 h 509425"/>
              <a:gd name="connsiteX9" fmla="*/ 46217 w 252739"/>
              <a:gd name="connsiteY9" fmla="*/ 419560 h 50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739" h="509425">
                <a:moveTo>
                  <a:pt x="46217" y="419560"/>
                </a:moveTo>
                <a:cubicBezTo>
                  <a:pt x="62727" y="457660"/>
                  <a:pt x="80190" y="504968"/>
                  <a:pt x="103367" y="509095"/>
                </a:cubicBezTo>
                <a:cubicBezTo>
                  <a:pt x="126544" y="513222"/>
                  <a:pt x="162740" y="477980"/>
                  <a:pt x="185282" y="444325"/>
                </a:cubicBezTo>
                <a:cubicBezTo>
                  <a:pt x="207824" y="410670"/>
                  <a:pt x="227510" y="365585"/>
                  <a:pt x="238622" y="307165"/>
                </a:cubicBezTo>
                <a:cubicBezTo>
                  <a:pt x="249734" y="248745"/>
                  <a:pt x="254814" y="139525"/>
                  <a:pt x="251957" y="93805"/>
                </a:cubicBezTo>
                <a:cubicBezTo>
                  <a:pt x="249100" y="48085"/>
                  <a:pt x="251639" y="48402"/>
                  <a:pt x="221477" y="32845"/>
                </a:cubicBezTo>
                <a:cubicBezTo>
                  <a:pt x="191315" y="17288"/>
                  <a:pt x="106542" y="-3350"/>
                  <a:pt x="70982" y="460"/>
                </a:cubicBezTo>
                <a:cubicBezTo>
                  <a:pt x="35422" y="4270"/>
                  <a:pt x="19230" y="9032"/>
                  <a:pt x="8117" y="55705"/>
                </a:cubicBezTo>
                <a:cubicBezTo>
                  <a:pt x="-2996" y="102378"/>
                  <a:pt x="-1090" y="218900"/>
                  <a:pt x="4307" y="280495"/>
                </a:cubicBezTo>
                <a:cubicBezTo>
                  <a:pt x="9704" y="342090"/>
                  <a:pt x="29707" y="381460"/>
                  <a:pt x="46217" y="41956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62E1261-A6B6-A814-C487-ACC7DB3153B1}"/>
              </a:ext>
            </a:extLst>
          </p:cNvPr>
          <p:cNvSpPr/>
          <p:nvPr/>
        </p:nvSpPr>
        <p:spPr>
          <a:xfrm>
            <a:off x="5224247" y="6141113"/>
            <a:ext cx="297397" cy="435726"/>
          </a:xfrm>
          <a:custGeom>
            <a:avLst/>
            <a:gdLst>
              <a:gd name="connsiteX0" fmla="*/ 129038 w 310743"/>
              <a:gd name="connsiteY0" fmla="*/ 517982 h 518464"/>
              <a:gd name="connsiteX1" fmla="*/ 209048 w 310743"/>
              <a:gd name="connsiteY1" fmla="*/ 483692 h 518464"/>
              <a:gd name="connsiteX2" fmla="*/ 283343 w 310743"/>
              <a:gd name="connsiteY2" fmla="*/ 277952 h 518464"/>
              <a:gd name="connsiteX3" fmla="*/ 310013 w 310743"/>
              <a:gd name="connsiteY3" fmla="*/ 37922 h 518464"/>
              <a:gd name="connsiteX4" fmla="*/ 258578 w 310743"/>
              <a:gd name="connsiteY4" fmla="*/ 9347 h 518464"/>
              <a:gd name="connsiteX5" fmla="*/ 89033 w 310743"/>
              <a:gd name="connsiteY5" fmla="*/ 7442 h 518464"/>
              <a:gd name="connsiteX6" fmla="*/ 1403 w 310743"/>
              <a:gd name="connsiteY6" fmla="*/ 100787 h 518464"/>
              <a:gd name="connsiteX7" fmla="*/ 37598 w 310743"/>
              <a:gd name="connsiteY7" fmla="*/ 357962 h 518464"/>
              <a:gd name="connsiteX8" fmla="*/ 71888 w 310743"/>
              <a:gd name="connsiteY8" fmla="*/ 493217 h 518464"/>
              <a:gd name="connsiteX9" fmla="*/ 129038 w 310743"/>
              <a:gd name="connsiteY9" fmla="*/ 517982 h 518464"/>
              <a:gd name="connsiteX0" fmla="*/ 129038 w 313980"/>
              <a:gd name="connsiteY0" fmla="*/ 519554 h 520036"/>
              <a:gd name="connsiteX1" fmla="*/ 209048 w 313980"/>
              <a:gd name="connsiteY1" fmla="*/ 485264 h 520036"/>
              <a:gd name="connsiteX2" fmla="*/ 283343 w 313980"/>
              <a:gd name="connsiteY2" fmla="*/ 279524 h 520036"/>
              <a:gd name="connsiteX3" fmla="*/ 310013 w 313980"/>
              <a:gd name="connsiteY3" fmla="*/ 39494 h 520036"/>
              <a:gd name="connsiteX4" fmla="*/ 203333 w 313980"/>
              <a:gd name="connsiteY4" fmla="*/ 7109 h 520036"/>
              <a:gd name="connsiteX5" fmla="*/ 89033 w 313980"/>
              <a:gd name="connsiteY5" fmla="*/ 9014 h 520036"/>
              <a:gd name="connsiteX6" fmla="*/ 1403 w 313980"/>
              <a:gd name="connsiteY6" fmla="*/ 102359 h 520036"/>
              <a:gd name="connsiteX7" fmla="*/ 37598 w 313980"/>
              <a:gd name="connsiteY7" fmla="*/ 359534 h 520036"/>
              <a:gd name="connsiteX8" fmla="*/ 71888 w 313980"/>
              <a:gd name="connsiteY8" fmla="*/ 494789 h 520036"/>
              <a:gd name="connsiteX9" fmla="*/ 129038 w 313980"/>
              <a:gd name="connsiteY9" fmla="*/ 519554 h 52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980" h="520036">
                <a:moveTo>
                  <a:pt x="129038" y="519554"/>
                </a:moveTo>
                <a:cubicBezTo>
                  <a:pt x="151898" y="517966"/>
                  <a:pt x="183331" y="525269"/>
                  <a:pt x="209048" y="485264"/>
                </a:cubicBezTo>
                <a:cubicBezTo>
                  <a:pt x="234766" y="445259"/>
                  <a:pt x="266516" y="353819"/>
                  <a:pt x="283343" y="279524"/>
                </a:cubicBezTo>
                <a:cubicBezTo>
                  <a:pt x="300171" y="205229"/>
                  <a:pt x="323348" y="84896"/>
                  <a:pt x="310013" y="39494"/>
                </a:cubicBezTo>
                <a:cubicBezTo>
                  <a:pt x="296678" y="-5908"/>
                  <a:pt x="240163" y="12189"/>
                  <a:pt x="203333" y="7109"/>
                </a:cubicBezTo>
                <a:cubicBezTo>
                  <a:pt x="166503" y="2029"/>
                  <a:pt x="122688" y="-6861"/>
                  <a:pt x="89033" y="9014"/>
                </a:cubicBezTo>
                <a:cubicBezTo>
                  <a:pt x="55378" y="24889"/>
                  <a:pt x="9975" y="43939"/>
                  <a:pt x="1403" y="102359"/>
                </a:cubicBezTo>
                <a:cubicBezTo>
                  <a:pt x="-7170" y="160779"/>
                  <a:pt x="25851" y="294129"/>
                  <a:pt x="37598" y="359534"/>
                </a:cubicBezTo>
                <a:cubicBezTo>
                  <a:pt x="49345" y="424939"/>
                  <a:pt x="56966" y="469389"/>
                  <a:pt x="71888" y="494789"/>
                </a:cubicBezTo>
                <a:cubicBezTo>
                  <a:pt x="86810" y="520189"/>
                  <a:pt x="106178" y="521142"/>
                  <a:pt x="129038" y="51955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76908B-D121-16E6-3D5E-1817819E999B}"/>
              </a:ext>
            </a:extLst>
          </p:cNvPr>
          <p:cNvSpPr/>
          <p:nvPr/>
        </p:nvSpPr>
        <p:spPr>
          <a:xfrm>
            <a:off x="4703362" y="6140251"/>
            <a:ext cx="307042" cy="450742"/>
          </a:xfrm>
          <a:custGeom>
            <a:avLst/>
            <a:gdLst>
              <a:gd name="connsiteX0" fmla="*/ 108659 w 324162"/>
              <a:gd name="connsiteY0" fmla="*/ 495776 h 537958"/>
              <a:gd name="connsiteX1" fmla="*/ 186764 w 324162"/>
              <a:gd name="connsiteY1" fmla="*/ 526256 h 537958"/>
              <a:gd name="connsiteX2" fmla="*/ 272489 w 324162"/>
              <a:gd name="connsiteY2" fmla="*/ 448151 h 537958"/>
              <a:gd name="connsiteX3" fmla="*/ 318209 w 324162"/>
              <a:gd name="connsiteY3" fmla="*/ 223361 h 537958"/>
              <a:gd name="connsiteX4" fmla="*/ 316304 w 324162"/>
              <a:gd name="connsiteY4" fmla="*/ 105251 h 537958"/>
              <a:gd name="connsiteX5" fmla="*/ 251534 w 324162"/>
              <a:gd name="connsiteY5" fmla="*/ 11906 h 537958"/>
              <a:gd name="connsiteX6" fmla="*/ 110564 w 324162"/>
              <a:gd name="connsiteY6" fmla="*/ 15716 h 537958"/>
              <a:gd name="connsiteX7" fmla="*/ 74 w 324162"/>
              <a:gd name="connsiteY7" fmla="*/ 143351 h 537958"/>
              <a:gd name="connsiteX8" fmla="*/ 108659 w 324162"/>
              <a:gd name="connsiteY8" fmla="*/ 495776 h 53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62" h="537958">
                <a:moveTo>
                  <a:pt x="108659" y="495776"/>
                </a:moveTo>
                <a:cubicBezTo>
                  <a:pt x="139774" y="559593"/>
                  <a:pt x="159459" y="534193"/>
                  <a:pt x="186764" y="526256"/>
                </a:cubicBezTo>
                <a:cubicBezTo>
                  <a:pt x="214069" y="518319"/>
                  <a:pt x="250582" y="498633"/>
                  <a:pt x="272489" y="448151"/>
                </a:cubicBezTo>
                <a:cubicBezTo>
                  <a:pt x="294396" y="397669"/>
                  <a:pt x="310907" y="280511"/>
                  <a:pt x="318209" y="223361"/>
                </a:cubicBezTo>
                <a:cubicBezTo>
                  <a:pt x="325511" y="166211"/>
                  <a:pt x="327417" y="140494"/>
                  <a:pt x="316304" y="105251"/>
                </a:cubicBezTo>
                <a:cubicBezTo>
                  <a:pt x="305191" y="70008"/>
                  <a:pt x="285824" y="26828"/>
                  <a:pt x="251534" y="11906"/>
                </a:cubicBezTo>
                <a:cubicBezTo>
                  <a:pt x="217244" y="-3016"/>
                  <a:pt x="152474" y="-6191"/>
                  <a:pt x="110564" y="15716"/>
                </a:cubicBezTo>
                <a:cubicBezTo>
                  <a:pt x="68654" y="37623"/>
                  <a:pt x="2931" y="65246"/>
                  <a:pt x="74" y="143351"/>
                </a:cubicBezTo>
                <a:cubicBezTo>
                  <a:pt x="-2783" y="221456"/>
                  <a:pt x="77544" y="431959"/>
                  <a:pt x="108659" y="49577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2A1BB57-C595-C96E-7AD9-F137608998BA}"/>
              </a:ext>
            </a:extLst>
          </p:cNvPr>
          <p:cNvSpPr/>
          <p:nvPr/>
        </p:nvSpPr>
        <p:spPr>
          <a:xfrm>
            <a:off x="4178753" y="6162172"/>
            <a:ext cx="326208" cy="399420"/>
          </a:xfrm>
          <a:custGeom>
            <a:avLst/>
            <a:gdLst>
              <a:gd name="connsiteX0" fmla="*/ 78990 w 344396"/>
              <a:gd name="connsiteY0" fmla="*/ 418117 h 476706"/>
              <a:gd name="connsiteX1" fmla="*/ 160905 w 344396"/>
              <a:gd name="connsiteY1" fmla="*/ 471457 h 476706"/>
              <a:gd name="connsiteX2" fmla="*/ 235200 w 344396"/>
              <a:gd name="connsiteY2" fmla="*/ 458122 h 476706"/>
              <a:gd name="connsiteX3" fmla="*/ 309495 w 344396"/>
              <a:gd name="connsiteY3" fmla="*/ 324772 h 476706"/>
              <a:gd name="connsiteX4" fmla="*/ 343785 w 344396"/>
              <a:gd name="connsiteY4" fmla="*/ 153322 h 476706"/>
              <a:gd name="connsiteX5" fmla="*/ 282825 w 344396"/>
              <a:gd name="connsiteY5" fmla="*/ 54262 h 476706"/>
              <a:gd name="connsiteX6" fmla="*/ 197100 w 344396"/>
              <a:gd name="connsiteY6" fmla="*/ 922 h 476706"/>
              <a:gd name="connsiteX7" fmla="*/ 78990 w 344396"/>
              <a:gd name="connsiteY7" fmla="*/ 27592 h 476706"/>
              <a:gd name="connsiteX8" fmla="*/ 4695 w 344396"/>
              <a:gd name="connsiteY8" fmla="*/ 115222 h 476706"/>
              <a:gd name="connsiteX9" fmla="*/ 12315 w 344396"/>
              <a:gd name="connsiteY9" fmla="*/ 214282 h 476706"/>
              <a:gd name="connsiteX10" fmla="*/ 50415 w 344396"/>
              <a:gd name="connsiteY10" fmla="*/ 307627 h 476706"/>
              <a:gd name="connsiteX11" fmla="*/ 78990 w 344396"/>
              <a:gd name="connsiteY11" fmla="*/ 418117 h 47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396" h="476706">
                <a:moveTo>
                  <a:pt x="78990" y="418117"/>
                </a:moveTo>
                <a:cubicBezTo>
                  <a:pt x="97405" y="445422"/>
                  <a:pt x="134870" y="464790"/>
                  <a:pt x="160905" y="471457"/>
                </a:cubicBezTo>
                <a:cubicBezTo>
                  <a:pt x="186940" y="478125"/>
                  <a:pt x="210435" y="482569"/>
                  <a:pt x="235200" y="458122"/>
                </a:cubicBezTo>
                <a:cubicBezTo>
                  <a:pt x="259965" y="433675"/>
                  <a:pt x="291398" y="375572"/>
                  <a:pt x="309495" y="324772"/>
                </a:cubicBezTo>
                <a:cubicBezTo>
                  <a:pt x="327592" y="273972"/>
                  <a:pt x="348230" y="198407"/>
                  <a:pt x="343785" y="153322"/>
                </a:cubicBezTo>
                <a:cubicBezTo>
                  <a:pt x="339340" y="108237"/>
                  <a:pt x="307272" y="79662"/>
                  <a:pt x="282825" y="54262"/>
                </a:cubicBezTo>
                <a:cubicBezTo>
                  <a:pt x="258378" y="28862"/>
                  <a:pt x="231073" y="5367"/>
                  <a:pt x="197100" y="922"/>
                </a:cubicBezTo>
                <a:cubicBezTo>
                  <a:pt x="163128" y="-3523"/>
                  <a:pt x="111058" y="8542"/>
                  <a:pt x="78990" y="27592"/>
                </a:cubicBezTo>
                <a:cubicBezTo>
                  <a:pt x="46922" y="46642"/>
                  <a:pt x="15807" y="84107"/>
                  <a:pt x="4695" y="115222"/>
                </a:cubicBezTo>
                <a:cubicBezTo>
                  <a:pt x="-6417" y="146337"/>
                  <a:pt x="4695" y="182215"/>
                  <a:pt x="12315" y="214282"/>
                </a:cubicBezTo>
                <a:cubicBezTo>
                  <a:pt x="19935" y="246349"/>
                  <a:pt x="39937" y="275877"/>
                  <a:pt x="50415" y="307627"/>
                </a:cubicBezTo>
                <a:cubicBezTo>
                  <a:pt x="60893" y="339377"/>
                  <a:pt x="60575" y="390812"/>
                  <a:pt x="78990" y="418117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064759A-AD92-E035-60BB-605CF60BEF9E}"/>
              </a:ext>
            </a:extLst>
          </p:cNvPr>
          <p:cNvSpPr/>
          <p:nvPr/>
        </p:nvSpPr>
        <p:spPr>
          <a:xfrm flipH="1">
            <a:off x="6072237" y="6141447"/>
            <a:ext cx="242863" cy="426835"/>
          </a:xfrm>
          <a:custGeom>
            <a:avLst/>
            <a:gdLst>
              <a:gd name="connsiteX0" fmla="*/ 46217 w 252739"/>
              <a:gd name="connsiteY0" fmla="*/ 419560 h 509425"/>
              <a:gd name="connsiteX1" fmla="*/ 103367 w 252739"/>
              <a:gd name="connsiteY1" fmla="*/ 509095 h 509425"/>
              <a:gd name="connsiteX2" fmla="*/ 185282 w 252739"/>
              <a:gd name="connsiteY2" fmla="*/ 444325 h 509425"/>
              <a:gd name="connsiteX3" fmla="*/ 238622 w 252739"/>
              <a:gd name="connsiteY3" fmla="*/ 307165 h 509425"/>
              <a:gd name="connsiteX4" fmla="*/ 251957 w 252739"/>
              <a:gd name="connsiteY4" fmla="*/ 93805 h 509425"/>
              <a:gd name="connsiteX5" fmla="*/ 221477 w 252739"/>
              <a:gd name="connsiteY5" fmla="*/ 32845 h 509425"/>
              <a:gd name="connsiteX6" fmla="*/ 70982 w 252739"/>
              <a:gd name="connsiteY6" fmla="*/ 460 h 509425"/>
              <a:gd name="connsiteX7" fmla="*/ 8117 w 252739"/>
              <a:gd name="connsiteY7" fmla="*/ 55705 h 509425"/>
              <a:gd name="connsiteX8" fmla="*/ 4307 w 252739"/>
              <a:gd name="connsiteY8" fmla="*/ 280495 h 509425"/>
              <a:gd name="connsiteX9" fmla="*/ 46217 w 252739"/>
              <a:gd name="connsiteY9" fmla="*/ 419560 h 50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739" h="509425">
                <a:moveTo>
                  <a:pt x="46217" y="419560"/>
                </a:moveTo>
                <a:cubicBezTo>
                  <a:pt x="62727" y="457660"/>
                  <a:pt x="80190" y="504968"/>
                  <a:pt x="103367" y="509095"/>
                </a:cubicBezTo>
                <a:cubicBezTo>
                  <a:pt x="126544" y="513222"/>
                  <a:pt x="162740" y="477980"/>
                  <a:pt x="185282" y="444325"/>
                </a:cubicBezTo>
                <a:cubicBezTo>
                  <a:pt x="207824" y="410670"/>
                  <a:pt x="227510" y="365585"/>
                  <a:pt x="238622" y="307165"/>
                </a:cubicBezTo>
                <a:cubicBezTo>
                  <a:pt x="249734" y="248745"/>
                  <a:pt x="254814" y="139525"/>
                  <a:pt x="251957" y="93805"/>
                </a:cubicBezTo>
                <a:cubicBezTo>
                  <a:pt x="249100" y="48085"/>
                  <a:pt x="251639" y="48402"/>
                  <a:pt x="221477" y="32845"/>
                </a:cubicBezTo>
                <a:cubicBezTo>
                  <a:pt x="191315" y="17288"/>
                  <a:pt x="106542" y="-3350"/>
                  <a:pt x="70982" y="460"/>
                </a:cubicBezTo>
                <a:cubicBezTo>
                  <a:pt x="35422" y="4270"/>
                  <a:pt x="19230" y="9032"/>
                  <a:pt x="8117" y="55705"/>
                </a:cubicBezTo>
                <a:cubicBezTo>
                  <a:pt x="-2996" y="102378"/>
                  <a:pt x="-1090" y="218900"/>
                  <a:pt x="4307" y="280495"/>
                </a:cubicBezTo>
                <a:cubicBezTo>
                  <a:pt x="9704" y="342090"/>
                  <a:pt x="29707" y="381460"/>
                  <a:pt x="46217" y="41956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CF087C9-941A-4D39-B843-A7B282DE1D50}"/>
              </a:ext>
            </a:extLst>
          </p:cNvPr>
          <p:cNvSpPr/>
          <p:nvPr/>
        </p:nvSpPr>
        <p:spPr>
          <a:xfrm flipH="1">
            <a:off x="6489773" y="6141671"/>
            <a:ext cx="301710" cy="435726"/>
          </a:xfrm>
          <a:custGeom>
            <a:avLst/>
            <a:gdLst>
              <a:gd name="connsiteX0" fmla="*/ 129038 w 310743"/>
              <a:gd name="connsiteY0" fmla="*/ 517982 h 518464"/>
              <a:gd name="connsiteX1" fmla="*/ 209048 w 310743"/>
              <a:gd name="connsiteY1" fmla="*/ 483692 h 518464"/>
              <a:gd name="connsiteX2" fmla="*/ 283343 w 310743"/>
              <a:gd name="connsiteY2" fmla="*/ 277952 h 518464"/>
              <a:gd name="connsiteX3" fmla="*/ 310013 w 310743"/>
              <a:gd name="connsiteY3" fmla="*/ 37922 h 518464"/>
              <a:gd name="connsiteX4" fmla="*/ 258578 w 310743"/>
              <a:gd name="connsiteY4" fmla="*/ 9347 h 518464"/>
              <a:gd name="connsiteX5" fmla="*/ 89033 w 310743"/>
              <a:gd name="connsiteY5" fmla="*/ 7442 h 518464"/>
              <a:gd name="connsiteX6" fmla="*/ 1403 w 310743"/>
              <a:gd name="connsiteY6" fmla="*/ 100787 h 518464"/>
              <a:gd name="connsiteX7" fmla="*/ 37598 w 310743"/>
              <a:gd name="connsiteY7" fmla="*/ 357962 h 518464"/>
              <a:gd name="connsiteX8" fmla="*/ 71888 w 310743"/>
              <a:gd name="connsiteY8" fmla="*/ 493217 h 518464"/>
              <a:gd name="connsiteX9" fmla="*/ 129038 w 310743"/>
              <a:gd name="connsiteY9" fmla="*/ 517982 h 518464"/>
              <a:gd name="connsiteX0" fmla="*/ 129038 w 313980"/>
              <a:gd name="connsiteY0" fmla="*/ 519554 h 520036"/>
              <a:gd name="connsiteX1" fmla="*/ 209048 w 313980"/>
              <a:gd name="connsiteY1" fmla="*/ 485264 h 520036"/>
              <a:gd name="connsiteX2" fmla="*/ 283343 w 313980"/>
              <a:gd name="connsiteY2" fmla="*/ 279524 h 520036"/>
              <a:gd name="connsiteX3" fmla="*/ 310013 w 313980"/>
              <a:gd name="connsiteY3" fmla="*/ 39494 h 520036"/>
              <a:gd name="connsiteX4" fmla="*/ 203333 w 313980"/>
              <a:gd name="connsiteY4" fmla="*/ 7109 h 520036"/>
              <a:gd name="connsiteX5" fmla="*/ 89033 w 313980"/>
              <a:gd name="connsiteY5" fmla="*/ 9014 h 520036"/>
              <a:gd name="connsiteX6" fmla="*/ 1403 w 313980"/>
              <a:gd name="connsiteY6" fmla="*/ 102359 h 520036"/>
              <a:gd name="connsiteX7" fmla="*/ 37598 w 313980"/>
              <a:gd name="connsiteY7" fmla="*/ 359534 h 520036"/>
              <a:gd name="connsiteX8" fmla="*/ 71888 w 313980"/>
              <a:gd name="connsiteY8" fmla="*/ 494789 h 520036"/>
              <a:gd name="connsiteX9" fmla="*/ 129038 w 313980"/>
              <a:gd name="connsiteY9" fmla="*/ 519554 h 52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980" h="520036">
                <a:moveTo>
                  <a:pt x="129038" y="519554"/>
                </a:moveTo>
                <a:cubicBezTo>
                  <a:pt x="151898" y="517966"/>
                  <a:pt x="183331" y="525269"/>
                  <a:pt x="209048" y="485264"/>
                </a:cubicBezTo>
                <a:cubicBezTo>
                  <a:pt x="234766" y="445259"/>
                  <a:pt x="266516" y="353819"/>
                  <a:pt x="283343" y="279524"/>
                </a:cubicBezTo>
                <a:cubicBezTo>
                  <a:pt x="300171" y="205229"/>
                  <a:pt x="323348" y="84896"/>
                  <a:pt x="310013" y="39494"/>
                </a:cubicBezTo>
                <a:cubicBezTo>
                  <a:pt x="296678" y="-5908"/>
                  <a:pt x="240163" y="12189"/>
                  <a:pt x="203333" y="7109"/>
                </a:cubicBezTo>
                <a:cubicBezTo>
                  <a:pt x="166503" y="2029"/>
                  <a:pt x="122688" y="-6861"/>
                  <a:pt x="89033" y="9014"/>
                </a:cubicBezTo>
                <a:cubicBezTo>
                  <a:pt x="55378" y="24889"/>
                  <a:pt x="9975" y="43939"/>
                  <a:pt x="1403" y="102359"/>
                </a:cubicBezTo>
                <a:cubicBezTo>
                  <a:pt x="-7170" y="160779"/>
                  <a:pt x="25851" y="294129"/>
                  <a:pt x="37598" y="359534"/>
                </a:cubicBezTo>
                <a:cubicBezTo>
                  <a:pt x="49345" y="424939"/>
                  <a:pt x="56966" y="469389"/>
                  <a:pt x="71888" y="494789"/>
                </a:cubicBezTo>
                <a:cubicBezTo>
                  <a:pt x="86810" y="520189"/>
                  <a:pt x="106178" y="521142"/>
                  <a:pt x="129038" y="51955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9A6720-0618-CCD2-E06D-B27E128147CE}"/>
              </a:ext>
            </a:extLst>
          </p:cNvPr>
          <p:cNvSpPr/>
          <p:nvPr/>
        </p:nvSpPr>
        <p:spPr>
          <a:xfrm flipH="1">
            <a:off x="7013234" y="6140809"/>
            <a:ext cx="311495" cy="450742"/>
          </a:xfrm>
          <a:custGeom>
            <a:avLst/>
            <a:gdLst>
              <a:gd name="connsiteX0" fmla="*/ 108659 w 324162"/>
              <a:gd name="connsiteY0" fmla="*/ 495776 h 537958"/>
              <a:gd name="connsiteX1" fmla="*/ 186764 w 324162"/>
              <a:gd name="connsiteY1" fmla="*/ 526256 h 537958"/>
              <a:gd name="connsiteX2" fmla="*/ 272489 w 324162"/>
              <a:gd name="connsiteY2" fmla="*/ 448151 h 537958"/>
              <a:gd name="connsiteX3" fmla="*/ 318209 w 324162"/>
              <a:gd name="connsiteY3" fmla="*/ 223361 h 537958"/>
              <a:gd name="connsiteX4" fmla="*/ 316304 w 324162"/>
              <a:gd name="connsiteY4" fmla="*/ 105251 h 537958"/>
              <a:gd name="connsiteX5" fmla="*/ 251534 w 324162"/>
              <a:gd name="connsiteY5" fmla="*/ 11906 h 537958"/>
              <a:gd name="connsiteX6" fmla="*/ 110564 w 324162"/>
              <a:gd name="connsiteY6" fmla="*/ 15716 h 537958"/>
              <a:gd name="connsiteX7" fmla="*/ 74 w 324162"/>
              <a:gd name="connsiteY7" fmla="*/ 143351 h 537958"/>
              <a:gd name="connsiteX8" fmla="*/ 108659 w 324162"/>
              <a:gd name="connsiteY8" fmla="*/ 495776 h 53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162" h="537958">
                <a:moveTo>
                  <a:pt x="108659" y="495776"/>
                </a:moveTo>
                <a:cubicBezTo>
                  <a:pt x="139774" y="559593"/>
                  <a:pt x="159459" y="534193"/>
                  <a:pt x="186764" y="526256"/>
                </a:cubicBezTo>
                <a:cubicBezTo>
                  <a:pt x="214069" y="518319"/>
                  <a:pt x="250582" y="498633"/>
                  <a:pt x="272489" y="448151"/>
                </a:cubicBezTo>
                <a:cubicBezTo>
                  <a:pt x="294396" y="397669"/>
                  <a:pt x="310907" y="280511"/>
                  <a:pt x="318209" y="223361"/>
                </a:cubicBezTo>
                <a:cubicBezTo>
                  <a:pt x="325511" y="166211"/>
                  <a:pt x="327417" y="140494"/>
                  <a:pt x="316304" y="105251"/>
                </a:cubicBezTo>
                <a:cubicBezTo>
                  <a:pt x="305191" y="70008"/>
                  <a:pt x="285824" y="26828"/>
                  <a:pt x="251534" y="11906"/>
                </a:cubicBezTo>
                <a:cubicBezTo>
                  <a:pt x="217244" y="-3016"/>
                  <a:pt x="152474" y="-6191"/>
                  <a:pt x="110564" y="15716"/>
                </a:cubicBezTo>
                <a:cubicBezTo>
                  <a:pt x="68654" y="37623"/>
                  <a:pt x="2931" y="65246"/>
                  <a:pt x="74" y="143351"/>
                </a:cubicBezTo>
                <a:cubicBezTo>
                  <a:pt x="-2783" y="221456"/>
                  <a:pt x="77544" y="431959"/>
                  <a:pt x="108659" y="49577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A847F5B-2056-EE1A-5C41-51EBF468DEAE}"/>
              </a:ext>
            </a:extLst>
          </p:cNvPr>
          <p:cNvSpPr/>
          <p:nvPr/>
        </p:nvSpPr>
        <p:spPr>
          <a:xfrm flipH="1">
            <a:off x="7535567" y="6162730"/>
            <a:ext cx="330938" cy="399420"/>
          </a:xfrm>
          <a:custGeom>
            <a:avLst/>
            <a:gdLst>
              <a:gd name="connsiteX0" fmla="*/ 78990 w 344396"/>
              <a:gd name="connsiteY0" fmla="*/ 418117 h 476706"/>
              <a:gd name="connsiteX1" fmla="*/ 160905 w 344396"/>
              <a:gd name="connsiteY1" fmla="*/ 471457 h 476706"/>
              <a:gd name="connsiteX2" fmla="*/ 235200 w 344396"/>
              <a:gd name="connsiteY2" fmla="*/ 458122 h 476706"/>
              <a:gd name="connsiteX3" fmla="*/ 309495 w 344396"/>
              <a:gd name="connsiteY3" fmla="*/ 324772 h 476706"/>
              <a:gd name="connsiteX4" fmla="*/ 343785 w 344396"/>
              <a:gd name="connsiteY4" fmla="*/ 153322 h 476706"/>
              <a:gd name="connsiteX5" fmla="*/ 282825 w 344396"/>
              <a:gd name="connsiteY5" fmla="*/ 54262 h 476706"/>
              <a:gd name="connsiteX6" fmla="*/ 197100 w 344396"/>
              <a:gd name="connsiteY6" fmla="*/ 922 h 476706"/>
              <a:gd name="connsiteX7" fmla="*/ 78990 w 344396"/>
              <a:gd name="connsiteY7" fmla="*/ 27592 h 476706"/>
              <a:gd name="connsiteX8" fmla="*/ 4695 w 344396"/>
              <a:gd name="connsiteY8" fmla="*/ 115222 h 476706"/>
              <a:gd name="connsiteX9" fmla="*/ 12315 w 344396"/>
              <a:gd name="connsiteY9" fmla="*/ 214282 h 476706"/>
              <a:gd name="connsiteX10" fmla="*/ 50415 w 344396"/>
              <a:gd name="connsiteY10" fmla="*/ 307627 h 476706"/>
              <a:gd name="connsiteX11" fmla="*/ 78990 w 344396"/>
              <a:gd name="connsiteY11" fmla="*/ 418117 h 47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396" h="476706">
                <a:moveTo>
                  <a:pt x="78990" y="418117"/>
                </a:moveTo>
                <a:cubicBezTo>
                  <a:pt x="97405" y="445422"/>
                  <a:pt x="134870" y="464790"/>
                  <a:pt x="160905" y="471457"/>
                </a:cubicBezTo>
                <a:cubicBezTo>
                  <a:pt x="186940" y="478125"/>
                  <a:pt x="210435" y="482569"/>
                  <a:pt x="235200" y="458122"/>
                </a:cubicBezTo>
                <a:cubicBezTo>
                  <a:pt x="259965" y="433675"/>
                  <a:pt x="291398" y="375572"/>
                  <a:pt x="309495" y="324772"/>
                </a:cubicBezTo>
                <a:cubicBezTo>
                  <a:pt x="327592" y="273972"/>
                  <a:pt x="348230" y="198407"/>
                  <a:pt x="343785" y="153322"/>
                </a:cubicBezTo>
                <a:cubicBezTo>
                  <a:pt x="339340" y="108237"/>
                  <a:pt x="307272" y="79662"/>
                  <a:pt x="282825" y="54262"/>
                </a:cubicBezTo>
                <a:cubicBezTo>
                  <a:pt x="258378" y="28862"/>
                  <a:pt x="231073" y="5367"/>
                  <a:pt x="197100" y="922"/>
                </a:cubicBezTo>
                <a:cubicBezTo>
                  <a:pt x="163128" y="-3523"/>
                  <a:pt x="111058" y="8542"/>
                  <a:pt x="78990" y="27592"/>
                </a:cubicBezTo>
                <a:cubicBezTo>
                  <a:pt x="46922" y="46642"/>
                  <a:pt x="15807" y="84107"/>
                  <a:pt x="4695" y="115222"/>
                </a:cubicBezTo>
                <a:cubicBezTo>
                  <a:pt x="-6417" y="146337"/>
                  <a:pt x="4695" y="182215"/>
                  <a:pt x="12315" y="214282"/>
                </a:cubicBezTo>
                <a:cubicBezTo>
                  <a:pt x="19935" y="246349"/>
                  <a:pt x="39937" y="275877"/>
                  <a:pt x="50415" y="307627"/>
                </a:cubicBezTo>
                <a:cubicBezTo>
                  <a:pt x="60893" y="339377"/>
                  <a:pt x="60575" y="390812"/>
                  <a:pt x="78990" y="418117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24E2A444-17B1-FE48-2665-81E4BFF0CFE2}"/>
              </a:ext>
            </a:extLst>
          </p:cNvPr>
          <p:cNvSpPr/>
          <p:nvPr/>
        </p:nvSpPr>
        <p:spPr>
          <a:xfrm rot="14058086">
            <a:off x="7604165" y="5780743"/>
            <a:ext cx="72207" cy="551747"/>
          </a:xfrm>
          <a:prstGeom prst="triangle">
            <a:avLst/>
          </a:prstGeom>
          <a:solidFill>
            <a:srgbClr val="02B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F7137E5-4A2D-C9DF-3A3E-31824330D4B2}"/>
              </a:ext>
            </a:extLst>
          </p:cNvPr>
          <p:cNvSpPr/>
          <p:nvPr/>
        </p:nvSpPr>
        <p:spPr>
          <a:xfrm rot="13814679">
            <a:off x="7039882" y="5823611"/>
            <a:ext cx="86239" cy="420867"/>
          </a:xfrm>
          <a:prstGeom prst="triangle">
            <a:avLst/>
          </a:prstGeom>
          <a:solidFill>
            <a:srgbClr val="02B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0DAA0603-827C-5B14-C0E8-7DA0AC839812}"/>
              </a:ext>
            </a:extLst>
          </p:cNvPr>
          <p:cNvSpPr/>
          <p:nvPr/>
        </p:nvSpPr>
        <p:spPr>
          <a:xfrm rot="13188720">
            <a:off x="6450603" y="5864863"/>
            <a:ext cx="70157" cy="291824"/>
          </a:xfrm>
          <a:prstGeom prst="triangle">
            <a:avLst/>
          </a:prstGeom>
          <a:solidFill>
            <a:srgbClr val="02B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919F588-D725-E5C2-5830-E92CE9204DB9}"/>
              </a:ext>
            </a:extLst>
          </p:cNvPr>
          <p:cNvSpPr/>
          <p:nvPr/>
        </p:nvSpPr>
        <p:spPr>
          <a:xfrm rot="10800000">
            <a:off x="5953844" y="5876233"/>
            <a:ext cx="70157" cy="291824"/>
          </a:xfrm>
          <a:prstGeom prst="triangle">
            <a:avLst/>
          </a:prstGeom>
          <a:solidFill>
            <a:srgbClr val="02B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B7CAE98F-5BE8-5A20-DA32-806066A29DC5}"/>
              </a:ext>
            </a:extLst>
          </p:cNvPr>
          <p:cNvSpPr/>
          <p:nvPr/>
        </p:nvSpPr>
        <p:spPr>
          <a:xfrm rot="7541914" flipH="1">
            <a:off x="4323603" y="5795731"/>
            <a:ext cx="64225" cy="552985"/>
          </a:xfrm>
          <a:prstGeom prst="triangle">
            <a:avLst/>
          </a:prstGeom>
          <a:solidFill>
            <a:srgbClr val="02B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490220A-BAF3-039C-3876-D475ECF48FA1}"/>
              </a:ext>
            </a:extLst>
          </p:cNvPr>
          <p:cNvSpPr/>
          <p:nvPr/>
        </p:nvSpPr>
        <p:spPr>
          <a:xfrm rot="7785321" flipH="1">
            <a:off x="4862423" y="5839975"/>
            <a:ext cx="86239" cy="402747"/>
          </a:xfrm>
          <a:prstGeom prst="triangle">
            <a:avLst/>
          </a:prstGeom>
          <a:solidFill>
            <a:srgbClr val="02B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79114D2-790E-BEFB-0D4A-F88A0A143836}"/>
              </a:ext>
            </a:extLst>
          </p:cNvPr>
          <p:cNvSpPr/>
          <p:nvPr/>
        </p:nvSpPr>
        <p:spPr>
          <a:xfrm rot="8411280" flipH="1">
            <a:off x="5443577" y="5872167"/>
            <a:ext cx="67137" cy="291824"/>
          </a:xfrm>
          <a:prstGeom prst="triangle">
            <a:avLst/>
          </a:prstGeom>
          <a:solidFill>
            <a:srgbClr val="02B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9119C9-4A0C-868E-705A-636E3BE4D862}"/>
              </a:ext>
            </a:extLst>
          </p:cNvPr>
          <p:cNvSpPr/>
          <p:nvPr/>
        </p:nvSpPr>
        <p:spPr>
          <a:xfrm>
            <a:off x="939005" y="1105647"/>
            <a:ext cx="104651" cy="2494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1C4F03E0-3847-0778-93D2-02522F1FBDBE}"/>
              </a:ext>
            </a:extLst>
          </p:cNvPr>
          <p:cNvSpPr/>
          <p:nvPr/>
        </p:nvSpPr>
        <p:spPr>
          <a:xfrm rot="14058086">
            <a:off x="7604165" y="2771724"/>
            <a:ext cx="72207" cy="5517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29C70C20-C256-EEA1-6016-F76E3D509661}"/>
              </a:ext>
            </a:extLst>
          </p:cNvPr>
          <p:cNvSpPr/>
          <p:nvPr/>
        </p:nvSpPr>
        <p:spPr>
          <a:xfrm rot="13814679">
            <a:off x="7039882" y="2814592"/>
            <a:ext cx="86239" cy="4208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C5DB223-C41B-403D-30A7-3465960C9969}"/>
              </a:ext>
            </a:extLst>
          </p:cNvPr>
          <p:cNvSpPr/>
          <p:nvPr/>
        </p:nvSpPr>
        <p:spPr>
          <a:xfrm rot="13188720">
            <a:off x="6450603" y="2855844"/>
            <a:ext cx="70157" cy="291824"/>
          </a:xfrm>
          <a:prstGeom prst="triangle">
            <a:avLst/>
          </a:prstGeom>
          <a:solidFill>
            <a:srgbClr val="02B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416FD354-81EE-CBB2-73E7-0BFF8BA0EAF5}"/>
              </a:ext>
            </a:extLst>
          </p:cNvPr>
          <p:cNvSpPr/>
          <p:nvPr/>
        </p:nvSpPr>
        <p:spPr>
          <a:xfrm rot="10800000">
            <a:off x="5953844" y="2867214"/>
            <a:ext cx="70157" cy="2918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DEF977FF-46F3-EC98-57AF-E1F36024F378}"/>
              </a:ext>
            </a:extLst>
          </p:cNvPr>
          <p:cNvSpPr/>
          <p:nvPr/>
        </p:nvSpPr>
        <p:spPr>
          <a:xfrm rot="7541914" flipH="1">
            <a:off x="4323603" y="2786712"/>
            <a:ext cx="64225" cy="5529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8AF9EA48-A9C4-71B4-4CE9-49937A878BC5}"/>
              </a:ext>
            </a:extLst>
          </p:cNvPr>
          <p:cNvSpPr/>
          <p:nvPr/>
        </p:nvSpPr>
        <p:spPr>
          <a:xfrm rot="7785321" flipH="1">
            <a:off x="4862423" y="2830956"/>
            <a:ext cx="86239" cy="4027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D83279-F1FB-1179-4076-9584A7F01EEF}"/>
              </a:ext>
            </a:extLst>
          </p:cNvPr>
          <p:cNvSpPr/>
          <p:nvPr/>
        </p:nvSpPr>
        <p:spPr>
          <a:xfrm rot="8411280" flipH="1">
            <a:off x="5443577" y="2863148"/>
            <a:ext cx="67137" cy="29182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36856BC-D16F-CE03-45BF-E981242CABA3}"/>
              </a:ext>
            </a:extLst>
          </p:cNvPr>
          <p:cNvSpPr/>
          <p:nvPr/>
        </p:nvSpPr>
        <p:spPr>
          <a:xfrm rot="327421">
            <a:off x="5461867" y="3156177"/>
            <a:ext cx="514596" cy="527006"/>
          </a:xfrm>
          <a:custGeom>
            <a:avLst/>
            <a:gdLst>
              <a:gd name="connsiteX0" fmla="*/ 257177 w 464775"/>
              <a:gd name="connsiteY0" fmla="*/ 1045 h 521471"/>
              <a:gd name="connsiteX1" fmla="*/ 153545 w 464775"/>
              <a:gd name="connsiteY1" fmla="*/ 74197 h 521471"/>
              <a:gd name="connsiteX2" fmla="*/ 49913 w 464775"/>
              <a:gd name="connsiteY2" fmla="*/ 287557 h 521471"/>
              <a:gd name="connsiteX3" fmla="*/ 7241 w 464775"/>
              <a:gd name="connsiteY3" fmla="*/ 397285 h 521471"/>
              <a:gd name="connsiteX4" fmla="*/ 25529 w 464775"/>
              <a:gd name="connsiteY4" fmla="*/ 464341 h 521471"/>
              <a:gd name="connsiteX5" fmla="*/ 244985 w 464775"/>
              <a:gd name="connsiteY5" fmla="*/ 519205 h 521471"/>
              <a:gd name="connsiteX6" fmla="*/ 348617 w 464775"/>
              <a:gd name="connsiteY6" fmla="*/ 507013 h 521471"/>
              <a:gd name="connsiteX7" fmla="*/ 440057 w 464775"/>
              <a:gd name="connsiteY7" fmla="*/ 470437 h 521471"/>
              <a:gd name="connsiteX8" fmla="*/ 464441 w 464775"/>
              <a:gd name="connsiteY8" fmla="*/ 439957 h 521471"/>
              <a:gd name="connsiteX9" fmla="*/ 427865 w 464775"/>
              <a:gd name="connsiteY9" fmla="*/ 281461 h 521471"/>
              <a:gd name="connsiteX10" fmla="*/ 354713 w 464775"/>
              <a:gd name="connsiteY10" fmla="*/ 49813 h 521471"/>
              <a:gd name="connsiteX11" fmla="*/ 257177 w 464775"/>
              <a:gd name="connsiteY11" fmla="*/ 1045 h 521471"/>
              <a:gd name="connsiteX0" fmla="*/ 249955 w 457553"/>
              <a:gd name="connsiteY0" fmla="*/ 1045 h 520356"/>
              <a:gd name="connsiteX1" fmla="*/ 146323 w 457553"/>
              <a:gd name="connsiteY1" fmla="*/ 74197 h 520356"/>
              <a:gd name="connsiteX2" fmla="*/ 42691 w 457553"/>
              <a:gd name="connsiteY2" fmla="*/ 287557 h 520356"/>
              <a:gd name="connsiteX3" fmla="*/ 19 w 457553"/>
              <a:gd name="connsiteY3" fmla="*/ 397285 h 520356"/>
              <a:gd name="connsiteX4" fmla="*/ 41167 w 457553"/>
              <a:gd name="connsiteY4" fmla="*/ 481486 h 520356"/>
              <a:gd name="connsiteX5" fmla="*/ 237763 w 457553"/>
              <a:gd name="connsiteY5" fmla="*/ 519205 h 520356"/>
              <a:gd name="connsiteX6" fmla="*/ 341395 w 457553"/>
              <a:gd name="connsiteY6" fmla="*/ 507013 h 520356"/>
              <a:gd name="connsiteX7" fmla="*/ 432835 w 457553"/>
              <a:gd name="connsiteY7" fmla="*/ 470437 h 520356"/>
              <a:gd name="connsiteX8" fmla="*/ 457219 w 457553"/>
              <a:gd name="connsiteY8" fmla="*/ 439957 h 520356"/>
              <a:gd name="connsiteX9" fmla="*/ 420643 w 457553"/>
              <a:gd name="connsiteY9" fmla="*/ 281461 h 520356"/>
              <a:gd name="connsiteX10" fmla="*/ 347491 w 457553"/>
              <a:gd name="connsiteY10" fmla="*/ 49813 h 520356"/>
              <a:gd name="connsiteX11" fmla="*/ 249955 w 457553"/>
              <a:gd name="connsiteY11" fmla="*/ 1045 h 520356"/>
              <a:gd name="connsiteX0" fmla="*/ 249955 w 457553"/>
              <a:gd name="connsiteY0" fmla="*/ 1045 h 525747"/>
              <a:gd name="connsiteX1" fmla="*/ 146323 w 457553"/>
              <a:gd name="connsiteY1" fmla="*/ 74197 h 525747"/>
              <a:gd name="connsiteX2" fmla="*/ 42691 w 457553"/>
              <a:gd name="connsiteY2" fmla="*/ 287557 h 525747"/>
              <a:gd name="connsiteX3" fmla="*/ 19 w 457553"/>
              <a:gd name="connsiteY3" fmla="*/ 397285 h 525747"/>
              <a:gd name="connsiteX4" fmla="*/ 41167 w 457553"/>
              <a:gd name="connsiteY4" fmla="*/ 481486 h 525747"/>
              <a:gd name="connsiteX5" fmla="*/ 237763 w 457553"/>
              <a:gd name="connsiteY5" fmla="*/ 524920 h 525747"/>
              <a:gd name="connsiteX6" fmla="*/ 341395 w 457553"/>
              <a:gd name="connsiteY6" fmla="*/ 507013 h 525747"/>
              <a:gd name="connsiteX7" fmla="*/ 432835 w 457553"/>
              <a:gd name="connsiteY7" fmla="*/ 470437 h 525747"/>
              <a:gd name="connsiteX8" fmla="*/ 457219 w 457553"/>
              <a:gd name="connsiteY8" fmla="*/ 439957 h 525747"/>
              <a:gd name="connsiteX9" fmla="*/ 420643 w 457553"/>
              <a:gd name="connsiteY9" fmla="*/ 281461 h 525747"/>
              <a:gd name="connsiteX10" fmla="*/ 347491 w 457553"/>
              <a:gd name="connsiteY10" fmla="*/ 49813 h 525747"/>
              <a:gd name="connsiteX11" fmla="*/ 249955 w 457553"/>
              <a:gd name="connsiteY11" fmla="*/ 1045 h 525747"/>
              <a:gd name="connsiteX0" fmla="*/ 249955 w 457543"/>
              <a:gd name="connsiteY0" fmla="*/ 1045 h 526529"/>
              <a:gd name="connsiteX1" fmla="*/ 146323 w 457543"/>
              <a:gd name="connsiteY1" fmla="*/ 74197 h 526529"/>
              <a:gd name="connsiteX2" fmla="*/ 42691 w 457543"/>
              <a:gd name="connsiteY2" fmla="*/ 287557 h 526529"/>
              <a:gd name="connsiteX3" fmla="*/ 19 w 457543"/>
              <a:gd name="connsiteY3" fmla="*/ 397285 h 526529"/>
              <a:gd name="connsiteX4" fmla="*/ 41167 w 457543"/>
              <a:gd name="connsiteY4" fmla="*/ 481486 h 526529"/>
              <a:gd name="connsiteX5" fmla="*/ 237763 w 457543"/>
              <a:gd name="connsiteY5" fmla="*/ 524920 h 526529"/>
              <a:gd name="connsiteX6" fmla="*/ 343300 w 457543"/>
              <a:gd name="connsiteY6" fmla="*/ 512728 h 526529"/>
              <a:gd name="connsiteX7" fmla="*/ 432835 w 457543"/>
              <a:gd name="connsiteY7" fmla="*/ 470437 h 526529"/>
              <a:gd name="connsiteX8" fmla="*/ 457219 w 457543"/>
              <a:gd name="connsiteY8" fmla="*/ 439957 h 526529"/>
              <a:gd name="connsiteX9" fmla="*/ 420643 w 457543"/>
              <a:gd name="connsiteY9" fmla="*/ 281461 h 526529"/>
              <a:gd name="connsiteX10" fmla="*/ 347491 w 457543"/>
              <a:gd name="connsiteY10" fmla="*/ 49813 h 526529"/>
              <a:gd name="connsiteX11" fmla="*/ 249955 w 457543"/>
              <a:gd name="connsiteY11" fmla="*/ 1045 h 526529"/>
              <a:gd name="connsiteX0" fmla="*/ 249955 w 457219"/>
              <a:gd name="connsiteY0" fmla="*/ 1045 h 526372"/>
              <a:gd name="connsiteX1" fmla="*/ 146323 w 457219"/>
              <a:gd name="connsiteY1" fmla="*/ 74197 h 526372"/>
              <a:gd name="connsiteX2" fmla="*/ 42691 w 457219"/>
              <a:gd name="connsiteY2" fmla="*/ 287557 h 526372"/>
              <a:gd name="connsiteX3" fmla="*/ 19 w 457219"/>
              <a:gd name="connsiteY3" fmla="*/ 397285 h 526372"/>
              <a:gd name="connsiteX4" fmla="*/ 41167 w 457219"/>
              <a:gd name="connsiteY4" fmla="*/ 481486 h 526372"/>
              <a:gd name="connsiteX5" fmla="*/ 237763 w 457219"/>
              <a:gd name="connsiteY5" fmla="*/ 524920 h 526372"/>
              <a:gd name="connsiteX6" fmla="*/ 343300 w 457219"/>
              <a:gd name="connsiteY6" fmla="*/ 512728 h 526372"/>
              <a:gd name="connsiteX7" fmla="*/ 421405 w 457219"/>
              <a:gd name="connsiteY7" fmla="*/ 479962 h 526372"/>
              <a:gd name="connsiteX8" fmla="*/ 457219 w 457219"/>
              <a:gd name="connsiteY8" fmla="*/ 439957 h 526372"/>
              <a:gd name="connsiteX9" fmla="*/ 420643 w 457219"/>
              <a:gd name="connsiteY9" fmla="*/ 281461 h 526372"/>
              <a:gd name="connsiteX10" fmla="*/ 347491 w 457219"/>
              <a:gd name="connsiteY10" fmla="*/ 49813 h 526372"/>
              <a:gd name="connsiteX11" fmla="*/ 249955 w 457219"/>
              <a:gd name="connsiteY11" fmla="*/ 1045 h 526372"/>
              <a:gd name="connsiteX0" fmla="*/ 249955 w 445790"/>
              <a:gd name="connsiteY0" fmla="*/ 1045 h 526372"/>
              <a:gd name="connsiteX1" fmla="*/ 146323 w 445790"/>
              <a:gd name="connsiteY1" fmla="*/ 74197 h 526372"/>
              <a:gd name="connsiteX2" fmla="*/ 42691 w 445790"/>
              <a:gd name="connsiteY2" fmla="*/ 287557 h 526372"/>
              <a:gd name="connsiteX3" fmla="*/ 19 w 445790"/>
              <a:gd name="connsiteY3" fmla="*/ 397285 h 526372"/>
              <a:gd name="connsiteX4" fmla="*/ 41167 w 445790"/>
              <a:gd name="connsiteY4" fmla="*/ 481486 h 526372"/>
              <a:gd name="connsiteX5" fmla="*/ 237763 w 445790"/>
              <a:gd name="connsiteY5" fmla="*/ 524920 h 526372"/>
              <a:gd name="connsiteX6" fmla="*/ 343300 w 445790"/>
              <a:gd name="connsiteY6" fmla="*/ 512728 h 526372"/>
              <a:gd name="connsiteX7" fmla="*/ 421405 w 445790"/>
              <a:gd name="connsiteY7" fmla="*/ 479962 h 526372"/>
              <a:gd name="connsiteX8" fmla="*/ 445789 w 445790"/>
              <a:gd name="connsiteY8" fmla="*/ 415192 h 526372"/>
              <a:gd name="connsiteX9" fmla="*/ 420643 w 445790"/>
              <a:gd name="connsiteY9" fmla="*/ 281461 h 526372"/>
              <a:gd name="connsiteX10" fmla="*/ 347491 w 445790"/>
              <a:gd name="connsiteY10" fmla="*/ 49813 h 526372"/>
              <a:gd name="connsiteX11" fmla="*/ 249955 w 445790"/>
              <a:gd name="connsiteY11" fmla="*/ 1045 h 526372"/>
              <a:gd name="connsiteX0" fmla="*/ 250052 w 445887"/>
              <a:gd name="connsiteY0" fmla="*/ 1045 h 526372"/>
              <a:gd name="connsiteX1" fmla="*/ 146420 w 445887"/>
              <a:gd name="connsiteY1" fmla="*/ 74197 h 526372"/>
              <a:gd name="connsiteX2" fmla="*/ 33263 w 445887"/>
              <a:gd name="connsiteY2" fmla="*/ 285652 h 526372"/>
              <a:gd name="connsiteX3" fmla="*/ 116 w 445887"/>
              <a:gd name="connsiteY3" fmla="*/ 397285 h 526372"/>
              <a:gd name="connsiteX4" fmla="*/ 41264 w 445887"/>
              <a:gd name="connsiteY4" fmla="*/ 481486 h 526372"/>
              <a:gd name="connsiteX5" fmla="*/ 237860 w 445887"/>
              <a:gd name="connsiteY5" fmla="*/ 524920 h 526372"/>
              <a:gd name="connsiteX6" fmla="*/ 343397 w 445887"/>
              <a:gd name="connsiteY6" fmla="*/ 512728 h 526372"/>
              <a:gd name="connsiteX7" fmla="*/ 421502 w 445887"/>
              <a:gd name="connsiteY7" fmla="*/ 479962 h 526372"/>
              <a:gd name="connsiteX8" fmla="*/ 445886 w 445887"/>
              <a:gd name="connsiteY8" fmla="*/ 415192 h 526372"/>
              <a:gd name="connsiteX9" fmla="*/ 420740 w 445887"/>
              <a:gd name="connsiteY9" fmla="*/ 281461 h 526372"/>
              <a:gd name="connsiteX10" fmla="*/ 347588 w 445887"/>
              <a:gd name="connsiteY10" fmla="*/ 49813 h 526372"/>
              <a:gd name="connsiteX11" fmla="*/ 250052 w 445887"/>
              <a:gd name="connsiteY11" fmla="*/ 1045 h 526372"/>
              <a:gd name="connsiteX0" fmla="*/ 250042 w 445877"/>
              <a:gd name="connsiteY0" fmla="*/ 2076 h 527403"/>
              <a:gd name="connsiteX1" fmla="*/ 138790 w 445877"/>
              <a:gd name="connsiteY1" fmla="*/ 92373 h 527403"/>
              <a:gd name="connsiteX2" fmla="*/ 33253 w 445877"/>
              <a:gd name="connsiteY2" fmla="*/ 286683 h 527403"/>
              <a:gd name="connsiteX3" fmla="*/ 106 w 445877"/>
              <a:gd name="connsiteY3" fmla="*/ 398316 h 527403"/>
              <a:gd name="connsiteX4" fmla="*/ 41254 w 445877"/>
              <a:gd name="connsiteY4" fmla="*/ 482517 h 527403"/>
              <a:gd name="connsiteX5" fmla="*/ 237850 w 445877"/>
              <a:gd name="connsiteY5" fmla="*/ 525951 h 527403"/>
              <a:gd name="connsiteX6" fmla="*/ 343387 w 445877"/>
              <a:gd name="connsiteY6" fmla="*/ 513759 h 527403"/>
              <a:gd name="connsiteX7" fmla="*/ 421492 w 445877"/>
              <a:gd name="connsiteY7" fmla="*/ 480993 h 527403"/>
              <a:gd name="connsiteX8" fmla="*/ 445876 w 445877"/>
              <a:gd name="connsiteY8" fmla="*/ 416223 h 527403"/>
              <a:gd name="connsiteX9" fmla="*/ 420730 w 445877"/>
              <a:gd name="connsiteY9" fmla="*/ 282492 h 527403"/>
              <a:gd name="connsiteX10" fmla="*/ 347578 w 445877"/>
              <a:gd name="connsiteY10" fmla="*/ 50844 h 527403"/>
              <a:gd name="connsiteX11" fmla="*/ 250042 w 445877"/>
              <a:gd name="connsiteY11" fmla="*/ 2076 h 527403"/>
              <a:gd name="connsiteX0" fmla="*/ 250042 w 445877"/>
              <a:gd name="connsiteY0" fmla="*/ 1046 h 526373"/>
              <a:gd name="connsiteX1" fmla="*/ 138790 w 445877"/>
              <a:gd name="connsiteY1" fmla="*/ 74198 h 526373"/>
              <a:gd name="connsiteX2" fmla="*/ 33253 w 445877"/>
              <a:gd name="connsiteY2" fmla="*/ 285653 h 526373"/>
              <a:gd name="connsiteX3" fmla="*/ 106 w 445877"/>
              <a:gd name="connsiteY3" fmla="*/ 397286 h 526373"/>
              <a:gd name="connsiteX4" fmla="*/ 41254 w 445877"/>
              <a:gd name="connsiteY4" fmla="*/ 481487 h 526373"/>
              <a:gd name="connsiteX5" fmla="*/ 237850 w 445877"/>
              <a:gd name="connsiteY5" fmla="*/ 524921 h 526373"/>
              <a:gd name="connsiteX6" fmla="*/ 343387 w 445877"/>
              <a:gd name="connsiteY6" fmla="*/ 512729 h 526373"/>
              <a:gd name="connsiteX7" fmla="*/ 421492 w 445877"/>
              <a:gd name="connsiteY7" fmla="*/ 479963 h 526373"/>
              <a:gd name="connsiteX8" fmla="*/ 445876 w 445877"/>
              <a:gd name="connsiteY8" fmla="*/ 415193 h 526373"/>
              <a:gd name="connsiteX9" fmla="*/ 420730 w 445877"/>
              <a:gd name="connsiteY9" fmla="*/ 281462 h 526373"/>
              <a:gd name="connsiteX10" fmla="*/ 347578 w 445877"/>
              <a:gd name="connsiteY10" fmla="*/ 49814 h 526373"/>
              <a:gd name="connsiteX11" fmla="*/ 250042 w 445877"/>
              <a:gd name="connsiteY11" fmla="*/ 1046 h 526373"/>
              <a:gd name="connsiteX0" fmla="*/ 250042 w 445877"/>
              <a:gd name="connsiteY0" fmla="*/ 3776 h 529103"/>
              <a:gd name="connsiteX1" fmla="*/ 138790 w 445877"/>
              <a:gd name="connsiteY1" fmla="*/ 76928 h 529103"/>
              <a:gd name="connsiteX2" fmla="*/ 33253 w 445877"/>
              <a:gd name="connsiteY2" fmla="*/ 288383 h 529103"/>
              <a:gd name="connsiteX3" fmla="*/ 106 w 445877"/>
              <a:gd name="connsiteY3" fmla="*/ 400016 h 529103"/>
              <a:gd name="connsiteX4" fmla="*/ 41254 w 445877"/>
              <a:gd name="connsiteY4" fmla="*/ 484217 h 529103"/>
              <a:gd name="connsiteX5" fmla="*/ 237850 w 445877"/>
              <a:gd name="connsiteY5" fmla="*/ 527651 h 529103"/>
              <a:gd name="connsiteX6" fmla="*/ 343387 w 445877"/>
              <a:gd name="connsiteY6" fmla="*/ 515459 h 529103"/>
              <a:gd name="connsiteX7" fmla="*/ 421492 w 445877"/>
              <a:gd name="connsiteY7" fmla="*/ 482693 h 529103"/>
              <a:gd name="connsiteX8" fmla="*/ 445876 w 445877"/>
              <a:gd name="connsiteY8" fmla="*/ 417923 h 529103"/>
              <a:gd name="connsiteX9" fmla="*/ 420730 w 445877"/>
              <a:gd name="connsiteY9" fmla="*/ 284192 h 529103"/>
              <a:gd name="connsiteX10" fmla="*/ 373957 w 445877"/>
              <a:gd name="connsiteY10" fmla="*/ 39888 h 529103"/>
              <a:gd name="connsiteX11" fmla="*/ 250042 w 445877"/>
              <a:gd name="connsiteY11" fmla="*/ 3776 h 529103"/>
              <a:gd name="connsiteX0" fmla="*/ 250042 w 445880"/>
              <a:gd name="connsiteY0" fmla="*/ 1904 h 527231"/>
              <a:gd name="connsiteX1" fmla="*/ 138790 w 445880"/>
              <a:gd name="connsiteY1" fmla="*/ 75056 h 527231"/>
              <a:gd name="connsiteX2" fmla="*/ 33253 w 445880"/>
              <a:gd name="connsiteY2" fmla="*/ 286511 h 527231"/>
              <a:gd name="connsiteX3" fmla="*/ 106 w 445880"/>
              <a:gd name="connsiteY3" fmla="*/ 398144 h 527231"/>
              <a:gd name="connsiteX4" fmla="*/ 41254 w 445880"/>
              <a:gd name="connsiteY4" fmla="*/ 482345 h 527231"/>
              <a:gd name="connsiteX5" fmla="*/ 237850 w 445880"/>
              <a:gd name="connsiteY5" fmla="*/ 525779 h 527231"/>
              <a:gd name="connsiteX6" fmla="*/ 343387 w 445880"/>
              <a:gd name="connsiteY6" fmla="*/ 513587 h 527231"/>
              <a:gd name="connsiteX7" fmla="*/ 421492 w 445880"/>
              <a:gd name="connsiteY7" fmla="*/ 480821 h 527231"/>
              <a:gd name="connsiteX8" fmla="*/ 445876 w 445880"/>
              <a:gd name="connsiteY8" fmla="*/ 416051 h 527231"/>
              <a:gd name="connsiteX9" fmla="*/ 422577 w 445880"/>
              <a:gd name="connsiteY9" fmla="*/ 207449 h 527231"/>
              <a:gd name="connsiteX10" fmla="*/ 373957 w 445880"/>
              <a:gd name="connsiteY10" fmla="*/ 38016 h 527231"/>
              <a:gd name="connsiteX11" fmla="*/ 250042 w 445880"/>
              <a:gd name="connsiteY11" fmla="*/ 1904 h 527231"/>
              <a:gd name="connsiteX0" fmla="*/ 250042 w 445880"/>
              <a:gd name="connsiteY0" fmla="*/ 1904 h 527231"/>
              <a:gd name="connsiteX1" fmla="*/ 138790 w 445880"/>
              <a:gd name="connsiteY1" fmla="*/ 75056 h 527231"/>
              <a:gd name="connsiteX2" fmla="*/ 33253 w 445880"/>
              <a:gd name="connsiteY2" fmla="*/ 286511 h 527231"/>
              <a:gd name="connsiteX3" fmla="*/ 106 w 445880"/>
              <a:gd name="connsiteY3" fmla="*/ 398144 h 527231"/>
              <a:gd name="connsiteX4" fmla="*/ 41254 w 445880"/>
              <a:gd name="connsiteY4" fmla="*/ 482345 h 527231"/>
              <a:gd name="connsiteX5" fmla="*/ 237850 w 445880"/>
              <a:gd name="connsiteY5" fmla="*/ 525779 h 527231"/>
              <a:gd name="connsiteX6" fmla="*/ 343387 w 445880"/>
              <a:gd name="connsiteY6" fmla="*/ 513587 h 527231"/>
              <a:gd name="connsiteX7" fmla="*/ 421492 w 445880"/>
              <a:gd name="connsiteY7" fmla="*/ 480821 h 527231"/>
              <a:gd name="connsiteX8" fmla="*/ 445876 w 445880"/>
              <a:gd name="connsiteY8" fmla="*/ 416051 h 527231"/>
              <a:gd name="connsiteX9" fmla="*/ 422577 w 445880"/>
              <a:gd name="connsiteY9" fmla="*/ 207449 h 527231"/>
              <a:gd name="connsiteX10" fmla="*/ 373957 w 445880"/>
              <a:gd name="connsiteY10" fmla="*/ 38016 h 527231"/>
              <a:gd name="connsiteX11" fmla="*/ 250042 w 445880"/>
              <a:gd name="connsiteY11" fmla="*/ 1904 h 527231"/>
              <a:gd name="connsiteX0" fmla="*/ 250042 w 445877"/>
              <a:gd name="connsiteY0" fmla="*/ 1904 h 527231"/>
              <a:gd name="connsiteX1" fmla="*/ 138790 w 445877"/>
              <a:gd name="connsiteY1" fmla="*/ 75056 h 527231"/>
              <a:gd name="connsiteX2" fmla="*/ 33253 w 445877"/>
              <a:gd name="connsiteY2" fmla="*/ 286511 h 527231"/>
              <a:gd name="connsiteX3" fmla="*/ 106 w 445877"/>
              <a:gd name="connsiteY3" fmla="*/ 398144 h 527231"/>
              <a:gd name="connsiteX4" fmla="*/ 41254 w 445877"/>
              <a:gd name="connsiteY4" fmla="*/ 482345 h 527231"/>
              <a:gd name="connsiteX5" fmla="*/ 237850 w 445877"/>
              <a:gd name="connsiteY5" fmla="*/ 525779 h 527231"/>
              <a:gd name="connsiteX6" fmla="*/ 343387 w 445877"/>
              <a:gd name="connsiteY6" fmla="*/ 513587 h 527231"/>
              <a:gd name="connsiteX7" fmla="*/ 421492 w 445877"/>
              <a:gd name="connsiteY7" fmla="*/ 480821 h 527231"/>
              <a:gd name="connsiteX8" fmla="*/ 445876 w 445877"/>
              <a:gd name="connsiteY8" fmla="*/ 416051 h 527231"/>
              <a:gd name="connsiteX9" fmla="*/ 422577 w 445877"/>
              <a:gd name="connsiteY9" fmla="*/ 207449 h 527231"/>
              <a:gd name="connsiteX10" fmla="*/ 373957 w 445877"/>
              <a:gd name="connsiteY10" fmla="*/ 38016 h 527231"/>
              <a:gd name="connsiteX11" fmla="*/ 250042 w 445877"/>
              <a:gd name="connsiteY11" fmla="*/ 1904 h 527231"/>
              <a:gd name="connsiteX0" fmla="*/ 250042 w 445877"/>
              <a:gd name="connsiteY0" fmla="*/ 1904 h 527231"/>
              <a:gd name="connsiteX1" fmla="*/ 138790 w 445877"/>
              <a:gd name="connsiteY1" fmla="*/ 75056 h 527231"/>
              <a:gd name="connsiteX2" fmla="*/ 33253 w 445877"/>
              <a:gd name="connsiteY2" fmla="*/ 286511 h 527231"/>
              <a:gd name="connsiteX3" fmla="*/ 106 w 445877"/>
              <a:gd name="connsiteY3" fmla="*/ 398144 h 527231"/>
              <a:gd name="connsiteX4" fmla="*/ 41254 w 445877"/>
              <a:gd name="connsiteY4" fmla="*/ 482345 h 527231"/>
              <a:gd name="connsiteX5" fmla="*/ 237850 w 445877"/>
              <a:gd name="connsiteY5" fmla="*/ 525779 h 527231"/>
              <a:gd name="connsiteX6" fmla="*/ 343387 w 445877"/>
              <a:gd name="connsiteY6" fmla="*/ 513587 h 527231"/>
              <a:gd name="connsiteX7" fmla="*/ 421492 w 445877"/>
              <a:gd name="connsiteY7" fmla="*/ 480821 h 527231"/>
              <a:gd name="connsiteX8" fmla="*/ 445876 w 445877"/>
              <a:gd name="connsiteY8" fmla="*/ 416051 h 527231"/>
              <a:gd name="connsiteX9" fmla="*/ 422577 w 445877"/>
              <a:gd name="connsiteY9" fmla="*/ 207449 h 527231"/>
              <a:gd name="connsiteX10" fmla="*/ 373957 w 445877"/>
              <a:gd name="connsiteY10" fmla="*/ 38016 h 527231"/>
              <a:gd name="connsiteX11" fmla="*/ 250042 w 445877"/>
              <a:gd name="connsiteY11" fmla="*/ 1904 h 527231"/>
              <a:gd name="connsiteX0" fmla="*/ 250042 w 445877"/>
              <a:gd name="connsiteY0" fmla="*/ 1527 h 526854"/>
              <a:gd name="connsiteX1" fmla="*/ 138790 w 445877"/>
              <a:gd name="connsiteY1" fmla="*/ 74679 h 526854"/>
              <a:gd name="connsiteX2" fmla="*/ 33253 w 445877"/>
              <a:gd name="connsiteY2" fmla="*/ 286134 h 526854"/>
              <a:gd name="connsiteX3" fmla="*/ 106 w 445877"/>
              <a:gd name="connsiteY3" fmla="*/ 397767 h 526854"/>
              <a:gd name="connsiteX4" fmla="*/ 41254 w 445877"/>
              <a:gd name="connsiteY4" fmla="*/ 481968 h 526854"/>
              <a:gd name="connsiteX5" fmla="*/ 237850 w 445877"/>
              <a:gd name="connsiteY5" fmla="*/ 525402 h 526854"/>
              <a:gd name="connsiteX6" fmla="*/ 343387 w 445877"/>
              <a:gd name="connsiteY6" fmla="*/ 513210 h 526854"/>
              <a:gd name="connsiteX7" fmla="*/ 421492 w 445877"/>
              <a:gd name="connsiteY7" fmla="*/ 480444 h 526854"/>
              <a:gd name="connsiteX8" fmla="*/ 445876 w 445877"/>
              <a:gd name="connsiteY8" fmla="*/ 415674 h 526854"/>
              <a:gd name="connsiteX9" fmla="*/ 422577 w 445877"/>
              <a:gd name="connsiteY9" fmla="*/ 207072 h 526854"/>
              <a:gd name="connsiteX10" fmla="*/ 369321 w 445877"/>
              <a:gd name="connsiteY10" fmla="*/ 40096 h 526854"/>
              <a:gd name="connsiteX11" fmla="*/ 250042 w 445877"/>
              <a:gd name="connsiteY11" fmla="*/ 1527 h 526854"/>
              <a:gd name="connsiteX0" fmla="*/ 250015 w 445850"/>
              <a:gd name="connsiteY0" fmla="*/ 1716 h 527043"/>
              <a:gd name="connsiteX1" fmla="*/ 111598 w 445850"/>
              <a:gd name="connsiteY1" fmla="*/ 78046 h 527043"/>
              <a:gd name="connsiteX2" fmla="*/ 33226 w 445850"/>
              <a:gd name="connsiteY2" fmla="*/ 286323 h 527043"/>
              <a:gd name="connsiteX3" fmla="*/ 79 w 445850"/>
              <a:gd name="connsiteY3" fmla="*/ 397956 h 527043"/>
              <a:gd name="connsiteX4" fmla="*/ 41227 w 445850"/>
              <a:gd name="connsiteY4" fmla="*/ 482157 h 527043"/>
              <a:gd name="connsiteX5" fmla="*/ 237823 w 445850"/>
              <a:gd name="connsiteY5" fmla="*/ 525591 h 527043"/>
              <a:gd name="connsiteX6" fmla="*/ 343360 w 445850"/>
              <a:gd name="connsiteY6" fmla="*/ 513399 h 527043"/>
              <a:gd name="connsiteX7" fmla="*/ 421465 w 445850"/>
              <a:gd name="connsiteY7" fmla="*/ 480633 h 527043"/>
              <a:gd name="connsiteX8" fmla="*/ 445849 w 445850"/>
              <a:gd name="connsiteY8" fmla="*/ 415863 h 527043"/>
              <a:gd name="connsiteX9" fmla="*/ 422550 w 445850"/>
              <a:gd name="connsiteY9" fmla="*/ 207261 h 527043"/>
              <a:gd name="connsiteX10" fmla="*/ 369294 w 445850"/>
              <a:gd name="connsiteY10" fmla="*/ 40285 h 527043"/>
              <a:gd name="connsiteX11" fmla="*/ 250015 w 445850"/>
              <a:gd name="connsiteY11" fmla="*/ 1716 h 527043"/>
              <a:gd name="connsiteX0" fmla="*/ 237664 w 433499"/>
              <a:gd name="connsiteY0" fmla="*/ 1716 h 527043"/>
              <a:gd name="connsiteX1" fmla="*/ 99247 w 433499"/>
              <a:gd name="connsiteY1" fmla="*/ 78046 h 527043"/>
              <a:gd name="connsiteX2" fmla="*/ 20875 w 433499"/>
              <a:gd name="connsiteY2" fmla="*/ 286323 h 527043"/>
              <a:gd name="connsiteX3" fmla="*/ 354 w 433499"/>
              <a:gd name="connsiteY3" fmla="*/ 394565 h 527043"/>
              <a:gd name="connsiteX4" fmla="*/ 28876 w 433499"/>
              <a:gd name="connsiteY4" fmla="*/ 482157 h 527043"/>
              <a:gd name="connsiteX5" fmla="*/ 225472 w 433499"/>
              <a:gd name="connsiteY5" fmla="*/ 525591 h 527043"/>
              <a:gd name="connsiteX6" fmla="*/ 331009 w 433499"/>
              <a:gd name="connsiteY6" fmla="*/ 513399 h 527043"/>
              <a:gd name="connsiteX7" fmla="*/ 409114 w 433499"/>
              <a:gd name="connsiteY7" fmla="*/ 480633 h 527043"/>
              <a:gd name="connsiteX8" fmla="*/ 433498 w 433499"/>
              <a:gd name="connsiteY8" fmla="*/ 415863 h 527043"/>
              <a:gd name="connsiteX9" fmla="*/ 410199 w 433499"/>
              <a:gd name="connsiteY9" fmla="*/ 207261 h 527043"/>
              <a:gd name="connsiteX10" fmla="*/ 356943 w 433499"/>
              <a:gd name="connsiteY10" fmla="*/ 40285 h 527043"/>
              <a:gd name="connsiteX11" fmla="*/ 237664 w 433499"/>
              <a:gd name="connsiteY11" fmla="*/ 1716 h 527043"/>
              <a:gd name="connsiteX0" fmla="*/ 239732 w 435567"/>
              <a:gd name="connsiteY0" fmla="*/ 1716 h 527043"/>
              <a:gd name="connsiteX1" fmla="*/ 101315 w 435567"/>
              <a:gd name="connsiteY1" fmla="*/ 78046 h 527043"/>
              <a:gd name="connsiteX2" fmla="*/ 12748 w 435567"/>
              <a:gd name="connsiteY2" fmla="*/ 260713 h 527043"/>
              <a:gd name="connsiteX3" fmla="*/ 2422 w 435567"/>
              <a:gd name="connsiteY3" fmla="*/ 394565 h 527043"/>
              <a:gd name="connsiteX4" fmla="*/ 30944 w 435567"/>
              <a:gd name="connsiteY4" fmla="*/ 482157 h 527043"/>
              <a:gd name="connsiteX5" fmla="*/ 227540 w 435567"/>
              <a:gd name="connsiteY5" fmla="*/ 525591 h 527043"/>
              <a:gd name="connsiteX6" fmla="*/ 333077 w 435567"/>
              <a:gd name="connsiteY6" fmla="*/ 513399 h 527043"/>
              <a:gd name="connsiteX7" fmla="*/ 411182 w 435567"/>
              <a:gd name="connsiteY7" fmla="*/ 480633 h 527043"/>
              <a:gd name="connsiteX8" fmla="*/ 435566 w 435567"/>
              <a:gd name="connsiteY8" fmla="*/ 415863 h 527043"/>
              <a:gd name="connsiteX9" fmla="*/ 412267 w 435567"/>
              <a:gd name="connsiteY9" fmla="*/ 207261 h 527043"/>
              <a:gd name="connsiteX10" fmla="*/ 359011 w 435567"/>
              <a:gd name="connsiteY10" fmla="*/ 40285 h 527043"/>
              <a:gd name="connsiteX11" fmla="*/ 239732 w 435567"/>
              <a:gd name="connsiteY11" fmla="*/ 1716 h 527043"/>
              <a:gd name="connsiteX0" fmla="*/ 238129 w 433964"/>
              <a:gd name="connsiteY0" fmla="*/ 1716 h 527043"/>
              <a:gd name="connsiteX1" fmla="*/ 99712 w 433964"/>
              <a:gd name="connsiteY1" fmla="*/ 78046 h 527043"/>
              <a:gd name="connsiteX2" fmla="*/ 11145 w 433964"/>
              <a:gd name="connsiteY2" fmla="*/ 260713 h 527043"/>
              <a:gd name="connsiteX3" fmla="*/ 819 w 433964"/>
              <a:gd name="connsiteY3" fmla="*/ 394565 h 527043"/>
              <a:gd name="connsiteX4" fmla="*/ 29341 w 433964"/>
              <a:gd name="connsiteY4" fmla="*/ 482157 h 527043"/>
              <a:gd name="connsiteX5" fmla="*/ 225937 w 433964"/>
              <a:gd name="connsiteY5" fmla="*/ 525591 h 527043"/>
              <a:gd name="connsiteX6" fmla="*/ 331474 w 433964"/>
              <a:gd name="connsiteY6" fmla="*/ 513399 h 527043"/>
              <a:gd name="connsiteX7" fmla="*/ 409579 w 433964"/>
              <a:gd name="connsiteY7" fmla="*/ 480633 h 527043"/>
              <a:gd name="connsiteX8" fmla="*/ 433963 w 433964"/>
              <a:gd name="connsiteY8" fmla="*/ 415863 h 527043"/>
              <a:gd name="connsiteX9" fmla="*/ 410664 w 433964"/>
              <a:gd name="connsiteY9" fmla="*/ 207261 h 527043"/>
              <a:gd name="connsiteX10" fmla="*/ 357408 w 433964"/>
              <a:gd name="connsiteY10" fmla="*/ 40285 h 527043"/>
              <a:gd name="connsiteX11" fmla="*/ 238129 w 433964"/>
              <a:gd name="connsiteY11" fmla="*/ 1716 h 527043"/>
              <a:gd name="connsiteX0" fmla="*/ 237844 w 433679"/>
              <a:gd name="connsiteY0" fmla="*/ 1716 h 527043"/>
              <a:gd name="connsiteX1" fmla="*/ 99427 w 433679"/>
              <a:gd name="connsiteY1" fmla="*/ 78046 h 527043"/>
              <a:gd name="connsiteX2" fmla="*/ 13133 w 433679"/>
              <a:gd name="connsiteY2" fmla="*/ 229819 h 527043"/>
              <a:gd name="connsiteX3" fmla="*/ 534 w 433679"/>
              <a:gd name="connsiteY3" fmla="*/ 394565 h 527043"/>
              <a:gd name="connsiteX4" fmla="*/ 29056 w 433679"/>
              <a:gd name="connsiteY4" fmla="*/ 482157 h 527043"/>
              <a:gd name="connsiteX5" fmla="*/ 225652 w 433679"/>
              <a:gd name="connsiteY5" fmla="*/ 525591 h 527043"/>
              <a:gd name="connsiteX6" fmla="*/ 331189 w 433679"/>
              <a:gd name="connsiteY6" fmla="*/ 513399 h 527043"/>
              <a:gd name="connsiteX7" fmla="*/ 409294 w 433679"/>
              <a:gd name="connsiteY7" fmla="*/ 480633 h 527043"/>
              <a:gd name="connsiteX8" fmla="*/ 433678 w 433679"/>
              <a:gd name="connsiteY8" fmla="*/ 415863 h 527043"/>
              <a:gd name="connsiteX9" fmla="*/ 410379 w 433679"/>
              <a:gd name="connsiteY9" fmla="*/ 207261 h 527043"/>
              <a:gd name="connsiteX10" fmla="*/ 357123 w 433679"/>
              <a:gd name="connsiteY10" fmla="*/ 40285 h 527043"/>
              <a:gd name="connsiteX11" fmla="*/ 237844 w 433679"/>
              <a:gd name="connsiteY11" fmla="*/ 1716 h 527043"/>
              <a:gd name="connsiteX0" fmla="*/ 238600 w 434435"/>
              <a:gd name="connsiteY0" fmla="*/ 1214 h 526541"/>
              <a:gd name="connsiteX1" fmla="*/ 91406 w 434435"/>
              <a:gd name="connsiteY1" fmla="*/ 68999 h 526541"/>
              <a:gd name="connsiteX2" fmla="*/ 13889 w 434435"/>
              <a:gd name="connsiteY2" fmla="*/ 229317 h 526541"/>
              <a:gd name="connsiteX3" fmla="*/ 1290 w 434435"/>
              <a:gd name="connsiteY3" fmla="*/ 394063 h 526541"/>
              <a:gd name="connsiteX4" fmla="*/ 29812 w 434435"/>
              <a:gd name="connsiteY4" fmla="*/ 481655 h 526541"/>
              <a:gd name="connsiteX5" fmla="*/ 226408 w 434435"/>
              <a:gd name="connsiteY5" fmla="*/ 525089 h 526541"/>
              <a:gd name="connsiteX6" fmla="*/ 331945 w 434435"/>
              <a:gd name="connsiteY6" fmla="*/ 512897 h 526541"/>
              <a:gd name="connsiteX7" fmla="*/ 410050 w 434435"/>
              <a:gd name="connsiteY7" fmla="*/ 480131 h 526541"/>
              <a:gd name="connsiteX8" fmla="*/ 434434 w 434435"/>
              <a:gd name="connsiteY8" fmla="*/ 415361 h 526541"/>
              <a:gd name="connsiteX9" fmla="*/ 411135 w 434435"/>
              <a:gd name="connsiteY9" fmla="*/ 206759 h 526541"/>
              <a:gd name="connsiteX10" fmla="*/ 357879 w 434435"/>
              <a:gd name="connsiteY10" fmla="*/ 39783 h 526541"/>
              <a:gd name="connsiteX11" fmla="*/ 238600 w 434435"/>
              <a:gd name="connsiteY11" fmla="*/ 1214 h 526541"/>
              <a:gd name="connsiteX0" fmla="*/ 239940 w 435775"/>
              <a:gd name="connsiteY0" fmla="*/ 1214 h 526541"/>
              <a:gd name="connsiteX1" fmla="*/ 92746 w 435775"/>
              <a:gd name="connsiteY1" fmla="*/ 68999 h 526541"/>
              <a:gd name="connsiteX2" fmla="*/ 15229 w 435775"/>
              <a:gd name="connsiteY2" fmla="*/ 229317 h 526541"/>
              <a:gd name="connsiteX3" fmla="*/ 1054 w 435775"/>
              <a:gd name="connsiteY3" fmla="*/ 375105 h 526541"/>
              <a:gd name="connsiteX4" fmla="*/ 31152 w 435775"/>
              <a:gd name="connsiteY4" fmla="*/ 481655 h 526541"/>
              <a:gd name="connsiteX5" fmla="*/ 227748 w 435775"/>
              <a:gd name="connsiteY5" fmla="*/ 525089 h 526541"/>
              <a:gd name="connsiteX6" fmla="*/ 333285 w 435775"/>
              <a:gd name="connsiteY6" fmla="*/ 512897 h 526541"/>
              <a:gd name="connsiteX7" fmla="*/ 411390 w 435775"/>
              <a:gd name="connsiteY7" fmla="*/ 480131 h 526541"/>
              <a:gd name="connsiteX8" fmla="*/ 435774 w 435775"/>
              <a:gd name="connsiteY8" fmla="*/ 415361 h 526541"/>
              <a:gd name="connsiteX9" fmla="*/ 412475 w 435775"/>
              <a:gd name="connsiteY9" fmla="*/ 206759 h 526541"/>
              <a:gd name="connsiteX10" fmla="*/ 359219 w 435775"/>
              <a:gd name="connsiteY10" fmla="*/ 39783 h 526541"/>
              <a:gd name="connsiteX11" fmla="*/ 239940 w 435775"/>
              <a:gd name="connsiteY11" fmla="*/ 1214 h 526541"/>
              <a:gd name="connsiteX0" fmla="*/ 239940 w 435775"/>
              <a:gd name="connsiteY0" fmla="*/ 1214 h 527006"/>
              <a:gd name="connsiteX1" fmla="*/ 92746 w 435775"/>
              <a:gd name="connsiteY1" fmla="*/ 68999 h 527006"/>
              <a:gd name="connsiteX2" fmla="*/ 15229 w 435775"/>
              <a:gd name="connsiteY2" fmla="*/ 229317 h 527006"/>
              <a:gd name="connsiteX3" fmla="*/ 1054 w 435775"/>
              <a:gd name="connsiteY3" fmla="*/ 375105 h 527006"/>
              <a:gd name="connsiteX4" fmla="*/ 31152 w 435775"/>
              <a:gd name="connsiteY4" fmla="*/ 481655 h 527006"/>
              <a:gd name="connsiteX5" fmla="*/ 190680 w 435775"/>
              <a:gd name="connsiteY5" fmla="*/ 525596 h 527006"/>
              <a:gd name="connsiteX6" fmla="*/ 333285 w 435775"/>
              <a:gd name="connsiteY6" fmla="*/ 512897 h 527006"/>
              <a:gd name="connsiteX7" fmla="*/ 411390 w 435775"/>
              <a:gd name="connsiteY7" fmla="*/ 480131 h 527006"/>
              <a:gd name="connsiteX8" fmla="*/ 435774 w 435775"/>
              <a:gd name="connsiteY8" fmla="*/ 415361 h 527006"/>
              <a:gd name="connsiteX9" fmla="*/ 412475 w 435775"/>
              <a:gd name="connsiteY9" fmla="*/ 206759 h 527006"/>
              <a:gd name="connsiteX10" fmla="*/ 359219 w 435775"/>
              <a:gd name="connsiteY10" fmla="*/ 39783 h 527006"/>
              <a:gd name="connsiteX11" fmla="*/ 239940 w 435775"/>
              <a:gd name="connsiteY11" fmla="*/ 1214 h 5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5775" h="527006">
                <a:moveTo>
                  <a:pt x="239940" y="1214"/>
                </a:moveTo>
                <a:cubicBezTo>
                  <a:pt x="195528" y="6083"/>
                  <a:pt x="130198" y="30982"/>
                  <a:pt x="92746" y="68999"/>
                </a:cubicBezTo>
                <a:cubicBezTo>
                  <a:pt x="55294" y="107016"/>
                  <a:pt x="30511" y="178299"/>
                  <a:pt x="15229" y="229317"/>
                </a:cubicBezTo>
                <a:cubicBezTo>
                  <a:pt x="-53" y="280335"/>
                  <a:pt x="-1600" y="333049"/>
                  <a:pt x="1054" y="375105"/>
                </a:cubicBezTo>
                <a:cubicBezTo>
                  <a:pt x="3708" y="417161"/>
                  <a:pt x="-452" y="456573"/>
                  <a:pt x="31152" y="481655"/>
                </a:cubicBezTo>
                <a:cubicBezTo>
                  <a:pt x="62756" y="506737"/>
                  <a:pt x="140325" y="520389"/>
                  <a:pt x="190680" y="525596"/>
                </a:cubicBezTo>
                <a:cubicBezTo>
                  <a:pt x="241035" y="530803"/>
                  <a:pt x="296500" y="520474"/>
                  <a:pt x="333285" y="512897"/>
                </a:cubicBezTo>
                <a:cubicBezTo>
                  <a:pt x="370070" y="505320"/>
                  <a:pt x="394309" y="496387"/>
                  <a:pt x="411390" y="480131"/>
                </a:cubicBezTo>
                <a:cubicBezTo>
                  <a:pt x="428471" y="463875"/>
                  <a:pt x="435593" y="460923"/>
                  <a:pt x="435774" y="415361"/>
                </a:cubicBezTo>
                <a:cubicBezTo>
                  <a:pt x="435955" y="369799"/>
                  <a:pt x="422773" y="272718"/>
                  <a:pt x="412475" y="206759"/>
                </a:cubicBezTo>
                <a:cubicBezTo>
                  <a:pt x="400421" y="139092"/>
                  <a:pt x="387975" y="74040"/>
                  <a:pt x="359219" y="39783"/>
                </a:cubicBezTo>
                <a:cubicBezTo>
                  <a:pt x="330463" y="5526"/>
                  <a:pt x="284352" y="-3655"/>
                  <a:pt x="239940" y="121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38D771A-D4A8-57FE-9909-31E470C39610}"/>
              </a:ext>
            </a:extLst>
          </p:cNvPr>
          <p:cNvSpPr/>
          <p:nvPr/>
        </p:nvSpPr>
        <p:spPr>
          <a:xfrm>
            <a:off x="2396044" y="4586765"/>
            <a:ext cx="6880036" cy="87916"/>
          </a:xfrm>
          <a:prstGeom prst="roundRect">
            <a:avLst>
              <a:gd name="adj" fmla="val 49614"/>
            </a:avLst>
          </a:prstGeom>
          <a:solidFill>
            <a:srgbClr val="02B3C0"/>
          </a:solidFill>
          <a:ln>
            <a:solidFill>
              <a:srgbClr val="02B3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8F9CFB-4FCD-8302-C55B-0DBB4E934486}"/>
              </a:ext>
            </a:extLst>
          </p:cNvPr>
          <p:cNvSpPr txBox="1">
            <a:spLocks/>
          </p:cNvSpPr>
          <p:nvPr/>
        </p:nvSpPr>
        <p:spPr>
          <a:xfrm>
            <a:off x="9304671" y="0"/>
            <a:ext cx="27966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Impression</a:t>
            </a:r>
          </a:p>
          <a:p>
            <a:r>
              <a:rPr lang="en-US" dirty="0">
                <a:solidFill>
                  <a:srgbClr val="FF0000"/>
                </a:solidFill>
              </a:rPr>
              <a:t>Variables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8540D0-076C-4FBB-BD1B-5BFA35359978}"/>
              </a:ext>
            </a:extLst>
          </p:cNvPr>
          <p:cNvSpPr txBox="1">
            <a:spLocks/>
          </p:cNvSpPr>
          <p:nvPr/>
        </p:nvSpPr>
        <p:spPr>
          <a:xfrm>
            <a:off x="3036536" y="480283"/>
            <a:ext cx="4698260" cy="399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Nom patient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 Web Interface data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DB01AE-2221-2394-C299-11FD709D0A23}"/>
              </a:ext>
            </a:extLst>
          </p:cNvPr>
          <p:cNvSpPr/>
          <p:nvPr/>
        </p:nvSpPr>
        <p:spPr>
          <a:xfrm>
            <a:off x="1271752" y="542209"/>
            <a:ext cx="1584948" cy="296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953E1-A180-520C-BED5-7738E70FEBEB}"/>
              </a:ext>
            </a:extLst>
          </p:cNvPr>
          <p:cNvSpPr/>
          <p:nvPr/>
        </p:nvSpPr>
        <p:spPr>
          <a:xfrm>
            <a:off x="2466731" y="2121011"/>
            <a:ext cx="5906826" cy="653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02E0149-5418-5C84-BAC7-85075B0C27C1}"/>
              </a:ext>
            </a:extLst>
          </p:cNvPr>
          <p:cNvSpPr txBox="1">
            <a:spLocks/>
          </p:cNvSpPr>
          <p:nvPr/>
        </p:nvSpPr>
        <p:spPr>
          <a:xfrm>
            <a:off x="8461639" y="2057783"/>
            <a:ext cx="1987346" cy="90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Slicing </a:t>
            </a:r>
            <a:r>
              <a:rPr lang="en-US" sz="2000" dirty="0" err="1">
                <a:solidFill>
                  <a:srgbClr val="FF0000"/>
                </a:solidFill>
              </a:rPr>
              <a:t>maxillaire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3shape data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A1C011-5E2A-CDD7-ABF6-B94CDB62F35A}"/>
              </a:ext>
            </a:extLst>
          </p:cNvPr>
          <p:cNvSpPr/>
          <p:nvPr/>
        </p:nvSpPr>
        <p:spPr>
          <a:xfrm>
            <a:off x="2466730" y="5136809"/>
            <a:ext cx="5906826" cy="648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CC6E573-B253-68E3-8960-3CA6829CE78D}"/>
              </a:ext>
            </a:extLst>
          </p:cNvPr>
          <p:cNvSpPr txBox="1">
            <a:spLocks/>
          </p:cNvSpPr>
          <p:nvPr/>
        </p:nvSpPr>
        <p:spPr>
          <a:xfrm>
            <a:off x="8432960" y="5048914"/>
            <a:ext cx="2511508" cy="90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Slicing </a:t>
            </a:r>
            <a:r>
              <a:rPr lang="en-US" sz="2000" dirty="0" err="1">
                <a:solidFill>
                  <a:srgbClr val="FF0000"/>
                </a:solidFill>
              </a:rPr>
              <a:t>mandibulaire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3shape data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AE56E3-9434-9B4A-D627-695A76EC8476}"/>
              </a:ext>
            </a:extLst>
          </p:cNvPr>
          <p:cNvSpPr/>
          <p:nvPr/>
        </p:nvSpPr>
        <p:spPr>
          <a:xfrm>
            <a:off x="9018552" y="1283033"/>
            <a:ext cx="338918" cy="52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A8019864-4272-E336-1254-D033A75DCA27}"/>
              </a:ext>
            </a:extLst>
          </p:cNvPr>
          <p:cNvSpPr txBox="1">
            <a:spLocks/>
          </p:cNvSpPr>
          <p:nvPr/>
        </p:nvSpPr>
        <p:spPr>
          <a:xfrm>
            <a:off x="9529990" y="1071092"/>
            <a:ext cx="2398784" cy="966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Nb steps max: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</a:rPr>
              <a:t>Arch studio 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4BC83E-870F-B263-E4CE-E0F295C5EF14}"/>
              </a:ext>
            </a:extLst>
          </p:cNvPr>
          <p:cNvSpPr/>
          <p:nvPr/>
        </p:nvSpPr>
        <p:spPr>
          <a:xfrm>
            <a:off x="9045840" y="4283105"/>
            <a:ext cx="383345" cy="52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7B1F41F-AF73-85BF-0B1E-922C2D6B9EB4}"/>
              </a:ext>
            </a:extLst>
          </p:cNvPr>
          <p:cNvSpPr txBox="1">
            <a:spLocks/>
          </p:cNvSpPr>
          <p:nvPr/>
        </p:nvSpPr>
        <p:spPr>
          <a:xfrm>
            <a:off x="9557278" y="4071164"/>
            <a:ext cx="2398784" cy="966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Nb steps </a:t>
            </a:r>
            <a:r>
              <a:rPr lang="en-US" sz="2000" dirty="0" err="1">
                <a:solidFill>
                  <a:srgbClr val="FF0000"/>
                </a:solidFill>
              </a:rPr>
              <a:t>mand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</a:rPr>
              <a:t>Arch studio data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7A8A4F22-35C5-2857-2004-46F644188AC3}"/>
              </a:ext>
            </a:extLst>
          </p:cNvPr>
          <p:cNvSpPr txBox="1">
            <a:spLocks/>
          </p:cNvSpPr>
          <p:nvPr/>
        </p:nvSpPr>
        <p:spPr>
          <a:xfrm rot="16200000">
            <a:off x="-933710" y="4318093"/>
            <a:ext cx="2398784" cy="966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SI </a:t>
            </a:r>
            <a:r>
              <a:rPr lang="en-US" sz="2000" dirty="0" err="1">
                <a:solidFill>
                  <a:srgbClr val="FF0000"/>
                </a:solidFill>
              </a:rPr>
              <a:t>traitement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mandibulaire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526F800E-979C-88C4-3656-DEC4F0AD9929}"/>
              </a:ext>
            </a:extLst>
          </p:cNvPr>
          <p:cNvSpPr/>
          <p:nvPr/>
        </p:nvSpPr>
        <p:spPr>
          <a:xfrm>
            <a:off x="546638" y="4032915"/>
            <a:ext cx="250463" cy="255807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DBD30AAD-ED22-3D56-2169-17E95D41CC78}"/>
              </a:ext>
            </a:extLst>
          </p:cNvPr>
          <p:cNvSpPr txBox="1">
            <a:spLocks/>
          </p:cNvSpPr>
          <p:nvPr/>
        </p:nvSpPr>
        <p:spPr>
          <a:xfrm rot="16200000">
            <a:off x="-956320" y="1351596"/>
            <a:ext cx="2398784" cy="966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SI </a:t>
            </a:r>
            <a:r>
              <a:rPr lang="en-US" sz="2000" dirty="0" err="1">
                <a:solidFill>
                  <a:srgbClr val="FF0000"/>
                </a:solidFill>
              </a:rPr>
              <a:t>traitement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maxillaire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1CFFDAA-15C6-6083-7F88-1B738D9FEB3E}"/>
              </a:ext>
            </a:extLst>
          </p:cNvPr>
          <p:cNvSpPr/>
          <p:nvPr/>
        </p:nvSpPr>
        <p:spPr>
          <a:xfrm>
            <a:off x="524028" y="1066418"/>
            <a:ext cx="250463" cy="255807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6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DBA3DA6-70EE-DE96-E5EF-830D6F05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012" y="206200"/>
            <a:ext cx="6115976" cy="1325563"/>
          </a:xfrm>
        </p:spPr>
        <p:txBody>
          <a:bodyPr/>
          <a:lstStyle/>
          <a:p>
            <a:r>
              <a:rPr lang="en-US" dirty="0"/>
              <a:t>Software: P-Touch editor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087AD-95E6-C1FB-8C93-24FE66FEB501}"/>
              </a:ext>
            </a:extLst>
          </p:cNvPr>
          <p:cNvSpPr txBox="1"/>
          <p:nvPr/>
        </p:nvSpPr>
        <p:spPr>
          <a:xfrm>
            <a:off x="964678" y="2667897"/>
            <a:ext cx="2931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on box (batch info)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81A27-4ACC-95DF-87C6-BC707BC16EFE}"/>
              </a:ext>
            </a:extLst>
          </p:cNvPr>
          <p:cNvSpPr txBox="1"/>
          <p:nvPr/>
        </p:nvSpPr>
        <p:spPr>
          <a:xfrm>
            <a:off x="4477733" y="2883340"/>
            <a:ext cx="293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InLiners</a:t>
            </a:r>
            <a:r>
              <a:rPr lang="en-US" sz="2800" dirty="0"/>
              <a:t> labels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37ECFA-E3C0-08E8-9AD6-7663A0DA898A}"/>
              </a:ext>
            </a:extLst>
          </p:cNvPr>
          <p:cNvSpPr txBox="1"/>
          <p:nvPr/>
        </p:nvSpPr>
        <p:spPr>
          <a:xfrm>
            <a:off x="9087440" y="2905780"/>
            <a:ext cx="293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Box Label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2935E5-8864-F814-1FAA-8C7B5E86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2" t="16763" r="61747" b="21344"/>
          <a:stretch/>
        </p:blipFill>
        <p:spPr>
          <a:xfrm>
            <a:off x="254523" y="3797890"/>
            <a:ext cx="3034979" cy="1433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A66A51-9E5D-E9B8-5AC7-A7B9E1EC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4" t="14605" r="57879" b="24428"/>
          <a:stretch/>
        </p:blipFill>
        <p:spPr>
          <a:xfrm>
            <a:off x="4060645" y="3877357"/>
            <a:ext cx="3308809" cy="1390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53F54-80D6-9A66-A548-C5141AB6C6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9" t="12131" r="59407" b="20996"/>
          <a:stretch/>
        </p:blipFill>
        <p:spPr>
          <a:xfrm>
            <a:off x="8559971" y="3832713"/>
            <a:ext cx="2982924" cy="14339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1E9ED3-851D-9B54-0A0A-7A9D90CE6EC3}"/>
              </a:ext>
            </a:extLst>
          </p:cNvPr>
          <p:cNvSpPr/>
          <p:nvPr/>
        </p:nvSpPr>
        <p:spPr>
          <a:xfrm>
            <a:off x="1031586" y="4587432"/>
            <a:ext cx="529585" cy="244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DAD3530-DD19-881C-1AAC-412AECB432CF}"/>
              </a:ext>
            </a:extLst>
          </p:cNvPr>
          <p:cNvSpPr txBox="1">
            <a:spLocks/>
          </p:cNvSpPr>
          <p:nvPr/>
        </p:nvSpPr>
        <p:spPr>
          <a:xfrm>
            <a:off x="1323029" y="1534117"/>
            <a:ext cx="1714982" cy="734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0000"/>
                </a:solidFill>
              </a:rPr>
              <a:t>All Variable from Arch studio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CDE19-DF32-A3E6-CE41-35869E08C1CE}"/>
              </a:ext>
            </a:extLst>
          </p:cNvPr>
          <p:cNvSpPr/>
          <p:nvPr/>
        </p:nvSpPr>
        <p:spPr>
          <a:xfrm>
            <a:off x="5033374" y="4500927"/>
            <a:ext cx="250057" cy="122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4DDAB-D0E0-B6BC-E3D4-56B0E7E32A00}"/>
              </a:ext>
            </a:extLst>
          </p:cNvPr>
          <p:cNvSpPr/>
          <p:nvPr/>
        </p:nvSpPr>
        <p:spPr>
          <a:xfrm>
            <a:off x="5008322" y="4709814"/>
            <a:ext cx="490603" cy="122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31BD0-4D4A-C6DC-6688-C71C9D924C3C}"/>
              </a:ext>
            </a:extLst>
          </p:cNvPr>
          <p:cNvSpPr/>
          <p:nvPr/>
        </p:nvSpPr>
        <p:spPr>
          <a:xfrm>
            <a:off x="5471786" y="4870780"/>
            <a:ext cx="196242" cy="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63983-AEA3-49CF-CBC9-E417F162AB48}"/>
              </a:ext>
            </a:extLst>
          </p:cNvPr>
          <p:cNvSpPr/>
          <p:nvPr/>
        </p:nvSpPr>
        <p:spPr>
          <a:xfrm>
            <a:off x="5747358" y="4606641"/>
            <a:ext cx="421709" cy="151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69147-4FD7-48E9-F069-AF5017ED041E}"/>
              </a:ext>
            </a:extLst>
          </p:cNvPr>
          <p:cNvSpPr/>
          <p:nvPr/>
        </p:nvSpPr>
        <p:spPr>
          <a:xfrm>
            <a:off x="5878690" y="4448435"/>
            <a:ext cx="265326" cy="90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D0D4F-F841-4FB4-50AD-68457B305318}"/>
              </a:ext>
            </a:extLst>
          </p:cNvPr>
          <p:cNvSpPr/>
          <p:nvPr/>
        </p:nvSpPr>
        <p:spPr>
          <a:xfrm>
            <a:off x="1284580" y="1509842"/>
            <a:ext cx="1753431" cy="817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84CFC4-946B-9AC3-6DFB-CDB0E7B84D9C}"/>
              </a:ext>
            </a:extLst>
          </p:cNvPr>
          <p:cNvSpPr/>
          <p:nvPr/>
        </p:nvSpPr>
        <p:spPr>
          <a:xfrm>
            <a:off x="2004315" y="4539421"/>
            <a:ext cx="395985" cy="122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B529D-3094-0CFF-7A00-53B49CD9ED3E}"/>
              </a:ext>
            </a:extLst>
          </p:cNvPr>
          <p:cNvSpPr/>
          <p:nvPr/>
        </p:nvSpPr>
        <p:spPr>
          <a:xfrm>
            <a:off x="2128531" y="4671596"/>
            <a:ext cx="395985" cy="122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9E0E50-8CBE-DF64-DB2C-6C5B1CCF2B40}"/>
              </a:ext>
            </a:extLst>
          </p:cNvPr>
          <p:cNvGrpSpPr/>
          <p:nvPr/>
        </p:nvGrpSpPr>
        <p:grpSpPr>
          <a:xfrm>
            <a:off x="900985" y="741456"/>
            <a:ext cx="10261830" cy="5886467"/>
            <a:chOff x="900985" y="903381"/>
            <a:chExt cx="10261830" cy="588646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38E1A9-D668-9338-AF33-1E59671CC667}"/>
                </a:ext>
              </a:extLst>
            </p:cNvPr>
            <p:cNvSpPr txBox="1"/>
            <p:nvPr/>
          </p:nvSpPr>
          <p:spPr>
            <a:xfrm>
              <a:off x="1267130" y="1039580"/>
              <a:ext cx="5164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Montserrat" panose="00000500000000000000" pitchFamily="2" charset="0"/>
                </a:rPr>
                <a:t>First teeth to engage </a:t>
              </a:r>
            </a:p>
          </p:txBody>
        </p:sp>
        <p:grpSp>
          <p:nvGrpSpPr>
            <p:cNvPr id="62" name="Groupe 15">
              <a:extLst>
                <a:ext uri="{FF2B5EF4-FFF2-40B4-BE49-F238E27FC236}">
                  <a16:creationId xmlns:a16="http://schemas.microsoft.com/office/drawing/2014/main" id="{12251E0C-D8D4-96B2-C9E8-D9292B69E4E7}"/>
                </a:ext>
              </a:extLst>
            </p:cNvPr>
            <p:cNvGrpSpPr/>
            <p:nvPr/>
          </p:nvGrpSpPr>
          <p:grpSpPr>
            <a:xfrm rot="10800000">
              <a:off x="7041611" y="3537208"/>
              <a:ext cx="4121204" cy="3103083"/>
              <a:chOff x="2881482" y="1932709"/>
              <a:chExt cx="2861102" cy="2183023"/>
            </a:xfrm>
          </p:grpSpPr>
          <p:sp>
            <p:nvSpPr>
              <p:cNvPr id="92" name="Forme libre 3">
                <a:extLst>
                  <a:ext uri="{FF2B5EF4-FFF2-40B4-BE49-F238E27FC236}">
                    <a16:creationId xmlns:a16="http://schemas.microsoft.com/office/drawing/2014/main" id="{0A456F43-3219-C9E7-A661-E9C6F93B14DA}"/>
                  </a:ext>
                </a:extLst>
              </p:cNvPr>
              <p:cNvSpPr/>
              <p:nvPr/>
            </p:nvSpPr>
            <p:spPr>
              <a:xfrm rot="21262761">
                <a:off x="4359296" y="1932709"/>
                <a:ext cx="349057" cy="505485"/>
              </a:xfrm>
              <a:custGeom>
                <a:avLst/>
                <a:gdLst>
                  <a:gd name="connsiteX0" fmla="*/ 40524 w 595697"/>
                  <a:gd name="connsiteY0" fmla="*/ 42894 h 505485"/>
                  <a:gd name="connsiteX1" fmla="*/ 7867 w 595697"/>
                  <a:gd name="connsiteY1" fmla="*/ 104126 h 505485"/>
                  <a:gd name="connsiteX2" fmla="*/ 134413 w 595697"/>
                  <a:gd name="connsiteY2" fmla="*/ 451108 h 505485"/>
                  <a:gd name="connsiteX3" fmla="*/ 342602 w 595697"/>
                  <a:gd name="connsiteY3" fmla="*/ 483766 h 505485"/>
                  <a:gd name="connsiteX4" fmla="*/ 567120 w 595697"/>
                  <a:gd name="connsiteY4" fmla="*/ 242919 h 505485"/>
                  <a:gd name="connsiteX5" fmla="*/ 558956 w 595697"/>
                  <a:gd name="connsiteY5" fmla="*/ 100044 h 505485"/>
                  <a:gd name="connsiteX6" fmla="*/ 260959 w 595697"/>
                  <a:gd name="connsiteY6" fmla="*/ 2073 h 505485"/>
                  <a:gd name="connsiteX7" fmla="*/ 40524 w 595697"/>
                  <a:gd name="connsiteY7" fmla="*/ 42894 h 50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5697" h="505485">
                    <a:moveTo>
                      <a:pt x="40524" y="42894"/>
                    </a:moveTo>
                    <a:cubicBezTo>
                      <a:pt x="-1658" y="59903"/>
                      <a:pt x="-7781" y="36090"/>
                      <a:pt x="7867" y="104126"/>
                    </a:cubicBezTo>
                    <a:cubicBezTo>
                      <a:pt x="23515" y="172162"/>
                      <a:pt x="78624" y="387835"/>
                      <a:pt x="134413" y="451108"/>
                    </a:cubicBezTo>
                    <a:cubicBezTo>
                      <a:pt x="190202" y="514381"/>
                      <a:pt x="270484" y="518464"/>
                      <a:pt x="342602" y="483766"/>
                    </a:cubicBezTo>
                    <a:cubicBezTo>
                      <a:pt x="414720" y="449068"/>
                      <a:pt x="531061" y="306873"/>
                      <a:pt x="567120" y="242919"/>
                    </a:cubicBezTo>
                    <a:cubicBezTo>
                      <a:pt x="603179" y="178965"/>
                      <a:pt x="609983" y="140185"/>
                      <a:pt x="558956" y="100044"/>
                    </a:cubicBezTo>
                    <a:cubicBezTo>
                      <a:pt x="507929" y="59903"/>
                      <a:pt x="347364" y="12959"/>
                      <a:pt x="260959" y="2073"/>
                    </a:cubicBezTo>
                    <a:cubicBezTo>
                      <a:pt x="174554" y="-8813"/>
                      <a:pt x="82706" y="25885"/>
                      <a:pt x="40524" y="42894"/>
                    </a:cubicBezTo>
                    <a:close/>
                  </a:path>
                </a:pathLst>
              </a:custGeom>
              <a:solidFill>
                <a:srgbClr val="02B2BE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Forme libre 4">
                <a:extLst>
                  <a:ext uri="{FF2B5EF4-FFF2-40B4-BE49-F238E27FC236}">
                    <a16:creationId xmlns:a16="http://schemas.microsoft.com/office/drawing/2014/main" id="{98956E69-6171-068A-D32B-D17BF8CF3279}"/>
                  </a:ext>
                </a:extLst>
              </p:cNvPr>
              <p:cNvSpPr/>
              <p:nvPr/>
            </p:nvSpPr>
            <p:spPr>
              <a:xfrm>
                <a:off x="4671922" y="2077082"/>
                <a:ext cx="397222" cy="397573"/>
              </a:xfrm>
              <a:custGeom>
                <a:avLst/>
                <a:gdLst>
                  <a:gd name="connsiteX0" fmla="*/ 30352 w 459923"/>
                  <a:gd name="connsiteY0" fmla="*/ 85138 h 505990"/>
                  <a:gd name="connsiteX1" fmla="*/ 1777 w 459923"/>
                  <a:gd name="connsiteY1" fmla="*/ 321902 h 505990"/>
                  <a:gd name="connsiteX2" fmla="*/ 79338 w 459923"/>
                  <a:gd name="connsiteY2" fmla="*/ 505598 h 505990"/>
                  <a:gd name="connsiteX3" fmla="*/ 377334 w 459923"/>
                  <a:gd name="connsiteY3" fmla="*/ 366806 h 505990"/>
                  <a:gd name="connsiteX4" fmla="*/ 454895 w 459923"/>
                  <a:gd name="connsiteY4" fmla="*/ 236177 h 505990"/>
                  <a:gd name="connsiteX5" fmla="*/ 267117 w 459923"/>
                  <a:gd name="connsiteY5" fmla="*/ 48398 h 505990"/>
                  <a:gd name="connsiteX6" fmla="*/ 91584 w 459923"/>
                  <a:gd name="connsiteY6" fmla="*/ 3495 h 505990"/>
                  <a:gd name="connsiteX7" fmla="*/ 30352 w 459923"/>
                  <a:gd name="connsiteY7" fmla="*/ 85138 h 50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9923" h="505990">
                    <a:moveTo>
                      <a:pt x="30352" y="85138"/>
                    </a:moveTo>
                    <a:cubicBezTo>
                      <a:pt x="15384" y="138206"/>
                      <a:pt x="-6387" y="251825"/>
                      <a:pt x="1777" y="321902"/>
                    </a:cubicBezTo>
                    <a:cubicBezTo>
                      <a:pt x="9941" y="391979"/>
                      <a:pt x="16745" y="498114"/>
                      <a:pt x="79338" y="505598"/>
                    </a:cubicBezTo>
                    <a:cubicBezTo>
                      <a:pt x="141931" y="513082"/>
                      <a:pt x="314741" y="411710"/>
                      <a:pt x="377334" y="366806"/>
                    </a:cubicBezTo>
                    <a:cubicBezTo>
                      <a:pt x="439927" y="321902"/>
                      <a:pt x="473265" y="289245"/>
                      <a:pt x="454895" y="236177"/>
                    </a:cubicBezTo>
                    <a:cubicBezTo>
                      <a:pt x="436526" y="183109"/>
                      <a:pt x="327669" y="87178"/>
                      <a:pt x="267117" y="48398"/>
                    </a:cubicBezTo>
                    <a:cubicBezTo>
                      <a:pt x="206565" y="9618"/>
                      <a:pt x="134446" y="-8071"/>
                      <a:pt x="91584" y="3495"/>
                    </a:cubicBezTo>
                    <a:cubicBezTo>
                      <a:pt x="48722" y="15061"/>
                      <a:pt x="45320" y="32070"/>
                      <a:pt x="30352" y="851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Forme libre 5">
                <a:extLst>
                  <a:ext uri="{FF2B5EF4-FFF2-40B4-BE49-F238E27FC236}">
                    <a16:creationId xmlns:a16="http://schemas.microsoft.com/office/drawing/2014/main" id="{548C7EC2-4FB2-A23D-1910-08D039EFF4F9}"/>
                  </a:ext>
                </a:extLst>
              </p:cNvPr>
              <p:cNvSpPr/>
              <p:nvPr/>
            </p:nvSpPr>
            <p:spPr>
              <a:xfrm>
                <a:off x="4857663" y="2348660"/>
                <a:ext cx="454130" cy="370150"/>
              </a:xfrm>
              <a:custGeom>
                <a:avLst/>
                <a:gdLst>
                  <a:gd name="connsiteX0" fmla="*/ 28166 w 507419"/>
                  <a:gd name="connsiteY0" fmla="*/ 413873 h 483596"/>
                  <a:gd name="connsiteX1" fmla="*/ 48577 w 507419"/>
                  <a:gd name="connsiteY1" fmla="*/ 185273 h 483596"/>
                  <a:gd name="connsiteX2" fmla="*/ 203699 w 507419"/>
                  <a:gd name="connsiteY2" fmla="*/ 1576 h 483596"/>
                  <a:gd name="connsiteX3" fmla="*/ 428216 w 507419"/>
                  <a:gd name="connsiteY3" fmla="*/ 111794 h 483596"/>
                  <a:gd name="connsiteX4" fmla="*/ 481284 w 507419"/>
                  <a:gd name="connsiteY4" fmla="*/ 368969 h 483596"/>
                  <a:gd name="connsiteX5" fmla="*/ 36331 w 507419"/>
                  <a:gd name="connsiteY5" fmla="*/ 483269 h 483596"/>
                  <a:gd name="connsiteX6" fmla="*/ 28166 w 507419"/>
                  <a:gd name="connsiteY6" fmla="*/ 413873 h 483596"/>
                  <a:gd name="connsiteX0" fmla="*/ 7514 w 527589"/>
                  <a:gd name="connsiteY0" fmla="*/ 360805 h 483294"/>
                  <a:gd name="connsiteX1" fmla="*/ 68747 w 527589"/>
                  <a:gd name="connsiteY1" fmla="*/ 185273 h 483294"/>
                  <a:gd name="connsiteX2" fmla="*/ 223869 w 527589"/>
                  <a:gd name="connsiteY2" fmla="*/ 1576 h 483294"/>
                  <a:gd name="connsiteX3" fmla="*/ 448386 w 527589"/>
                  <a:gd name="connsiteY3" fmla="*/ 111794 h 483294"/>
                  <a:gd name="connsiteX4" fmla="*/ 501454 w 527589"/>
                  <a:gd name="connsiteY4" fmla="*/ 368969 h 483294"/>
                  <a:gd name="connsiteX5" fmla="*/ 56501 w 527589"/>
                  <a:gd name="connsiteY5" fmla="*/ 483269 h 483294"/>
                  <a:gd name="connsiteX6" fmla="*/ 7514 w 527589"/>
                  <a:gd name="connsiteY6" fmla="*/ 360805 h 483294"/>
                  <a:gd name="connsiteX0" fmla="*/ 4583 w 524658"/>
                  <a:gd name="connsiteY0" fmla="*/ 360805 h 458821"/>
                  <a:gd name="connsiteX1" fmla="*/ 65816 w 524658"/>
                  <a:gd name="connsiteY1" fmla="*/ 185273 h 458821"/>
                  <a:gd name="connsiteX2" fmla="*/ 220938 w 524658"/>
                  <a:gd name="connsiteY2" fmla="*/ 1576 h 458821"/>
                  <a:gd name="connsiteX3" fmla="*/ 445455 w 524658"/>
                  <a:gd name="connsiteY3" fmla="*/ 111794 h 458821"/>
                  <a:gd name="connsiteX4" fmla="*/ 498523 w 524658"/>
                  <a:gd name="connsiteY4" fmla="*/ 368969 h 458821"/>
                  <a:gd name="connsiteX5" fmla="*/ 180117 w 524658"/>
                  <a:gd name="connsiteY5" fmla="*/ 458776 h 458821"/>
                  <a:gd name="connsiteX6" fmla="*/ 4583 w 524658"/>
                  <a:gd name="connsiteY6" fmla="*/ 360805 h 458821"/>
                  <a:gd name="connsiteX0" fmla="*/ 1783 w 521858"/>
                  <a:gd name="connsiteY0" fmla="*/ 360805 h 471054"/>
                  <a:gd name="connsiteX1" fmla="*/ 63016 w 521858"/>
                  <a:gd name="connsiteY1" fmla="*/ 185273 h 471054"/>
                  <a:gd name="connsiteX2" fmla="*/ 218138 w 521858"/>
                  <a:gd name="connsiteY2" fmla="*/ 1576 h 471054"/>
                  <a:gd name="connsiteX3" fmla="*/ 442655 w 521858"/>
                  <a:gd name="connsiteY3" fmla="*/ 111794 h 471054"/>
                  <a:gd name="connsiteX4" fmla="*/ 495723 w 521858"/>
                  <a:gd name="connsiteY4" fmla="*/ 368969 h 471054"/>
                  <a:gd name="connsiteX5" fmla="*/ 124249 w 521858"/>
                  <a:gd name="connsiteY5" fmla="*/ 471022 h 471054"/>
                  <a:gd name="connsiteX6" fmla="*/ 1783 w 521858"/>
                  <a:gd name="connsiteY6" fmla="*/ 360805 h 471054"/>
                  <a:gd name="connsiteX0" fmla="*/ 1657 w 525814"/>
                  <a:gd name="connsiteY0" fmla="*/ 381216 h 471089"/>
                  <a:gd name="connsiteX1" fmla="*/ 66972 w 525814"/>
                  <a:gd name="connsiteY1" fmla="*/ 185273 h 471089"/>
                  <a:gd name="connsiteX2" fmla="*/ 222094 w 525814"/>
                  <a:gd name="connsiteY2" fmla="*/ 1576 h 471089"/>
                  <a:gd name="connsiteX3" fmla="*/ 446611 w 525814"/>
                  <a:gd name="connsiteY3" fmla="*/ 111794 h 471089"/>
                  <a:gd name="connsiteX4" fmla="*/ 499679 w 525814"/>
                  <a:gd name="connsiteY4" fmla="*/ 368969 h 471089"/>
                  <a:gd name="connsiteX5" fmla="*/ 128205 w 525814"/>
                  <a:gd name="connsiteY5" fmla="*/ 471022 h 471089"/>
                  <a:gd name="connsiteX6" fmla="*/ 1657 w 525814"/>
                  <a:gd name="connsiteY6" fmla="*/ 381216 h 471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5814" h="471089">
                    <a:moveTo>
                      <a:pt x="1657" y="381216"/>
                    </a:moveTo>
                    <a:cubicBezTo>
                      <a:pt x="-8548" y="333591"/>
                      <a:pt x="30233" y="248546"/>
                      <a:pt x="66972" y="185273"/>
                    </a:cubicBezTo>
                    <a:cubicBezTo>
                      <a:pt x="103712" y="122000"/>
                      <a:pt x="158821" y="13822"/>
                      <a:pt x="222094" y="1576"/>
                    </a:cubicBezTo>
                    <a:cubicBezTo>
                      <a:pt x="285367" y="-10671"/>
                      <a:pt x="400347" y="50562"/>
                      <a:pt x="446611" y="111794"/>
                    </a:cubicBezTo>
                    <a:cubicBezTo>
                      <a:pt x="492875" y="173026"/>
                      <a:pt x="564993" y="307057"/>
                      <a:pt x="499679" y="368969"/>
                    </a:cubicBezTo>
                    <a:cubicBezTo>
                      <a:pt x="434365" y="430881"/>
                      <a:pt x="211209" y="468981"/>
                      <a:pt x="128205" y="471022"/>
                    </a:cubicBezTo>
                    <a:cubicBezTo>
                      <a:pt x="45201" y="473063"/>
                      <a:pt x="11862" y="428841"/>
                      <a:pt x="1657" y="3812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Forme libre 6">
                <a:extLst>
                  <a:ext uri="{FF2B5EF4-FFF2-40B4-BE49-F238E27FC236}">
                    <a16:creationId xmlns:a16="http://schemas.microsoft.com/office/drawing/2014/main" id="{1249A4B9-1C79-A18D-0AFE-07876E1E4C2D}"/>
                  </a:ext>
                </a:extLst>
              </p:cNvPr>
              <p:cNvSpPr/>
              <p:nvPr/>
            </p:nvSpPr>
            <p:spPr>
              <a:xfrm>
                <a:off x="4978633" y="2635765"/>
                <a:ext cx="567900" cy="486796"/>
              </a:xfrm>
              <a:custGeom>
                <a:avLst/>
                <a:gdLst>
                  <a:gd name="connsiteX0" fmla="*/ 364882 w 613974"/>
                  <a:gd name="connsiteY0" fmla="*/ 469 h 559776"/>
                  <a:gd name="connsiteX1" fmla="*/ 209761 w 613974"/>
                  <a:gd name="connsiteY1" fmla="*/ 122934 h 559776"/>
                  <a:gd name="connsiteX2" fmla="*/ 38311 w 613974"/>
                  <a:gd name="connsiteY2" fmla="*/ 184166 h 559776"/>
                  <a:gd name="connsiteX3" fmla="*/ 9736 w 613974"/>
                  <a:gd name="connsiteY3" fmla="*/ 420930 h 559776"/>
                  <a:gd name="connsiteX4" fmla="*/ 168939 w 613974"/>
                  <a:gd name="connsiteY4" fmla="*/ 559723 h 559776"/>
                  <a:gd name="connsiteX5" fmla="*/ 356718 w 613974"/>
                  <a:gd name="connsiteY5" fmla="*/ 437259 h 559776"/>
                  <a:gd name="connsiteX6" fmla="*/ 536332 w 613974"/>
                  <a:gd name="connsiteY6" fmla="*/ 425012 h 559776"/>
                  <a:gd name="connsiteX7" fmla="*/ 613893 w 613974"/>
                  <a:gd name="connsiteY7" fmla="*/ 249480 h 559776"/>
                  <a:gd name="connsiteX8" fmla="*/ 524086 w 613974"/>
                  <a:gd name="connsiteY8" fmla="*/ 86194 h 559776"/>
                  <a:gd name="connsiteX9" fmla="*/ 364882 w 613974"/>
                  <a:gd name="connsiteY9" fmla="*/ 469 h 559776"/>
                  <a:gd name="connsiteX0" fmla="*/ 364882 w 613968"/>
                  <a:gd name="connsiteY0" fmla="*/ 469 h 560035"/>
                  <a:gd name="connsiteX1" fmla="*/ 209761 w 613968"/>
                  <a:gd name="connsiteY1" fmla="*/ 122934 h 560035"/>
                  <a:gd name="connsiteX2" fmla="*/ 38311 w 613968"/>
                  <a:gd name="connsiteY2" fmla="*/ 184166 h 560035"/>
                  <a:gd name="connsiteX3" fmla="*/ 9736 w 613968"/>
                  <a:gd name="connsiteY3" fmla="*/ 420930 h 560035"/>
                  <a:gd name="connsiteX4" fmla="*/ 168939 w 613968"/>
                  <a:gd name="connsiteY4" fmla="*/ 559723 h 560035"/>
                  <a:gd name="connsiteX5" fmla="*/ 373047 w 613968"/>
                  <a:gd name="connsiteY5" fmla="*/ 457669 h 560035"/>
                  <a:gd name="connsiteX6" fmla="*/ 536332 w 613968"/>
                  <a:gd name="connsiteY6" fmla="*/ 425012 h 560035"/>
                  <a:gd name="connsiteX7" fmla="*/ 613893 w 613968"/>
                  <a:gd name="connsiteY7" fmla="*/ 249480 h 560035"/>
                  <a:gd name="connsiteX8" fmla="*/ 524086 w 613968"/>
                  <a:gd name="connsiteY8" fmla="*/ 86194 h 560035"/>
                  <a:gd name="connsiteX9" fmla="*/ 364882 w 613968"/>
                  <a:gd name="connsiteY9" fmla="*/ 469 h 560035"/>
                  <a:gd name="connsiteX0" fmla="*/ 364619 w 613705"/>
                  <a:gd name="connsiteY0" fmla="*/ 223 h 559789"/>
                  <a:gd name="connsiteX1" fmla="*/ 201334 w 613705"/>
                  <a:gd name="connsiteY1" fmla="*/ 110442 h 559789"/>
                  <a:gd name="connsiteX2" fmla="*/ 38048 w 613705"/>
                  <a:gd name="connsiteY2" fmla="*/ 183920 h 559789"/>
                  <a:gd name="connsiteX3" fmla="*/ 9473 w 613705"/>
                  <a:gd name="connsiteY3" fmla="*/ 420684 h 559789"/>
                  <a:gd name="connsiteX4" fmla="*/ 168676 w 613705"/>
                  <a:gd name="connsiteY4" fmla="*/ 559477 h 559789"/>
                  <a:gd name="connsiteX5" fmla="*/ 372784 w 613705"/>
                  <a:gd name="connsiteY5" fmla="*/ 457423 h 559789"/>
                  <a:gd name="connsiteX6" fmla="*/ 536069 w 613705"/>
                  <a:gd name="connsiteY6" fmla="*/ 424766 h 559789"/>
                  <a:gd name="connsiteX7" fmla="*/ 613630 w 613705"/>
                  <a:gd name="connsiteY7" fmla="*/ 249234 h 559789"/>
                  <a:gd name="connsiteX8" fmla="*/ 523823 w 613705"/>
                  <a:gd name="connsiteY8" fmla="*/ 85948 h 559789"/>
                  <a:gd name="connsiteX9" fmla="*/ 364619 w 613705"/>
                  <a:gd name="connsiteY9" fmla="*/ 223 h 55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3705" h="559789">
                    <a:moveTo>
                      <a:pt x="364619" y="223"/>
                    </a:moveTo>
                    <a:cubicBezTo>
                      <a:pt x="310871" y="4305"/>
                      <a:pt x="255762" y="79826"/>
                      <a:pt x="201334" y="110442"/>
                    </a:cubicBezTo>
                    <a:cubicBezTo>
                      <a:pt x="146905" y="141058"/>
                      <a:pt x="70025" y="132213"/>
                      <a:pt x="38048" y="183920"/>
                    </a:cubicBezTo>
                    <a:cubicBezTo>
                      <a:pt x="6071" y="235627"/>
                      <a:pt x="-12298" y="358091"/>
                      <a:pt x="9473" y="420684"/>
                    </a:cubicBezTo>
                    <a:cubicBezTo>
                      <a:pt x="31244" y="483277"/>
                      <a:pt x="108124" y="553354"/>
                      <a:pt x="168676" y="559477"/>
                    </a:cubicBezTo>
                    <a:cubicBezTo>
                      <a:pt x="229228" y="565600"/>
                      <a:pt x="311552" y="479875"/>
                      <a:pt x="372784" y="457423"/>
                    </a:cubicBezTo>
                    <a:cubicBezTo>
                      <a:pt x="434016" y="434971"/>
                      <a:pt x="495928" y="459464"/>
                      <a:pt x="536069" y="424766"/>
                    </a:cubicBezTo>
                    <a:cubicBezTo>
                      <a:pt x="576210" y="390068"/>
                      <a:pt x="615671" y="305704"/>
                      <a:pt x="613630" y="249234"/>
                    </a:cubicBezTo>
                    <a:cubicBezTo>
                      <a:pt x="611589" y="192764"/>
                      <a:pt x="559882" y="122687"/>
                      <a:pt x="523823" y="85948"/>
                    </a:cubicBezTo>
                    <a:cubicBezTo>
                      <a:pt x="487764" y="49209"/>
                      <a:pt x="418367" y="-3859"/>
                      <a:pt x="364619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orme libre 7">
                <a:extLst>
                  <a:ext uri="{FF2B5EF4-FFF2-40B4-BE49-F238E27FC236}">
                    <a16:creationId xmlns:a16="http://schemas.microsoft.com/office/drawing/2014/main" id="{D8AFCD58-A128-F879-9179-34C69F4B56C6}"/>
                  </a:ext>
                </a:extLst>
              </p:cNvPr>
              <p:cNvSpPr/>
              <p:nvPr/>
            </p:nvSpPr>
            <p:spPr>
              <a:xfrm>
                <a:off x="5072038" y="3031829"/>
                <a:ext cx="584323" cy="456614"/>
              </a:xfrm>
              <a:custGeom>
                <a:avLst/>
                <a:gdLst>
                  <a:gd name="connsiteX0" fmla="*/ 211198 w 631453"/>
                  <a:gd name="connsiteY0" fmla="*/ 76991 h 525081"/>
                  <a:gd name="connsiteX1" fmla="*/ 46193 w 631453"/>
                  <a:gd name="connsiteY1" fmla="*/ 175535 h 525081"/>
                  <a:gd name="connsiteX2" fmla="*/ 7234 w 631453"/>
                  <a:gd name="connsiteY2" fmla="*/ 351998 h 525081"/>
                  <a:gd name="connsiteX3" fmla="*/ 167655 w 631453"/>
                  <a:gd name="connsiteY3" fmla="*/ 517003 h 525081"/>
                  <a:gd name="connsiteX4" fmla="*/ 328076 w 631453"/>
                  <a:gd name="connsiteY4" fmla="*/ 494085 h 525081"/>
                  <a:gd name="connsiteX5" fmla="*/ 426620 w 631453"/>
                  <a:gd name="connsiteY5" fmla="*/ 445959 h 525081"/>
                  <a:gd name="connsiteX6" fmla="*/ 564124 w 631453"/>
                  <a:gd name="connsiteY6" fmla="*/ 386374 h 525081"/>
                  <a:gd name="connsiteX7" fmla="*/ 628293 w 631453"/>
                  <a:gd name="connsiteY7" fmla="*/ 253454 h 525081"/>
                  <a:gd name="connsiteX8" fmla="*/ 607667 w 631453"/>
                  <a:gd name="connsiteY8" fmla="*/ 131992 h 525081"/>
                  <a:gd name="connsiteX9" fmla="*/ 488497 w 631453"/>
                  <a:gd name="connsiteY9" fmla="*/ 10531 h 525081"/>
                  <a:gd name="connsiteX10" fmla="*/ 396828 w 631453"/>
                  <a:gd name="connsiteY10" fmla="*/ 12822 h 525081"/>
                  <a:gd name="connsiteX11" fmla="*/ 211198 w 631453"/>
                  <a:gd name="connsiteY11" fmla="*/ 76991 h 52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1453" h="525081">
                    <a:moveTo>
                      <a:pt x="211198" y="76991"/>
                    </a:moveTo>
                    <a:cubicBezTo>
                      <a:pt x="152759" y="104110"/>
                      <a:pt x="80187" y="129701"/>
                      <a:pt x="46193" y="175535"/>
                    </a:cubicBezTo>
                    <a:cubicBezTo>
                      <a:pt x="12199" y="221369"/>
                      <a:pt x="-13010" y="295087"/>
                      <a:pt x="7234" y="351998"/>
                    </a:cubicBezTo>
                    <a:cubicBezTo>
                      <a:pt x="27478" y="408909"/>
                      <a:pt x="114181" y="493322"/>
                      <a:pt x="167655" y="517003"/>
                    </a:cubicBezTo>
                    <a:cubicBezTo>
                      <a:pt x="221129" y="540684"/>
                      <a:pt x="284915" y="505926"/>
                      <a:pt x="328076" y="494085"/>
                    </a:cubicBezTo>
                    <a:cubicBezTo>
                      <a:pt x="371237" y="482244"/>
                      <a:pt x="387279" y="463911"/>
                      <a:pt x="426620" y="445959"/>
                    </a:cubicBezTo>
                    <a:cubicBezTo>
                      <a:pt x="465961" y="428007"/>
                      <a:pt x="530512" y="418458"/>
                      <a:pt x="564124" y="386374"/>
                    </a:cubicBezTo>
                    <a:cubicBezTo>
                      <a:pt x="597736" y="354290"/>
                      <a:pt x="621036" y="295851"/>
                      <a:pt x="628293" y="253454"/>
                    </a:cubicBezTo>
                    <a:cubicBezTo>
                      <a:pt x="635550" y="211057"/>
                      <a:pt x="630966" y="172479"/>
                      <a:pt x="607667" y="131992"/>
                    </a:cubicBezTo>
                    <a:cubicBezTo>
                      <a:pt x="584368" y="91505"/>
                      <a:pt x="523637" y="30393"/>
                      <a:pt x="488497" y="10531"/>
                    </a:cubicBezTo>
                    <a:cubicBezTo>
                      <a:pt x="453357" y="-9331"/>
                      <a:pt x="446864" y="3273"/>
                      <a:pt x="396828" y="12822"/>
                    </a:cubicBezTo>
                    <a:cubicBezTo>
                      <a:pt x="346792" y="22371"/>
                      <a:pt x="269637" y="49872"/>
                      <a:pt x="211198" y="769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orme libre 8">
                <a:extLst>
                  <a:ext uri="{FF2B5EF4-FFF2-40B4-BE49-F238E27FC236}">
                    <a16:creationId xmlns:a16="http://schemas.microsoft.com/office/drawing/2014/main" id="{A9419755-5C7F-C3CE-C73D-9E933C66BD85}"/>
                  </a:ext>
                </a:extLst>
              </p:cNvPr>
              <p:cNvSpPr/>
              <p:nvPr/>
            </p:nvSpPr>
            <p:spPr>
              <a:xfrm>
                <a:off x="5052368" y="3409666"/>
                <a:ext cx="690216" cy="706066"/>
              </a:xfrm>
              <a:custGeom>
                <a:avLst/>
                <a:gdLst>
                  <a:gd name="connsiteX0" fmla="*/ 202373 w 757773"/>
                  <a:gd name="connsiteY0" fmla="*/ 135555 h 803272"/>
                  <a:gd name="connsiteX1" fmla="*/ 27764 w 757773"/>
                  <a:gd name="connsiteY1" fmla="*/ 287189 h 803272"/>
                  <a:gd name="connsiteX2" fmla="*/ 7087 w 757773"/>
                  <a:gd name="connsiteY2" fmla="*/ 436526 h 803272"/>
                  <a:gd name="connsiteX3" fmla="*/ 96689 w 757773"/>
                  <a:gd name="connsiteY3" fmla="*/ 567483 h 803272"/>
                  <a:gd name="connsiteX4" fmla="*/ 96689 w 757773"/>
                  <a:gd name="connsiteY4" fmla="*/ 567483 h 803272"/>
                  <a:gd name="connsiteX5" fmla="*/ 200076 w 757773"/>
                  <a:gd name="connsiteY5" fmla="*/ 778852 h 803272"/>
                  <a:gd name="connsiteX6" fmla="*/ 496452 w 757773"/>
                  <a:gd name="connsiteY6" fmla="*/ 788042 h 803272"/>
                  <a:gd name="connsiteX7" fmla="*/ 590649 w 757773"/>
                  <a:gd name="connsiteY7" fmla="*/ 682357 h 803272"/>
                  <a:gd name="connsiteX8" fmla="*/ 728498 w 757773"/>
                  <a:gd name="connsiteY8" fmla="*/ 583565 h 803272"/>
                  <a:gd name="connsiteX9" fmla="*/ 756068 w 757773"/>
                  <a:gd name="connsiteY9" fmla="*/ 388279 h 803272"/>
                  <a:gd name="connsiteX10" fmla="*/ 698631 w 757773"/>
                  <a:gd name="connsiteY10" fmla="*/ 151638 h 803272"/>
                  <a:gd name="connsiteX11" fmla="*/ 526319 w 757773"/>
                  <a:gd name="connsiteY11" fmla="*/ 4 h 803272"/>
                  <a:gd name="connsiteX12" fmla="*/ 202373 w 757773"/>
                  <a:gd name="connsiteY12" fmla="*/ 135555 h 803272"/>
                  <a:gd name="connsiteX0" fmla="*/ 202373 w 757773"/>
                  <a:gd name="connsiteY0" fmla="*/ 135555 h 811941"/>
                  <a:gd name="connsiteX1" fmla="*/ 27764 w 757773"/>
                  <a:gd name="connsiteY1" fmla="*/ 287189 h 811941"/>
                  <a:gd name="connsiteX2" fmla="*/ 7087 w 757773"/>
                  <a:gd name="connsiteY2" fmla="*/ 436526 h 811941"/>
                  <a:gd name="connsiteX3" fmla="*/ 96689 w 757773"/>
                  <a:gd name="connsiteY3" fmla="*/ 567483 h 811941"/>
                  <a:gd name="connsiteX4" fmla="*/ 96689 w 757773"/>
                  <a:gd name="connsiteY4" fmla="*/ 567483 h 811941"/>
                  <a:gd name="connsiteX5" fmla="*/ 200076 w 757773"/>
                  <a:gd name="connsiteY5" fmla="*/ 778852 h 811941"/>
                  <a:gd name="connsiteX6" fmla="*/ 399958 w 757773"/>
                  <a:gd name="connsiteY6" fmla="*/ 801827 h 811941"/>
                  <a:gd name="connsiteX7" fmla="*/ 590649 w 757773"/>
                  <a:gd name="connsiteY7" fmla="*/ 682357 h 811941"/>
                  <a:gd name="connsiteX8" fmla="*/ 728498 w 757773"/>
                  <a:gd name="connsiteY8" fmla="*/ 583565 h 811941"/>
                  <a:gd name="connsiteX9" fmla="*/ 756068 w 757773"/>
                  <a:gd name="connsiteY9" fmla="*/ 388279 h 811941"/>
                  <a:gd name="connsiteX10" fmla="*/ 698631 w 757773"/>
                  <a:gd name="connsiteY10" fmla="*/ 151638 h 811941"/>
                  <a:gd name="connsiteX11" fmla="*/ 526319 w 757773"/>
                  <a:gd name="connsiteY11" fmla="*/ 4 h 811941"/>
                  <a:gd name="connsiteX12" fmla="*/ 202373 w 757773"/>
                  <a:gd name="connsiteY12" fmla="*/ 135555 h 811941"/>
                  <a:gd name="connsiteX0" fmla="*/ 202373 w 739062"/>
                  <a:gd name="connsiteY0" fmla="*/ 135555 h 811941"/>
                  <a:gd name="connsiteX1" fmla="*/ 27764 w 739062"/>
                  <a:gd name="connsiteY1" fmla="*/ 287189 h 811941"/>
                  <a:gd name="connsiteX2" fmla="*/ 7087 w 739062"/>
                  <a:gd name="connsiteY2" fmla="*/ 436526 h 811941"/>
                  <a:gd name="connsiteX3" fmla="*/ 96689 w 739062"/>
                  <a:gd name="connsiteY3" fmla="*/ 567483 h 811941"/>
                  <a:gd name="connsiteX4" fmla="*/ 96689 w 739062"/>
                  <a:gd name="connsiteY4" fmla="*/ 567483 h 811941"/>
                  <a:gd name="connsiteX5" fmla="*/ 200076 w 739062"/>
                  <a:gd name="connsiteY5" fmla="*/ 778852 h 811941"/>
                  <a:gd name="connsiteX6" fmla="*/ 399958 w 739062"/>
                  <a:gd name="connsiteY6" fmla="*/ 801827 h 811941"/>
                  <a:gd name="connsiteX7" fmla="*/ 590649 w 739062"/>
                  <a:gd name="connsiteY7" fmla="*/ 682357 h 811941"/>
                  <a:gd name="connsiteX8" fmla="*/ 728498 w 739062"/>
                  <a:gd name="connsiteY8" fmla="*/ 583565 h 811941"/>
                  <a:gd name="connsiteX9" fmla="*/ 726201 w 739062"/>
                  <a:gd name="connsiteY9" fmla="*/ 351520 h 811941"/>
                  <a:gd name="connsiteX10" fmla="*/ 698631 w 739062"/>
                  <a:gd name="connsiteY10" fmla="*/ 151638 h 811941"/>
                  <a:gd name="connsiteX11" fmla="*/ 526319 w 739062"/>
                  <a:gd name="connsiteY11" fmla="*/ 4 h 811941"/>
                  <a:gd name="connsiteX12" fmla="*/ 202373 w 739062"/>
                  <a:gd name="connsiteY12" fmla="*/ 135555 h 811941"/>
                  <a:gd name="connsiteX0" fmla="*/ 202373 w 760477"/>
                  <a:gd name="connsiteY0" fmla="*/ 135555 h 811941"/>
                  <a:gd name="connsiteX1" fmla="*/ 27764 w 760477"/>
                  <a:gd name="connsiteY1" fmla="*/ 287189 h 811941"/>
                  <a:gd name="connsiteX2" fmla="*/ 7087 w 760477"/>
                  <a:gd name="connsiteY2" fmla="*/ 436526 h 811941"/>
                  <a:gd name="connsiteX3" fmla="*/ 96689 w 760477"/>
                  <a:gd name="connsiteY3" fmla="*/ 567483 h 811941"/>
                  <a:gd name="connsiteX4" fmla="*/ 96689 w 760477"/>
                  <a:gd name="connsiteY4" fmla="*/ 567483 h 811941"/>
                  <a:gd name="connsiteX5" fmla="*/ 200076 w 760477"/>
                  <a:gd name="connsiteY5" fmla="*/ 778852 h 811941"/>
                  <a:gd name="connsiteX6" fmla="*/ 399958 w 760477"/>
                  <a:gd name="connsiteY6" fmla="*/ 801827 h 811941"/>
                  <a:gd name="connsiteX7" fmla="*/ 590649 w 760477"/>
                  <a:gd name="connsiteY7" fmla="*/ 682357 h 811941"/>
                  <a:gd name="connsiteX8" fmla="*/ 753771 w 760477"/>
                  <a:gd name="connsiteY8" fmla="*/ 558293 h 811941"/>
                  <a:gd name="connsiteX9" fmla="*/ 726201 w 760477"/>
                  <a:gd name="connsiteY9" fmla="*/ 351520 h 811941"/>
                  <a:gd name="connsiteX10" fmla="*/ 698631 w 760477"/>
                  <a:gd name="connsiteY10" fmla="*/ 151638 h 811941"/>
                  <a:gd name="connsiteX11" fmla="*/ 526319 w 760477"/>
                  <a:gd name="connsiteY11" fmla="*/ 4 h 811941"/>
                  <a:gd name="connsiteX12" fmla="*/ 202373 w 760477"/>
                  <a:gd name="connsiteY12" fmla="*/ 135555 h 811941"/>
                  <a:gd name="connsiteX0" fmla="*/ 202373 w 765598"/>
                  <a:gd name="connsiteY0" fmla="*/ 135555 h 811941"/>
                  <a:gd name="connsiteX1" fmla="*/ 27764 w 765598"/>
                  <a:gd name="connsiteY1" fmla="*/ 287189 h 811941"/>
                  <a:gd name="connsiteX2" fmla="*/ 7087 w 765598"/>
                  <a:gd name="connsiteY2" fmla="*/ 436526 h 811941"/>
                  <a:gd name="connsiteX3" fmla="*/ 96689 w 765598"/>
                  <a:gd name="connsiteY3" fmla="*/ 567483 h 811941"/>
                  <a:gd name="connsiteX4" fmla="*/ 96689 w 765598"/>
                  <a:gd name="connsiteY4" fmla="*/ 567483 h 811941"/>
                  <a:gd name="connsiteX5" fmla="*/ 200076 w 765598"/>
                  <a:gd name="connsiteY5" fmla="*/ 778852 h 811941"/>
                  <a:gd name="connsiteX6" fmla="*/ 399958 w 765598"/>
                  <a:gd name="connsiteY6" fmla="*/ 801827 h 811941"/>
                  <a:gd name="connsiteX7" fmla="*/ 590649 w 765598"/>
                  <a:gd name="connsiteY7" fmla="*/ 682357 h 811941"/>
                  <a:gd name="connsiteX8" fmla="*/ 753771 w 765598"/>
                  <a:gd name="connsiteY8" fmla="*/ 558293 h 811941"/>
                  <a:gd name="connsiteX9" fmla="*/ 746878 w 765598"/>
                  <a:gd name="connsiteY9" fmla="*/ 314760 h 811941"/>
                  <a:gd name="connsiteX10" fmla="*/ 698631 w 765598"/>
                  <a:gd name="connsiteY10" fmla="*/ 151638 h 811941"/>
                  <a:gd name="connsiteX11" fmla="*/ 526319 w 765598"/>
                  <a:gd name="connsiteY11" fmla="*/ 4 h 811941"/>
                  <a:gd name="connsiteX12" fmla="*/ 202373 w 765598"/>
                  <a:gd name="connsiteY12" fmla="*/ 135555 h 811941"/>
                  <a:gd name="connsiteX0" fmla="*/ 202373 w 761851"/>
                  <a:gd name="connsiteY0" fmla="*/ 135555 h 811941"/>
                  <a:gd name="connsiteX1" fmla="*/ 27764 w 761851"/>
                  <a:gd name="connsiteY1" fmla="*/ 287189 h 811941"/>
                  <a:gd name="connsiteX2" fmla="*/ 7087 w 761851"/>
                  <a:gd name="connsiteY2" fmla="*/ 436526 h 811941"/>
                  <a:gd name="connsiteX3" fmla="*/ 96689 w 761851"/>
                  <a:gd name="connsiteY3" fmla="*/ 567483 h 811941"/>
                  <a:gd name="connsiteX4" fmla="*/ 96689 w 761851"/>
                  <a:gd name="connsiteY4" fmla="*/ 567483 h 811941"/>
                  <a:gd name="connsiteX5" fmla="*/ 200076 w 761851"/>
                  <a:gd name="connsiteY5" fmla="*/ 778852 h 811941"/>
                  <a:gd name="connsiteX6" fmla="*/ 399958 w 761851"/>
                  <a:gd name="connsiteY6" fmla="*/ 801827 h 811941"/>
                  <a:gd name="connsiteX7" fmla="*/ 590649 w 761851"/>
                  <a:gd name="connsiteY7" fmla="*/ 682357 h 811941"/>
                  <a:gd name="connsiteX8" fmla="*/ 753771 w 761851"/>
                  <a:gd name="connsiteY8" fmla="*/ 558293 h 811941"/>
                  <a:gd name="connsiteX9" fmla="*/ 733093 w 761851"/>
                  <a:gd name="connsiteY9" fmla="*/ 323950 h 811941"/>
                  <a:gd name="connsiteX10" fmla="*/ 698631 w 761851"/>
                  <a:gd name="connsiteY10" fmla="*/ 151638 h 811941"/>
                  <a:gd name="connsiteX11" fmla="*/ 526319 w 761851"/>
                  <a:gd name="connsiteY11" fmla="*/ 4 h 811941"/>
                  <a:gd name="connsiteX12" fmla="*/ 202373 w 761851"/>
                  <a:gd name="connsiteY12" fmla="*/ 135555 h 811941"/>
                  <a:gd name="connsiteX0" fmla="*/ 202373 w 762755"/>
                  <a:gd name="connsiteY0" fmla="*/ 135553 h 811939"/>
                  <a:gd name="connsiteX1" fmla="*/ 27764 w 762755"/>
                  <a:gd name="connsiteY1" fmla="*/ 287187 h 811939"/>
                  <a:gd name="connsiteX2" fmla="*/ 7087 w 762755"/>
                  <a:gd name="connsiteY2" fmla="*/ 436524 h 811939"/>
                  <a:gd name="connsiteX3" fmla="*/ 96689 w 762755"/>
                  <a:gd name="connsiteY3" fmla="*/ 567481 h 811939"/>
                  <a:gd name="connsiteX4" fmla="*/ 96689 w 762755"/>
                  <a:gd name="connsiteY4" fmla="*/ 567481 h 811939"/>
                  <a:gd name="connsiteX5" fmla="*/ 200076 w 762755"/>
                  <a:gd name="connsiteY5" fmla="*/ 778850 h 811939"/>
                  <a:gd name="connsiteX6" fmla="*/ 399958 w 762755"/>
                  <a:gd name="connsiteY6" fmla="*/ 801825 h 811939"/>
                  <a:gd name="connsiteX7" fmla="*/ 590649 w 762755"/>
                  <a:gd name="connsiteY7" fmla="*/ 682355 h 811939"/>
                  <a:gd name="connsiteX8" fmla="*/ 753771 w 762755"/>
                  <a:gd name="connsiteY8" fmla="*/ 558291 h 811939"/>
                  <a:gd name="connsiteX9" fmla="*/ 733093 w 762755"/>
                  <a:gd name="connsiteY9" fmla="*/ 323948 h 811939"/>
                  <a:gd name="connsiteX10" fmla="*/ 661871 w 762755"/>
                  <a:gd name="connsiteY10" fmla="*/ 133256 h 811939"/>
                  <a:gd name="connsiteX11" fmla="*/ 526319 w 762755"/>
                  <a:gd name="connsiteY11" fmla="*/ 2 h 811939"/>
                  <a:gd name="connsiteX12" fmla="*/ 202373 w 762755"/>
                  <a:gd name="connsiteY12" fmla="*/ 135553 h 811939"/>
                  <a:gd name="connsiteX0" fmla="*/ 202373 w 761851"/>
                  <a:gd name="connsiteY0" fmla="*/ 135551 h 811937"/>
                  <a:gd name="connsiteX1" fmla="*/ 27764 w 761851"/>
                  <a:gd name="connsiteY1" fmla="*/ 287185 h 811937"/>
                  <a:gd name="connsiteX2" fmla="*/ 7087 w 761851"/>
                  <a:gd name="connsiteY2" fmla="*/ 436522 h 811937"/>
                  <a:gd name="connsiteX3" fmla="*/ 96689 w 761851"/>
                  <a:gd name="connsiteY3" fmla="*/ 567479 h 811937"/>
                  <a:gd name="connsiteX4" fmla="*/ 96689 w 761851"/>
                  <a:gd name="connsiteY4" fmla="*/ 567479 h 811937"/>
                  <a:gd name="connsiteX5" fmla="*/ 200076 w 761851"/>
                  <a:gd name="connsiteY5" fmla="*/ 778848 h 811937"/>
                  <a:gd name="connsiteX6" fmla="*/ 399958 w 761851"/>
                  <a:gd name="connsiteY6" fmla="*/ 801823 h 811937"/>
                  <a:gd name="connsiteX7" fmla="*/ 590649 w 761851"/>
                  <a:gd name="connsiteY7" fmla="*/ 682353 h 811937"/>
                  <a:gd name="connsiteX8" fmla="*/ 753771 w 761851"/>
                  <a:gd name="connsiteY8" fmla="*/ 558289 h 811937"/>
                  <a:gd name="connsiteX9" fmla="*/ 733093 w 761851"/>
                  <a:gd name="connsiteY9" fmla="*/ 323946 h 811937"/>
                  <a:gd name="connsiteX10" fmla="*/ 698631 w 761851"/>
                  <a:gd name="connsiteY10" fmla="*/ 135552 h 811937"/>
                  <a:gd name="connsiteX11" fmla="*/ 526319 w 761851"/>
                  <a:gd name="connsiteY11" fmla="*/ 0 h 811937"/>
                  <a:gd name="connsiteX12" fmla="*/ 202373 w 761851"/>
                  <a:gd name="connsiteY12" fmla="*/ 135551 h 811937"/>
                  <a:gd name="connsiteX0" fmla="*/ 202373 w 757155"/>
                  <a:gd name="connsiteY0" fmla="*/ 135551 h 811937"/>
                  <a:gd name="connsiteX1" fmla="*/ 27764 w 757155"/>
                  <a:gd name="connsiteY1" fmla="*/ 287185 h 811937"/>
                  <a:gd name="connsiteX2" fmla="*/ 7087 w 757155"/>
                  <a:gd name="connsiteY2" fmla="*/ 436522 h 811937"/>
                  <a:gd name="connsiteX3" fmla="*/ 96689 w 757155"/>
                  <a:gd name="connsiteY3" fmla="*/ 567479 h 811937"/>
                  <a:gd name="connsiteX4" fmla="*/ 96689 w 757155"/>
                  <a:gd name="connsiteY4" fmla="*/ 567479 h 811937"/>
                  <a:gd name="connsiteX5" fmla="*/ 200076 w 757155"/>
                  <a:gd name="connsiteY5" fmla="*/ 778848 h 811937"/>
                  <a:gd name="connsiteX6" fmla="*/ 399958 w 757155"/>
                  <a:gd name="connsiteY6" fmla="*/ 801823 h 811937"/>
                  <a:gd name="connsiteX7" fmla="*/ 590649 w 757155"/>
                  <a:gd name="connsiteY7" fmla="*/ 682353 h 811937"/>
                  <a:gd name="connsiteX8" fmla="*/ 753771 w 757155"/>
                  <a:gd name="connsiteY8" fmla="*/ 558289 h 811937"/>
                  <a:gd name="connsiteX9" fmla="*/ 700929 w 757155"/>
                  <a:gd name="connsiteY9" fmla="*/ 418143 h 811937"/>
                  <a:gd name="connsiteX10" fmla="*/ 698631 w 757155"/>
                  <a:gd name="connsiteY10" fmla="*/ 135552 h 811937"/>
                  <a:gd name="connsiteX11" fmla="*/ 526319 w 757155"/>
                  <a:gd name="connsiteY11" fmla="*/ 0 h 811937"/>
                  <a:gd name="connsiteX12" fmla="*/ 202373 w 757155"/>
                  <a:gd name="connsiteY12" fmla="*/ 135551 h 811937"/>
                  <a:gd name="connsiteX0" fmla="*/ 202373 w 764171"/>
                  <a:gd name="connsiteY0" fmla="*/ 135551 h 811937"/>
                  <a:gd name="connsiteX1" fmla="*/ 27764 w 764171"/>
                  <a:gd name="connsiteY1" fmla="*/ 287185 h 811937"/>
                  <a:gd name="connsiteX2" fmla="*/ 7087 w 764171"/>
                  <a:gd name="connsiteY2" fmla="*/ 436522 h 811937"/>
                  <a:gd name="connsiteX3" fmla="*/ 96689 w 764171"/>
                  <a:gd name="connsiteY3" fmla="*/ 567479 h 811937"/>
                  <a:gd name="connsiteX4" fmla="*/ 96689 w 764171"/>
                  <a:gd name="connsiteY4" fmla="*/ 567479 h 811937"/>
                  <a:gd name="connsiteX5" fmla="*/ 200076 w 764171"/>
                  <a:gd name="connsiteY5" fmla="*/ 778848 h 811937"/>
                  <a:gd name="connsiteX6" fmla="*/ 399958 w 764171"/>
                  <a:gd name="connsiteY6" fmla="*/ 801823 h 811937"/>
                  <a:gd name="connsiteX7" fmla="*/ 590649 w 764171"/>
                  <a:gd name="connsiteY7" fmla="*/ 682353 h 811937"/>
                  <a:gd name="connsiteX8" fmla="*/ 753771 w 764171"/>
                  <a:gd name="connsiteY8" fmla="*/ 558289 h 811937"/>
                  <a:gd name="connsiteX9" fmla="*/ 742283 w 764171"/>
                  <a:gd name="connsiteY9" fmla="*/ 353813 h 811937"/>
                  <a:gd name="connsiteX10" fmla="*/ 698631 w 764171"/>
                  <a:gd name="connsiteY10" fmla="*/ 135552 h 811937"/>
                  <a:gd name="connsiteX11" fmla="*/ 526319 w 764171"/>
                  <a:gd name="connsiteY11" fmla="*/ 0 h 811937"/>
                  <a:gd name="connsiteX12" fmla="*/ 202373 w 764171"/>
                  <a:gd name="connsiteY12" fmla="*/ 135551 h 811937"/>
                  <a:gd name="connsiteX0" fmla="*/ 202373 w 745887"/>
                  <a:gd name="connsiteY0" fmla="*/ 135551 h 811937"/>
                  <a:gd name="connsiteX1" fmla="*/ 27764 w 745887"/>
                  <a:gd name="connsiteY1" fmla="*/ 287185 h 811937"/>
                  <a:gd name="connsiteX2" fmla="*/ 7087 w 745887"/>
                  <a:gd name="connsiteY2" fmla="*/ 436522 h 811937"/>
                  <a:gd name="connsiteX3" fmla="*/ 96689 w 745887"/>
                  <a:gd name="connsiteY3" fmla="*/ 567479 h 811937"/>
                  <a:gd name="connsiteX4" fmla="*/ 96689 w 745887"/>
                  <a:gd name="connsiteY4" fmla="*/ 567479 h 811937"/>
                  <a:gd name="connsiteX5" fmla="*/ 200076 w 745887"/>
                  <a:gd name="connsiteY5" fmla="*/ 778848 h 811937"/>
                  <a:gd name="connsiteX6" fmla="*/ 399958 w 745887"/>
                  <a:gd name="connsiteY6" fmla="*/ 801823 h 811937"/>
                  <a:gd name="connsiteX7" fmla="*/ 590649 w 745887"/>
                  <a:gd name="connsiteY7" fmla="*/ 682353 h 811937"/>
                  <a:gd name="connsiteX8" fmla="*/ 726201 w 745887"/>
                  <a:gd name="connsiteY8" fmla="*/ 558289 h 811937"/>
                  <a:gd name="connsiteX9" fmla="*/ 742283 w 745887"/>
                  <a:gd name="connsiteY9" fmla="*/ 353813 h 811937"/>
                  <a:gd name="connsiteX10" fmla="*/ 698631 w 745887"/>
                  <a:gd name="connsiteY10" fmla="*/ 135552 h 811937"/>
                  <a:gd name="connsiteX11" fmla="*/ 526319 w 745887"/>
                  <a:gd name="connsiteY11" fmla="*/ 0 h 811937"/>
                  <a:gd name="connsiteX12" fmla="*/ 202373 w 745887"/>
                  <a:gd name="connsiteY12" fmla="*/ 135551 h 81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5887" h="811937">
                    <a:moveTo>
                      <a:pt x="202373" y="135551"/>
                    </a:moveTo>
                    <a:cubicBezTo>
                      <a:pt x="119280" y="183415"/>
                      <a:pt x="60312" y="237023"/>
                      <a:pt x="27764" y="287185"/>
                    </a:cubicBezTo>
                    <a:cubicBezTo>
                      <a:pt x="-4784" y="337347"/>
                      <a:pt x="-4400" y="389806"/>
                      <a:pt x="7087" y="436522"/>
                    </a:cubicBezTo>
                    <a:cubicBezTo>
                      <a:pt x="18574" y="483238"/>
                      <a:pt x="96689" y="567479"/>
                      <a:pt x="96689" y="567479"/>
                    </a:cubicBezTo>
                    <a:lnTo>
                      <a:pt x="96689" y="567479"/>
                    </a:lnTo>
                    <a:cubicBezTo>
                      <a:pt x="113920" y="602707"/>
                      <a:pt x="149531" y="739791"/>
                      <a:pt x="200076" y="778848"/>
                    </a:cubicBezTo>
                    <a:cubicBezTo>
                      <a:pt x="250621" y="817905"/>
                      <a:pt x="334863" y="817905"/>
                      <a:pt x="399958" y="801823"/>
                    </a:cubicBezTo>
                    <a:cubicBezTo>
                      <a:pt x="465053" y="785741"/>
                      <a:pt x="536275" y="722942"/>
                      <a:pt x="590649" y="682353"/>
                    </a:cubicBezTo>
                    <a:cubicBezTo>
                      <a:pt x="645023" y="641764"/>
                      <a:pt x="700929" y="613046"/>
                      <a:pt x="726201" y="558289"/>
                    </a:cubicBezTo>
                    <a:cubicBezTo>
                      <a:pt x="751473" y="503532"/>
                      <a:pt x="746878" y="424269"/>
                      <a:pt x="742283" y="353813"/>
                    </a:cubicBezTo>
                    <a:cubicBezTo>
                      <a:pt x="737688" y="283357"/>
                      <a:pt x="736922" y="200264"/>
                      <a:pt x="698631" y="135552"/>
                    </a:cubicBezTo>
                    <a:cubicBezTo>
                      <a:pt x="660340" y="70840"/>
                      <a:pt x="609029" y="0"/>
                      <a:pt x="526319" y="0"/>
                    </a:cubicBezTo>
                    <a:cubicBezTo>
                      <a:pt x="443609" y="0"/>
                      <a:pt x="285466" y="87687"/>
                      <a:pt x="202373" y="1355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orme libre 9">
                <a:extLst>
                  <a:ext uri="{FF2B5EF4-FFF2-40B4-BE49-F238E27FC236}">
                    <a16:creationId xmlns:a16="http://schemas.microsoft.com/office/drawing/2014/main" id="{483942AA-0491-7917-DBE6-58F24A000468}"/>
                  </a:ext>
                </a:extLst>
              </p:cNvPr>
              <p:cNvSpPr/>
              <p:nvPr/>
            </p:nvSpPr>
            <p:spPr>
              <a:xfrm rot="369243">
                <a:off x="3985849" y="1938780"/>
                <a:ext cx="316919" cy="520770"/>
              </a:xfrm>
              <a:custGeom>
                <a:avLst/>
                <a:gdLst>
                  <a:gd name="connsiteX0" fmla="*/ 628831 w 640823"/>
                  <a:gd name="connsiteY0" fmla="*/ 78384 h 518649"/>
                  <a:gd name="connsiteX1" fmla="*/ 551713 w 640823"/>
                  <a:gd name="connsiteY1" fmla="*/ 238128 h 518649"/>
                  <a:gd name="connsiteX2" fmla="*/ 414002 w 640823"/>
                  <a:gd name="connsiteY2" fmla="*/ 469482 h 518649"/>
                  <a:gd name="connsiteX3" fmla="*/ 240487 w 640823"/>
                  <a:gd name="connsiteY3" fmla="*/ 502533 h 518649"/>
                  <a:gd name="connsiteX4" fmla="*/ 39429 w 640823"/>
                  <a:gd name="connsiteY4" fmla="*/ 268425 h 518649"/>
                  <a:gd name="connsiteX5" fmla="*/ 22903 w 640823"/>
                  <a:gd name="connsiteY5" fmla="*/ 105926 h 518649"/>
                  <a:gd name="connsiteX6" fmla="*/ 292817 w 640823"/>
                  <a:gd name="connsiteY6" fmla="*/ 1266 h 518649"/>
                  <a:gd name="connsiteX7" fmla="*/ 628831 w 640823"/>
                  <a:gd name="connsiteY7" fmla="*/ 78384 h 518649"/>
                  <a:gd name="connsiteX0" fmla="*/ 582010 w 599789"/>
                  <a:gd name="connsiteY0" fmla="*/ 33206 h 525801"/>
                  <a:gd name="connsiteX1" fmla="*/ 551713 w 599789"/>
                  <a:gd name="connsiteY1" fmla="*/ 245280 h 525801"/>
                  <a:gd name="connsiteX2" fmla="*/ 414002 w 599789"/>
                  <a:gd name="connsiteY2" fmla="*/ 476634 h 525801"/>
                  <a:gd name="connsiteX3" fmla="*/ 240487 w 599789"/>
                  <a:gd name="connsiteY3" fmla="*/ 509685 h 525801"/>
                  <a:gd name="connsiteX4" fmla="*/ 39429 w 599789"/>
                  <a:gd name="connsiteY4" fmla="*/ 275577 h 525801"/>
                  <a:gd name="connsiteX5" fmla="*/ 22903 w 599789"/>
                  <a:gd name="connsiteY5" fmla="*/ 113078 h 525801"/>
                  <a:gd name="connsiteX6" fmla="*/ 292817 w 599789"/>
                  <a:gd name="connsiteY6" fmla="*/ 8418 h 525801"/>
                  <a:gd name="connsiteX7" fmla="*/ 582010 w 599789"/>
                  <a:gd name="connsiteY7" fmla="*/ 33206 h 525801"/>
                  <a:gd name="connsiteX0" fmla="*/ 587518 w 604355"/>
                  <a:gd name="connsiteY0" fmla="*/ 47153 h 520469"/>
                  <a:gd name="connsiteX1" fmla="*/ 551713 w 604355"/>
                  <a:gd name="connsiteY1" fmla="*/ 239948 h 520469"/>
                  <a:gd name="connsiteX2" fmla="*/ 414002 w 604355"/>
                  <a:gd name="connsiteY2" fmla="*/ 471302 h 520469"/>
                  <a:gd name="connsiteX3" fmla="*/ 240487 w 604355"/>
                  <a:gd name="connsiteY3" fmla="*/ 504353 h 520469"/>
                  <a:gd name="connsiteX4" fmla="*/ 39429 w 604355"/>
                  <a:gd name="connsiteY4" fmla="*/ 270245 h 520469"/>
                  <a:gd name="connsiteX5" fmla="*/ 22903 w 604355"/>
                  <a:gd name="connsiteY5" fmla="*/ 107746 h 520469"/>
                  <a:gd name="connsiteX6" fmla="*/ 292817 w 604355"/>
                  <a:gd name="connsiteY6" fmla="*/ 3086 h 520469"/>
                  <a:gd name="connsiteX7" fmla="*/ 587518 w 604355"/>
                  <a:gd name="connsiteY7" fmla="*/ 47153 h 520469"/>
                  <a:gd name="connsiteX0" fmla="*/ 598535 w 613747"/>
                  <a:gd name="connsiteY0" fmla="*/ 51834 h 519641"/>
                  <a:gd name="connsiteX1" fmla="*/ 551713 w 613747"/>
                  <a:gd name="connsiteY1" fmla="*/ 239120 h 519641"/>
                  <a:gd name="connsiteX2" fmla="*/ 414002 w 613747"/>
                  <a:gd name="connsiteY2" fmla="*/ 470474 h 519641"/>
                  <a:gd name="connsiteX3" fmla="*/ 240487 w 613747"/>
                  <a:gd name="connsiteY3" fmla="*/ 503525 h 519641"/>
                  <a:gd name="connsiteX4" fmla="*/ 39429 w 613747"/>
                  <a:gd name="connsiteY4" fmla="*/ 269417 h 519641"/>
                  <a:gd name="connsiteX5" fmla="*/ 22903 w 613747"/>
                  <a:gd name="connsiteY5" fmla="*/ 106918 h 519641"/>
                  <a:gd name="connsiteX6" fmla="*/ 292817 w 613747"/>
                  <a:gd name="connsiteY6" fmla="*/ 2258 h 519641"/>
                  <a:gd name="connsiteX7" fmla="*/ 598535 w 613747"/>
                  <a:gd name="connsiteY7" fmla="*/ 51834 h 519641"/>
                  <a:gd name="connsiteX0" fmla="*/ 598535 w 619760"/>
                  <a:gd name="connsiteY0" fmla="*/ 51528 h 520505"/>
                  <a:gd name="connsiteX1" fmla="*/ 573747 w 619760"/>
                  <a:gd name="connsiteY1" fmla="*/ 208518 h 520505"/>
                  <a:gd name="connsiteX2" fmla="*/ 414002 w 619760"/>
                  <a:gd name="connsiteY2" fmla="*/ 470168 h 520505"/>
                  <a:gd name="connsiteX3" fmla="*/ 240487 w 619760"/>
                  <a:gd name="connsiteY3" fmla="*/ 503219 h 520505"/>
                  <a:gd name="connsiteX4" fmla="*/ 39429 w 619760"/>
                  <a:gd name="connsiteY4" fmla="*/ 269111 h 520505"/>
                  <a:gd name="connsiteX5" fmla="*/ 22903 w 619760"/>
                  <a:gd name="connsiteY5" fmla="*/ 106612 h 520505"/>
                  <a:gd name="connsiteX6" fmla="*/ 292817 w 619760"/>
                  <a:gd name="connsiteY6" fmla="*/ 1952 h 520505"/>
                  <a:gd name="connsiteX7" fmla="*/ 598535 w 619760"/>
                  <a:gd name="connsiteY7" fmla="*/ 51528 h 520505"/>
                  <a:gd name="connsiteX0" fmla="*/ 598535 w 621627"/>
                  <a:gd name="connsiteY0" fmla="*/ 51457 h 520770"/>
                  <a:gd name="connsiteX1" fmla="*/ 579255 w 621627"/>
                  <a:gd name="connsiteY1" fmla="*/ 200184 h 520770"/>
                  <a:gd name="connsiteX2" fmla="*/ 414002 w 621627"/>
                  <a:gd name="connsiteY2" fmla="*/ 470097 h 520770"/>
                  <a:gd name="connsiteX3" fmla="*/ 240487 w 621627"/>
                  <a:gd name="connsiteY3" fmla="*/ 503148 h 520770"/>
                  <a:gd name="connsiteX4" fmla="*/ 39429 w 621627"/>
                  <a:gd name="connsiteY4" fmla="*/ 269040 h 520770"/>
                  <a:gd name="connsiteX5" fmla="*/ 22903 w 621627"/>
                  <a:gd name="connsiteY5" fmla="*/ 106541 h 520770"/>
                  <a:gd name="connsiteX6" fmla="*/ 292817 w 621627"/>
                  <a:gd name="connsiteY6" fmla="*/ 1881 h 520770"/>
                  <a:gd name="connsiteX7" fmla="*/ 598535 w 621627"/>
                  <a:gd name="connsiteY7" fmla="*/ 51457 h 5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1627" h="520770">
                    <a:moveTo>
                      <a:pt x="598535" y="51457"/>
                    </a:moveTo>
                    <a:cubicBezTo>
                      <a:pt x="646274" y="84507"/>
                      <a:pt x="610010" y="130411"/>
                      <a:pt x="579255" y="200184"/>
                    </a:cubicBezTo>
                    <a:cubicBezTo>
                      <a:pt x="548500" y="269957"/>
                      <a:pt x="470463" y="419603"/>
                      <a:pt x="414002" y="470097"/>
                    </a:cubicBezTo>
                    <a:cubicBezTo>
                      <a:pt x="357541" y="520591"/>
                      <a:pt x="302916" y="536657"/>
                      <a:pt x="240487" y="503148"/>
                    </a:cubicBezTo>
                    <a:cubicBezTo>
                      <a:pt x="178058" y="469639"/>
                      <a:pt x="75693" y="335141"/>
                      <a:pt x="39429" y="269040"/>
                    </a:cubicBezTo>
                    <a:cubicBezTo>
                      <a:pt x="3165" y="202939"/>
                      <a:pt x="-19328" y="151068"/>
                      <a:pt x="22903" y="106541"/>
                    </a:cubicBezTo>
                    <a:cubicBezTo>
                      <a:pt x="65134" y="62014"/>
                      <a:pt x="196878" y="11062"/>
                      <a:pt x="292817" y="1881"/>
                    </a:cubicBezTo>
                    <a:cubicBezTo>
                      <a:pt x="388756" y="-7300"/>
                      <a:pt x="550796" y="18407"/>
                      <a:pt x="598535" y="51457"/>
                    </a:cubicBezTo>
                    <a:close/>
                  </a:path>
                </a:pathLst>
              </a:custGeom>
              <a:solidFill>
                <a:srgbClr val="02B2BE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orme libre 10">
                <a:extLst>
                  <a:ext uri="{FF2B5EF4-FFF2-40B4-BE49-F238E27FC236}">
                    <a16:creationId xmlns:a16="http://schemas.microsoft.com/office/drawing/2014/main" id="{53DBF7A0-A17B-88ED-F6DE-135B07FF1089}"/>
                  </a:ext>
                </a:extLst>
              </p:cNvPr>
              <p:cNvSpPr/>
              <p:nvPr/>
            </p:nvSpPr>
            <p:spPr>
              <a:xfrm>
                <a:off x="3588971" y="2032512"/>
                <a:ext cx="395059" cy="403706"/>
              </a:xfrm>
              <a:custGeom>
                <a:avLst/>
                <a:gdLst>
                  <a:gd name="connsiteX0" fmla="*/ 26237 w 465333"/>
                  <a:gd name="connsiteY0" fmla="*/ 231094 h 540253"/>
                  <a:gd name="connsiteX1" fmla="*/ 26237 w 465333"/>
                  <a:gd name="connsiteY1" fmla="*/ 297196 h 540253"/>
                  <a:gd name="connsiteX2" fmla="*/ 298905 w 465333"/>
                  <a:gd name="connsiteY2" fmla="*/ 534058 h 540253"/>
                  <a:gd name="connsiteX3" fmla="*/ 414582 w 465333"/>
                  <a:gd name="connsiteY3" fmla="*/ 445923 h 540253"/>
                  <a:gd name="connsiteX4" fmla="*/ 464158 w 465333"/>
                  <a:gd name="connsiteY4" fmla="*/ 178764 h 540253"/>
                  <a:gd name="connsiteX5" fmla="*/ 433861 w 465333"/>
                  <a:gd name="connsiteY5" fmla="*/ 10757 h 540253"/>
                  <a:gd name="connsiteX6" fmla="*/ 271362 w 465333"/>
                  <a:gd name="connsiteY6" fmla="*/ 16266 h 540253"/>
                  <a:gd name="connsiteX7" fmla="*/ 271362 w 465333"/>
                  <a:gd name="connsiteY7" fmla="*/ 16266 h 540253"/>
                  <a:gd name="connsiteX8" fmla="*/ 26237 w 465333"/>
                  <a:gd name="connsiteY8" fmla="*/ 231094 h 540253"/>
                  <a:gd name="connsiteX0" fmla="*/ 26237 w 465333"/>
                  <a:gd name="connsiteY0" fmla="*/ 173256 h 540253"/>
                  <a:gd name="connsiteX1" fmla="*/ 26237 w 465333"/>
                  <a:gd name="connsiteY1" fmla="*/ 297196 h 540253"/>
                  <a:gd name="connsiteX2" fmla="*/ 298905 w 465333"/>
                  <a:gd name="connsiteY2" fmla="*/ 534058 h 540253"/>
                  <a:gd name="connsiteX3" fmla="*/ 414582 w 465333"/>
                  <a:gd name="connsiteY3" fmla="*/ 445923 h 540253"/>
                  <a:gd name="connsiteX4" fmla="*/ 464158 w 465333"/>
                  <a:gd name="connsiteY4" fmla="*/ 178764 h 540253"/>
                  <a:gd name="connsiteX5" fmla="*/ 433861 w 465333"/>
                  <a:gd name="connsiteY5" fmla="*/ 10757 h 540253"/>
                  <a:gd name="connsiteX6" fmla="*/ 271362 w 465333"/>
                  <a:gd name="connsiteY6" fmla="*/ 16266 h 540253"/>
                  <a:gd name="connsiteX7" fmla="*/ 271362 w 465333"/>
                  <a:gd name="connsiteY7" fmla="*/ 16266 h 540253"/>
                  <a:gd name="connsiteX8" fmla="*/ 26237 w 465333"/>
                  <a:gd name="connsiteY8" fmla="*/ 173256 h 540253"/>
                  <a:gd name="connsiteX0" fmla="*/ 26237 w 465333"/>
                  <a:gd name="connsiteY0" fmla="*/ 173256 h 540253"/>
                  <a:gd name="connsiteX1" fmla="*/ 26237 w 465333"/>
                  <a:gd name="connsiteY1" fmla="*/ 297196 h 540253"/>
                  <a:gd name="connsiteX2" fmla="*/ 298905 w 465333"/>
                  <a:gd name="connsiteY2" fmla="*/ 534058 h 540253"/>
                  <a:gd name="connsiteX3" fmla="*/ 414582 w 465333"/>
                  <a:gd name="connsiteY3" fmla="*/ 445923 h 540253"/>
                  <a:gd name="connsiteX4" fmla="*/ 464158 w 465333"/>
                  <a:gd name="connsiteY4" fmla="*/ 178764 h 540253"/>
                  <a:gd name="connsiteX5" fmla="*/ 433861 w 465333"/>
                  <a:gd name="connsiteY5" fmla="*/ 10757 h 540253"/>
                  <a:gd name="connsiteX6" fmla="*/ 271362 w 465333"/>
                  <a:gd name="connsiteY6" fmla="*/ 16266 h 540253"/>
                  <a:gd name="connsiteX7" fmla="*/ 271362 w 465333"/>
                  <a:gd name="connsiteY7" fmla="*/ 16266 h 540253"/>
                  <a:gd name="connsiteX8" fmla="*/ 26237 w 465333"/>
                  <a:gd name="connsiteY8" fmla="*/ 173256 h 540253"/>
                  <a:gd name="connsiteX0" fmla="*/ 29854 w 468950"/>
                  <a:gd name="connsiteY0" fmla="*/ 173256 h 540253"/>
                  <a:gd name="connsiteX1" fmla="*/ 29854 w 468950"/>
                  <a:gd name="connsiteY1" fmla="*/ 297196 h 540253"/>
                  <a:gd name="connsiteX2" fmla="*/ 302522 w 468950"/>
                  <a:gd name="connsiteY2" fmla="*/ 534058 h 540253"/>
                  <a:gd name="connsiteX3" fmla="*/ 418199 w 468950"/>
                  <a:gd name="connsiteY3" fmla="*/ 445923 h 540253"/>
                  <a:gd name="connsiteX4" fmla="*/ 467775 w 468950"/>
                  <a:gd name="connsiteY4" fmla="*/ 178764 h 540253"/>
                  <a:gd name="connsiteX5" fmla="*/ 437478 w 468950"/>
                  <a:gd name="connsiteY5" fmla="*/ 10757 h 540253"/>
                  <a:gd name="connsiteX6" fmla="*/ 274979 w 468950"/>
                  <a:gd name="connsiteY6" fmla="*/ 16266 h 540253"/>
                  <a:gd name="connsiteX7" fmla="*/ 274979 w 468950"/>
                  <a:gd name="connsiteY7" fmla="*/ 16266 h 540253"/>
                  <a:gd name="connsiteX8" fmla="*/ 29854 w 468950"/>
                  <a:gd name="connsiteY8" fmla="*/ 173256 h 540253"/>
                  <a:gd name="connsiteX0" fmla="*/ 35697 w 463776"/>
                  <a:gd name="connsiteY0" fmla="*/ 159485 h 540253"/>
                  <a:gd name="connsiteX1" fmla="*/ 24680 w 463776"/>
                  <a:gd name="connsiteY1" fmla="*/ 297196 h 540253"/>
                  <a:gd name="connsiteX2" fmla="*/ 297348 w 463776"/>
                  <a:gd name="connsiteY2" fmla="*/ 534058 h 540253"/>
                  <a:gd name="connsiteX3" fmla="*/ 413025 w 463776"/>
                  <a:gd name="connsiteY3" fmla="*/ 445923 h 540253"/>
                  <a:gd name="connsiteX4" fmla="*/ 462601 w 463776"/>
                  <a:gd name="connsiteY4" fmla="*/ 178764 h 540253"/>
                  <a:gd name="connsiteX5" fmla="*/ 432304 w 463776"/>
                  <a:gd name="connsiteY5" fmla="*/ 10757 h 540253"/>
                  <a:gd name="connsiteX6" fmla="*/ 269805 w 463776"/>
                  <a:gd name="connsiteY6" fmla="*/ 16266 h 540253"/>
                  <a:gd name="connsiteX7" fmla="*/ 269805 w 463776"/>
                  <a:gd name="connsiteY7" fmla="*/ 16266 h 540253"/>
                  <a:gd name="connsiteX8" fmla="*/ 35697 w 463776"/>
                  <a:gd name="connsiteY8" fmla="*/ 159485 h 540253"/>
                  <a:gd name="connsiteX0" fmla="*/ 35697 w 463776"/>
                  <a:gd name="connsiteY0" fmla="*/ 159485 h 540253"/>
                  <a:gd name="connsiteX1" fmla="*/ 24680 w 463776"/>
                  <a:gd name="connsiteY1" fmla="*/ 297196 h 540253"/>
                  <a:gd name="connsiteX2" fmla="*/ 297348 w 463776"/>
                  <a:gd name="connsiteY2" fmla="*/ 534058 h 540253"/>
                  <a:gd name="connsiteX3" fmla="*/ 413025 w 463776"/>
                  <a:gd name="connsiteY3" fmla="*/ 445923 h 540253"/>
                  <a:gd name="connsiteX4" fmla="*/ 462601 w 463776"/>
                  <a:gd name="connsiteY4" fmla="*/ 178764 h 540253"/>
                  <a:gd name="connsiteX5" fmla="*/ 432304 w 463776"/>
                  <a:gd name="connsiteY5" fmla="*/ 10757 h 540253"/>
                  <a:gd name="connsiteX6" fmla="*/ 269805 w 463776"/>
                  <a:gd name="connsiteY6" fmla="*/ 16266 h 540253"/>
                  <a:gd name="connsiteX7" fmla="*/ 269805 w 463776"/>
                  <a:gd name="connsiteY7" fmla="*/ 16266 h 540253"/>
                  <a:gd name="connsiteX8" fmla="*/ 35697 w 463776"/>
                  <a:gd name="connsiteY8" fmla="*/ 159485 h 540253"/>
                  <a:gd name="connsiteX0" fmla="*/ 35697 w 463776"/>
                  <a:gd name="connsiteY0" fmla="*/ 159485 h 540253"/>
                  <a:gd name="connsiteX1" fmla="*/ 24680 w 463776"/>
                  <a:gd name="connsiteY1" fmla="*/ 297196 h 540253"/>
                  <a:gd name="connsiteX2" fmla="*/ 297348 w 463776"/>
                  <a:gd name="connsiteY2" fmla="*/ 534058 h 540253"/>
                  <a:gd name="connsiteX3" fmla="*/ 413025 w 463776"/>
                  <a:gd name="connsiteY3" fmla="*/ 445923 h 540253"/>
                  <a:gd name="connsiteX4" fmla="*/ 462601 w 463776"/>
                  <a:gd name="connsiteY4" fmla="*/ 178764 h 540253"/>
                  <a:gd name="connsiteX5" fmla="*/ 432304 w 463776"/>
                  <a:gd name="connsiteY5" fmla="*/ 10757 h 540253"/>
                  <a:gd name="connsiteX6" fmla="*/ 269805 w 463776"/>
                  <a:gd name="connsiteY6" fmla="*/ 16266 h 540253"/>
                  <a:gd name="connsiteX7" fmla="*/ 234000 w 463776"/>
                  <a:gd name="connsiteY7" fmla="*/ 43808 h 540253"/>
                  <a:gd name="connsiteX8" fmla="*/ 35697 w 463776"/>
                  <a:gd name="connsiteY8" fmla="*/ 159485 h 540253"/>
                  <a:gd name="connsiteX0" fmla="*/ 35697 w 463448"/>
                  <a:gd name="connsiteY0" fmla="*/ 160293 h 541061"/>
                  <a:gd name="connsiteX1" fmla="*/ 24680 w 463448"/>
                  <a:gd name="connsiteY1" fmla="*/ 298004 h 541061"/>
                  <a:gd name="connsiteX2" fmla="*/ 297348 w 463448"/>
                  <a:gd name="connsiteY2" fmla="*/ 534866 h 541061"/>
                  <a:gd name="connsiteX3" fmla="*/ 413025 w 463448"/>
                  <a:gd name="connsiteY3" fmla="*/ 446731 h 541061"/>
                  <a:gd name="connsiteX4" fmla="*/ 462601 w 463448"/>
                  <a:gd name="connsiteY4" fmla="*/ 179572 h 541061"/>
                  <a:gd name="connsiteX5" fmla="*/ 432304 w 463448"/>
                  <a:gd name="connsiteY5" fmla="*/ 11565 h 541061"/>
                  <a:gd name="connsiteX6" fmla="*/ 291839 w 463448"/>
                  <a:gd name="connsiteY6" fmla="*/ 14320 h 541061"/>
                  <a:gd name="connsiteX7" fmla="*/ 234000 w 463448"/>
                  <a:gd name="connsiteY7" fmla="*/ 44616 h 541061"/>
                  <a:gd name="connsiteX8" fmla="*/ 35697 w 463448"/>
                  <a:gd name="connsiteY8" fmla="*/ 160293 h 541061"/>
                  <a:gd name="connsiteX0" fmla="*/ 35697 w 463448"/>
                  <a:gd name="connsiteY0" fmla="*/ 160293 h 541061"/>
                  <a:gd name="connsiteX1" fmla="*/ 24680 w 463448"/>
                  <a:gd name="connsiteY1" fmla="*/ 298004 h 541061"/>
                  <a:gd name="connsiteX2" fmla="*/ 297348 w 463448"/>
                  <a:gd name="connsiteY2" fmla="*/ 534866 h 541061"/>
                  <a:gd name="connsiteX3" fmla="*/ 413025 w 463448"/>
                  <a:gd name="connsiteY3" fmla="*/ 446731 h 541061"/>
                  <a:gd name="connsiteX4" fmla="*/ 462601 w 463448"/>
                  <a:gd name="connsiteY4" fmla="*/ 179572 h 541061"/>
                  <a:gd name="connsiteX5" fmla="*/ 432304 w 463448"/>
                  <a:gd name="connsiteY5" fmla="*/ 11565 h 541061"/>
                  <a:gd name="connsiteX6" fmla="*/ 291839 w 463448"/>
                  <a:gd name="connsiteY6" fmla="*/ 14320 h 541061"/>
                  <a:gd name="connsiteX7" fmla="*/ 234000 w 463448"/>
                  <a:gd name="connsiteY7" fmla="*/ 44616 h 541061"/>
                  <a:gd name="connsiteX8" fmla="*/ 35697 w 463448"/>
                  <a:gd name="connsiteY8" fmla="*/ 160293 h 541061"/>
                  <a:gd name="connsiteX0" fmla="*/ 35697 w 463448"/>
                  <a:gd name="connsiteY0" fmla="*/ 160293 h 541061"/>
                  <a:gd name="connsiteX1" fmla="*/ 24680 w 463448"/>
                  <a:gd name="connsiteY1" fmla="*/ 298004 h 541061"/>
                  <a:gd name="connsiteX2" fmla="*/ 297348 w 463448"/>
                  <a:gd name="connsiteY2" fmla="*/ 534866 h 541061"/>
                  <a:gd name="connsiteX3" fmla="*/ 413025 w 463448"/>
                  <a:gd name="connsiteY3" fmla="*/ 446731 h 541061"/>
                  <a:gd name="connsiteX4" fmla="*/ 462601 w 463448"/>
                  <a:gd name="connsiteY4" fmla="*/ 179572 h 541061"/>
                  <a:gd name="connsiteX5" fmla="*/ 432304 w 463448"/>
                  <a:gd name="connsiteY5" fmla="*/ 11565 h 541061"/>
                  <a:gd name="connsiteX6" fmla="*/ 291839 w 463448"/>
                  <a:gd name="connsiteY6" fmla="*/ 14320 h 541061"/>
                  <a:gd name="connsiteX7" fmla="*/ 35697 w 463448"/>
                  <a:gd name="connsiteY7" fmla="*/ 160293 h 541061"/>
                  <a:gd name="connsiteX0" fmla="*/ 35697 w 463555"/>
                  <a:gd name="connsiteY0" fmla="*/ 156837 h 537605"/>
                  <a:gd name="connsiteX1" fmla="*/ 24680 w 463555"/>
                  <a:gd name="connsiteY1" fmla="*/ 294548 h 537605"/>
                  <a:gd name="connsiteX2" fmla="*/ 297348 w 463555"/>
                  <a:gd name="connsiteY2" fmla="*/ 531410 h 537605"/>
                  <a:gd name="connsiteX3" fmla="*/ 413025 w 463555"/>
                  <a:gd name="connsiteY3" fmla="*/ 443275 h 537605"/>
                  <a:gd name="connsiteX4" fmla="*/ 462601 w 463555"/>
                  <a:gd name="connsiteY4" fmla="*/ 176116 h 537605"/>
                  <a:gd name="connsiteX5" fmla="*/ 432304 w 463555"/>
                  <a:gd name="connsiteY5" fmla="*/ 8109 h 537605"/>
                  <a:gd name="connsiteX6" fmla="*/ 283576 w 463555"/>
                  <a:gd name="connsiteY6" fmla="*/ 24635 h 537605"/>
                  <a:gd name="connsiteX7" fmla="*/ 35697 w 463555"/>
                  <a:gd name="connsiteY7" fmla="*/ 156837 h 537605"/>
                  <a:gd name="connsiteX0" fmla="*/ 35697 w 463555"/>
                  <a:gd name="connsiteY0" fmla="*/ 156837 h 537605"/>
                  <a:gd name="connsiteX1" fmla="*/ 24680 w 463555"/>
                  <a:gd name="connsiteY1" fmla="*/ 294548 h 537605"/>
                  <a:gd name="connsiteX2" fmla="*/ 297348 w 463555"/>
                  <a:gd name="connsiteY2" fmla="*/ 531410 h 537605"/>
                  <a:gd name="connsiteX3" fmla="*/ 413025 w 463555"/>
                  <a:gd name="connsiteY3" fmla="*/ 443275 h 537605"/>
                  <a:gd name="connsiteX4" fmla="*/ 462601 w 463555"/>
                  <a:gd name="connsiteY4" fmla="*/ 176116 h 537605"/>
                  <a:gd name="connsiteX5" fmla="*/ 432304 w 463555"/>
                  <a:gd name="connsiteY5" fmla="*/ 8109 h 537605"/>
                  <a:gd name="connsiteX6" fmla="*/ 283576 w 463555"/>
                  <a:gd name="connsiteY6" fmla="*/ 24635 h 537605"/>
                  <a:gd name="connsiteX7" fmla="*/ 35697 w 463555"/>
                  <a:gd name="connsiteY7" fmla="*/ 156837 h 537605"/>
                  <a:gd name="connsiteX0" fmla="*/ 35697 w 463555"/>
                  <a:gd name="connsiteY0" fmla="*/ 156837 h 537605"/>
                  <a:gd name="connsiteX1" fmla="*/ 24680 w 463555"/>
                  <a:gd name="connsiteY1" fmla="*/ 294548 h 537605"/>
                  <a:gd name="connsiteX2" fmla="*/ 297348 w 463555"/>
                  <a:gd name="connsiteY2" fmla="*/ 531410 h 537605"/>
                  <a:gd name="connsiteX3" fmla="*/ 413025 w 463555"/>
                  <a:gd name="connsiteY3" fmla="*/ 443275 h 537605"/>
                  <a:gd name="connsiteX4" fmla="*/ 462601 w 463555"/>
                  <a:gd name="connsiteY4" fmla="*/ 176116 h 537605"/>
                  <a:gd name="connsiteX5" fmla="*/ 432304 w 463555"/>
                  <a:gd name="connsiteY5" fmla="*/ 8109 h 537605"/>
                  <a:gd name="connsiteX6" fmla="*/ 283576 w 463555"/>
                  <a:gd name="connsiteY6" fmla="*/ 24635 h 537605"/>
                  <a:gd name="connsiteX7" fmla="*/ 35697 w 463555"/>
                  <a:gd name="connsiteY7" fmla="*/ 156837 h 537605"/>
                  <a:gd name="connsiteX0" fmla="*/ 35697 w 463555"/>
                  <a:gd name="connsiteY0" fmla="*/ 157191 h 537959"/>
                  <a:gd name="connsiteX1" fmla="*/ 24680 w 463555"/>
                  <a:gd name="connsiteY1" fmla="*/ 294902 h 537959"/>
                  <a:gd name="connsiteX2" fmla="*/ 297348 w 463555"/>
                  <a:gd name="connsiteY2" fmla="*/ 531764 h 537959"/>
                  <a:gd name="connsiteX3" fmla="*/ 413025 w 463555"/>
                  <a:gd name="connsiteY3" fmla="*/ 443629 h 537959"/>
                  <a:gd name="connsiteX4" fmla="*/ 462601 w 463555"/>
                  <a:gd name="connsiteY4" fmla="*/ 176470 h 537959"/>
                  <a:gd name="connsiteX5" fmla="*/ 432304 w 463555"/>
                  <a:gd name="connsiteY5" fmla="*/ 8463 h 537959"/>
                  <a:gd name="connsiteX6" fmla="*/ 283576 w 463555"/>
                  <a:gd name="connsiteY6" fmla="*/ 24989 h 537959"/>
                  <a:gd name="connsiteX7" fmla="*/ 35697 w 463555"/>
                  <a:gd name="connsiteY7" fmla="*/ 157191 h 537959"/>
                  <a:gd name="connsiteX0" fmla="*/ 35697 w 463555"/>
                  <a:gd name="connsiteY0" fmla="*/ 160977 h 541745"/>
                  <a:gd name="connsiteX1" fmla="*/ 24680 w 463555"/>
                  <a:gd name="connsiteY1" fmla="*/ 298688 h 541745"/>
                  <a:gd name="connsiteX2" fmla="*/ 297348 w 463555"/>
                  <a:gd name="connsiteY2" fmla="*/ 535550 h 541745"/>
                  <a:gd name="connsiteX3" fmla="*/ 413025 w 463555"/>
                  <a:gd name="connsiteY3" fmla="*/ 447415 h 541745"/>
                  <a:gd name="connsiteX4" fmla="*/ 462601 w 463555"/>
                  <a:gd name="connsiteY4" fmla="*/ 180256 h 541745"/>
                  <a:gd name="connsiteX5" fmla="*/ 432304 w 463555"/>
                  <a:gd name="connsiteY5" fmla="*/ 12249 h 541745"/>
                  <a:gd name="connsiteX6" fmla="*/ 283576 w 463555"/>
                  <a:gd name="connsiteY6" fmla="*/ 28775 h 541745"/>
                  <a:gd name="connsiteX7" fmla="*/ 54976 w 463555"/>
                  <a:gd name="connsiteY7" fmla="*/ 155468 h 541745"/>
                  <a:gd name="connsiteX8" fmla="*/ 35697 w 463555"/>
                  <a:gd name="connsiteY8" fmla="*/ 160977 h 541745"/>
                  <a:gd name="connsiteX0" fmla="*/ 35697 w 463555"/>
                  <a:gd name="connsiteY0" fmla="*/ 160977 h 541745"/>
                  <a:gd name="connsiteX1" fmla="*/ 24680 w 463555"/>
                  <a:gd name="connsiteY1" fmla="*/ 298688 h 541745"/>
                  <a:gd name="connsiteX2" fmla="*/ 297348 w 463555"/>
                  <a:gd name="connsiteY2" fmla="*/ 535550 h 541745"/>
                  <a:gd name="connsiteX3" fmla="*/ 413025 w 463555"/>
                  <a:gd name="connsiteY3" fmla="*/ 447415 h 541745"/>
                  <a:gd name="connsiteX4" fmla="*/ 462601 w 463555"/>
                  <a:gd name="connsiteY4" fmla="*/ 180256 h 541745"/>
                  <a:gd name="connsiteX5" fmla="*/ 432304 w 463555"/>
                  <a:gd name="connsiteY5" fmla="*/ 12249 h 541745"/>
                  <a:gd name="connsiteX6" fmla="*/ 283576 w 463555"/>
                  <a:gd name="connsiteY6" fmla="*/ 28775 h 541745"/>
                  <a:gd name="connsiteX7" fmla="*/ 54976 w 463555"/>
                  <a:gd name="connsiteY7" fmla="*/ 155468 h 541745"/>
                  <a:gd name="connsiteX8" fmla="*/ 35697 w 463555"/>
                  <a:gd name="connsiteY8" fmla="*/ 160977 h 541745"/>
                  <a:gd name="connsiteX0" fmla="*/ 35697 w 463555"/>
                  <a:gd name="connsiteY0" fmla="*/ 160977 h 541745"/>
                  <a:gd name="connsiteX1" fmla="*/ 24680 w 463555"/>
                  <a:gd name="connsiteY1" fmla="*/ 298688 h 541745"/>
                  <a:gd name="connsiteX2" fmla="*/ 297348 w 463555"/>
                  <a:gd name="connsiteY2" fmla="*/ 535550 h 541745"/>
                  <a:gd name="connsiteX3" fmla="*/ 413025 w 463555"/>
                  <a:gd name="connsiteY3" fmla="*/ 447415 h 541745"/>
                  <a:gd name="connsiteX4" fmla="*/ 462601 w 463555"/>
                  <a:gd name="connsiteY4" fmla="*/ 180256 h 541745"/>
                  <a:gd name="connsiteX5" fmla="*/ 432304 w 463555"/>
                  <a:gd name="connsiteY5" fmla="*/ 12249 h 541745"/>
                  <a:gd name="connsiteX6" fmla="*/ 283576 w 463555"/>
                  <a:gd name="connsiteY6" fmla="*/ 28775 h 541745"/>
                  <a:gd name="connsiteX7" fmla="*/ 104552 w 463555"/>
                  <a:gd name="connsiteY7" fmla="*/ 122418 h 541745"/>
                  <a:gd name="connsiteX8" fmla="*/ 35697 w 463555"/>
                  <a:gd name="connsiteY8" fmla="*/ 160977 h 541745"/>
                  <a:gd name="connsiteX0" fmla="*/ 38582 w 466440"/>
                  <a:gd name="connsiteY0" fmla="*/ 160977 h 541745"/>
                  <a:gd name="connsiteX1" fmla="*/ 27565 w 466440"/>
                  <a:gd name="connsiteY1" fmla="*/ 298688 h 541745"/>
                  <a:gd name="connsiteX2" fmla="*/ 300233 w 466440"/>
                  <a:gd name="connsiteY2" fmla="*/ 535550 h 541745"/>
                  <a:gd name="connsiteX3" fmla="*/ 415910 w 466440"/>
                  <a:gd name="connsiteY3" fmla="*/ 447415 h 541745"/>
                  <a:gd name="connsiteX4" fmla="*/ 465486 w 466440"/>
                  <a:gd name="connsiteY4" fmla="*/ 180256 h 541745"/>
                  <a:gd name="connsiteX5" fmla="*/ 435189 w 466440"/>
                  <a:gd name="connsiteY5" fmla="*/ 12249 h 541745"/>
                  <a:gd name="connsiteX6" fmla="*/ 286461 w 466440"/>
                  <a:gd name="connsiteY6" fmla="*/ 28775 h 541745"/>
                  <a:gd name="connsiteX7" fmla="*/ 38582 w 466440"/>
                  <a:gd name="connsiteY7" fmla="*/ 160977 h 54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440" h="541745">
                    <a:moveTo>
                      <a:pt x="38582" y="160977"/>
                    </a:moveTo>
                    <a:cubicBezTo>
                      <a:pt x="-4567" y="205962"/>
                      <a:pt x="-16043" y="236259"/>
                      <a:pt x="27565" y="298688"/>
                    </a:cubicBezTo>
                    <a:cubicBezTo>
                      <a:pt x="71173" y="361117"/>
                      <a:pt x="235509" y="510762"/>
                      <a:pt x="300233" y="535550"/>
                    </a:cubicBezTo>
                    <a:cubicBezTo>
                      <a:pt x="364957" y="560338"/>
                      <a:pt x="388368" y="506631"/>
                      <a:pt x="415910" y="447415"/>
                    </a:cubicBezTo>
                    <a:cubicBezTo>
                      <a:pt x="443452" y="388199"/>
                      <a:pt x="462273" y="252783"/>
                      <a:pt x="465486" y="180256"/>
                    </a:cubicBezTo>
                    <a:cubicBezTo>
                      <a:pt x="468699" y="107729"/>
                      <a:pt x="465026" y="37496"/>
                      <a:pt x="435189" y="12249"/>
                    </a:cubicBezTo>
                    <a:cubicBezTo>
                      <a:pt x="405352" y="-12998"/>
                      <a:pt x="349349" y="4905"/>
                      <a:pt x="286461" y="28775"/>
                    </a:cubicBezTo>
                    <a:cubicBezTo>
                      <a:pt x="220360" y="53563"/>
                      <a:pt x="81731" y="115992"/>
                      <a:pt x="38582" y="1609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Forme libre 11">
                <a:extLst>
                  <a:ext uri="{FF2B5EF4-FFF2-40B4-BE49-F238E27FC236}">
                    <a16:creationId xmlns:a16="http://schemas.microsoft.com/office/drawing/2014/main" id="{9A431C17-9790-82E2-FDAC-490134C3CE5C}"/>
                  </a:ext>
                </a:extLst>
              </p:cNvPr>
              <p:cNvSpPr/>
              <p:nvPr/>
            </p:nvSpPr>
            <p:spPr>
              <a:xfrm>
                <a:off x="3359691" y="2266687"/>
                <a:ext cx="423124" cy="403686"/>
              </a:xfrm>
              <a:custGeom>
                <a:avLst/>
                <a:gdLst>
                  <a:gd name="connsiteX0" fmla="*/ 27928 w 497535"/>
                  <a:gd name="connsiteY0" fmla="*/ 304587 h 541719"/>
                  <a:gd name="connsiteX1" fmla="*/ 1034 w 497535"/>
                  <a:gd name="connsiteY1" fmla="*/ 381908 h 541719"/>
                  <a:gd name="connsiteX2" fmla="*/ 64908 w 497535"/>
                  <a:gd name="connsiteY2" fmla="*/ 452505 h 541719"/>
                  <a:gd name="connsiteX3" fmla="*/ 259890 w 497535"/>
                  <a:gd name="connsiteY3" fmla="*/ 506293 h 541719"/>
                  <a:gd name="connsiteX4" fmla="*/ 488490 w 497535"/>
                  <a:gd name="connsiteY4" fmla="*/ 519740 h 541719"/>
                  <a:gd name="connsiteX5" fmla="*/ 438064 w 497535"/>
                  <a:gd name="connsiteY5" fmla="*/ 197011 h 541719"/>
                  <a:gd name="connsiteX6" fmla="*/ 310317 w 497535"/>
                  <a:gd name="connsiteY6" fmla="*/ 12114 h 541719"/>
                  <a:gd name="connsiteX7" fmla="*/ 189293 w 497535"/>
                  <a:gd name="connsiteY7" fmla="*/ 32284 h 541719"/>
                  <a:gd name="connsiteX8" fmla="*/ 61546 w 497535"/>
                  <a:gd name="connsiteY8" fmla="*/ 149946 h 541719"/>
                  <a:gd name="connsiteX9" fmla="*/ 27928 w 497535"/>
                  <a:gd name="connsiteY9" fmla="*/ 304587 h 541719"/>
                  <a:gd name="connsiteX0" fmla="*/ 13771 w 500186"/>
                  <a:gd name="connsiteY0" fmla="*/ 274332 h 541719"/>
                  <a:gd name="connsiteX1" fmla="*/ 3685 w 500186"/>
                  <a:gd name="connsiteY1" fmla="*/ 381908 h 541719"/>
                  <a:gd name="connsiteX2" fmla="*/ 67559 w 500186"/>
                  <a:gd name="connsiteY2" fmla="*/ 452505 h 541719"/>
                  <a:gd name="connsiteX3" fmla="*/ 262541 w 500186"/>
                  <a:gd name="connsiteY3" fmla="*/ 506293 h 541719"/>
                  <a:gd name="connsiteX4" fmla="*/ 491141 w 500186"/>
                  <a:gd name="connsiteY4" fmla="*/ 519740 h 541719"/>
                  <a:gd name="connsiteX5" fmla="*/ 440715 w 500186"/>
                  <a:gd name="connsiteY5" fmla="*/ 197011 h 541719"/>
                  <a:gd name="connsiteX6" fmla="*/ 312968 w 500186"/>
                  <a:gd name="connsiteY6" fmla="*/ 12114 h 541719"/>
                  <a:gd name="connsiteX7" fmla="*/ 191944 w 500186"/>
                  <a:gd name="connsiteY7" fmla="*/ 32284 h 541719"/>
                  <a:gd name="connsiteX8" fmla="*/ 64197 w 500186"/>
                  <a:gd name="connsiteY8" fmla="*/ 149946 h 541719"/>
                  <a:gd name="connsiteX9" fmla="*/ 13771 w 500186"/>
                  <a:gd name="connsiteY9" fmla="*/ 274332 h 541719"/>
                  <a:gd name="connsiteX0" fmla="*/ 13161 w 499576"/>
                  <a:gd name="connsiteY0" fmla="*/ 274332 h 541719"/>
                  <a:gd name="connsiteX1" fmla="*/ 3075 w 499576"/>
                  <a:gd name="connsiteY1" fmla="*/ 381908 h 541719"/>
                  <a:gd name="connsiteX2" fmla="*/ 66949 w 499576"/>
                  <a:gd name="connsiteY2" fmla="*/ 452505 h 541719"/>
                  <a:gd name="connsiteX3" fmla="*/ 261931 w 499576"/>
                  <a:gd name="connsiteY3" fmla="*/ 506293 h 541719"/>
                  <a:gd name="connsiteX4" fmla="*/ 490531 w 499576"/>
                  <a:gd name="connsiteY4" fmla="*/ 519740 h 541719"/>
                  <a:gd name="connsiteX5" fmla="*/ 440105 w 499576"/>
                  <a:gd name="connsiteY5" fmla="*/ 197011 h 541719"/>
                  <a:gd name="connsiteX6" fmla="*/ 312358 w 499576"/>
                  <a:gd name="connsiteY6" fmla="*/ 12114 h 541719"/>
                  <a:gd name="connsiteX7" fmla="*/ 191334 w 499576"/>
                  <a:gd name="connsiteY7" fmla="*/ 32284 h 541719"/>
                  <a:gd name="connsiteX8" fmla="*/ 40055 w 499576"/>
                  <a:gd name="connsiteY8" fmla="*/ 146584 h 541719"/>
                  <a:gd name="connsiteX9" fmla="*/ 13161 w 499576"/>
                  <a:gd name="connsiteY9" fmla="*/ 274332 h 54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9576" h="541719">
                    <a:moveTo>
                      <a:pt x="13161" y="274332"/>
                    </a:moveTo>
                    <a:cubicBezTo>
                      <a:pt x="6998" y="313553"/>
                      <a:pt x="-5890" y="352213"/>
                      <a:pt x="3075" y="381908"/>
                    </a:cubicBezTo>
                    <a:cubicBezTo>
                      <a:pt x="12040" y="411603"/>
                      <a:pt x="23806" y="431774"/>
                      <a:pt x="66949" y="452505"/>
                    </a:cubicBezTo>
                    <a:cubicBezTo>
                      <a:pt x="110092" y="473236"/>
                      <a:pt x="191334" y="495087"/>
                      <a:pt x="261931" y="506293"/>
                    </a:cubicBezTo>
                    <a:cubicBezTo>
                      <a:pt x="332528" y="517499"/>
                      <a:pt x="460835" y="571287"/>
                      <a:pt x="490531" y="519740"/>
                    </a:cubicBezTo>
                    <a:cubicBezTo>
                      <a:pt x="520227" y="468193"/>
                      <a:pt x="469800" y="281615"/>
                      <a:pt x="440105" y="197011"/>
                    </a:cubicBezTo>
                    <a:cubicBezTo>
                      <a:pt x="410410" y="112407"/>
                      <a:pt x="353820" y="39568"/>
                      <a:pt x="312358" y="12114"/>
                    </a:cubicBezTo>
                    <a:cubicBezTo>
                      <a:pt x="270896" y="-15340"/>
                      <a:pt x="232796" y="9312"/>
                      <a:pt x="191334" y="32284"/>
                    </a:cubicBezTo>
                    <a:cubicBezTo>
                      <a:pt x="149872" y="55256"/>
                      <a:pt x="69750" y="106243"/>
                      <a:pt x="40055" y="146584"/>
                    </a:cubicBezTo>
                    <a:cubicBezTo>
                      <a:pt x="10360" y="186925"/>
                      <a:pt x="19324" y="235111"/>
                      <a:pt x="13161" y="274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Forme libre 12">
                <a:extLst>
                  <a:ext uri="{FF2B5EF4-FFF2-40B4-BE49-F238E27FC236}">
                    <a16:creationId xmlns:a16="http://schemas.microsoft.com/office/drawing/2014/main" id="{0D56AE78-B7A4-4C0A-A87D-330649001872}"/>
                  </a:ext>
                </a:extLst>
              </p:cNvPr>
              <p:cNvSpPr/>
              <p:nvPr/>
            </p:nvSpPr>
            <p:spPr>
              <a:xfrm>
                <a:off x="3141940" y="2574213"/>
                <a:ext cx="502342" cy="451490"/>
              </a:xfrm>
              <a:custGeom>
                <a:avLst/>
                <a:gdLst>
                  <a:gd name="connsiteX0" fmla="*/ 20564 w 542860"/>
                  <a:gd name="connsiteY0" fmla="*/ 161621 h 474480"/>
                  <a:gd name="connsiteX1" fmla="*/ 84438 w 542860"/>
                  <a:gd name="connsiteY1" fmla="*/ 54045 h 474480"/>
                  <a:gd name="connsiteX2" fmla="*/ 225632 w 542860"/>
                  <a:gd name="connsiteY2" fmla="*/ 256 h 474480"/>
                  <a:gd name="connsiteX3" fmla="*/ 393720 w 542860"/>
                  <a:gd name="connsiteY3" fmla="*/ 74215 h 474480"/>
                  <a:gd name="connsiteX4" fmla="*/ 511382 w 542860"/>
                  <a:gd name="connsiteY4" fmla="*/ 144812 h 474480"/>
                  <a:gd name="connsiteX5" fmla="*/ 541638 w 542860"/>
                  <a:gd name="connsiteY5" fmla="*/ 306177 h 474480"/>
                  <a:gd name="connsiteX6" fmla="*/ 481126 w 542860"/>
                  <a:gd name="connsiteY6" fmla="*/ 403668 h 474480"/>
                  <a:gd name="connsiteX7" fmla="*/ 360102 w 542860"/>
                  <a:gd name="connsiteY7" fmla="*/ 474265 h 474480"/>
                  <a:gd name="connsiteX8" fmla="*/ 222270 w 542860"/>
                  <a:gd name="connsiteY8" fmla="*/ 427201 h 474480"/>
                  <a:gd name="connsiteX9" fmla="*/ 77714 w 542860"/>
                  <a:gd name="connsiteY9" fmla="*/ 380136 h 474480"/>
                  <a:gd name="connsiteX10" fmla="*/ 3755 w 542860"/>
                  <a:gd name="connsiteY10" fmla="*/ 326348 h 474480"/>
                  <a:gd name="connsiteX11" fmla="*/ 20564 w 542860"/>
                  <a:gd name="connsiteY11" fmla="*/ 161621 h 47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860" h="474480">
                    <a:moveTo>
                      <a:pt x="20564" y="161621"/>
                    </a:moveTo>
                    <a:cubicBezTo>
                      <a:pt x="34011" y="116237"/>
                      <a:pt x="50260" y="80939"/>
                      <a:pt x="84438" y="54045"/>
                    </a:cubicBezTo>
                    <a:cubicBezTo>
                      <a:pt x="118616" y="27151"/>
                      <a:pt x="174085" y="-3106"/>
                      <a:pt x="225632" y="256"/>
                    </a:cubicBezTo>
                    <a:cubicBezTo>
                      <a:pt x="277179" y="3618"/>
                      <a:pt x="346095" y="50122"/>
                      <a:pt x="393720" y="74215"/>
                    </a:cubicBezTo>
                    <a:cubicBezTo>
                      <a:pt x="441345" y="98308"/>
                      <a:pt x="486729" y="106152"/>
                      <a:pt x="511382" y="144812"/>
                    </a:cubicBezTo>
                    <a:cubicBezTo>
                      <a:pt x="536035" y="183472"/>
                      <a:pt x="546681" y="263034"/>
                      <a:pt x="541638" y="306177"/>
                    </a:cubicBezTo>
                    <a:cubicBezTo>
                      <a:pt x="536595" y="349320"/>
                      <a:pt x="511382" y="375653"/>
                      <a:pt x="481126" y="403668"/>
                    </a:cubicBezTo>
                    <a:cubicBezTo>
                      <a:pt x="450870" y="431683"/>
                      <a:pt x="403245" y="470343"/>
                      <a:pt x="360102" y="474265"/>
                    </a:cubicBezTo>
                    <a:cubicBezTo>
                      <a:pt x="316959" y="478187"/>
                      <a:pt x="222270" y="427201"/>
                      <a:pt x="222270" y="427201"/>
                    </a:cubicBezTo>
                    <a:cubicBezTo>
                      <a:pt x="175205" y="411513"/>
                      <a:pt x="114133" y="396945"/>
                      <a:pt x="77714" y="380136"/>
                    </a:cubicBezTo>
                    <a:cubicBezTo>
                      <a:pt x="41295" y="363327"/>
                      <a:pt x="14400" y="361086"/>
                      <a:pt x="3755" y="326348"/>
                    </a:cubicBezTo>
                    <a:cubicBezTo>
                      <a:pt x="-6890" y="291610"/>
                      <a:pt x="7117" y="207005"/>
                      <a:pt x="20564" y="1616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Forme libre 13">
                <a:extLst>
                  <a:ext uri="{FF2B5EF4-FFF2-40B4-BE49-F238E27FC236}">
                    <a16:creationId xmlns:a16="http://schemas.microsoft.com/office/drawing/2014/main" id="{B5A8EF6C-8E69-0DAE-8697-0AD183E744A2}"/>
                  </a:ext>
                </a:extLst>
              </p:cNvPr>
              <p:cNvSpPr/>
              <p:nvPr/>
            </p:nvSpPr>
            <p:spPr>
              <a:xfrm>
                <a:off x="3017113" y="2948480"/>
                <a:ext cx="508177" cy="422874"/>
              </a:xfrm>
              <a:custGeom>
                <a:avLst/>
                <a:gdLst>
                  <a:gd name="connsiteX0" fmla="*/ 1813 w 547617"/>
                  <a:gd name="connsiteY0" fmla="*/ 188749 h 452050"/>
                  <a:gd name="connsiteX1" fmla="*/ 18621 w 547617"/>
                  <a:gd name="connsiteY1" fmla="*/ 121514 h 452050"/>
                  <a:gd name="connsiteX2" fmla="*/ 119474 w 547617"/>
                  <a:gd name="connsiteY2" fmla="*/ 37470 h 452050"/>
                  <a:gd name="connsiteX3" fmla="*/ 159816 w 547617"/>
                  <a:gd name="connsiteY3" fmla="*/ 490 h 452050"/>
                  <a:gd name="connsiteX4" fmla="*/ 280839 w 547617"/>
                  <a:gd name="connsiteY4" fmla="*/ 24022 h 452050"/>
                  <a:gd name="connsiteX5" fmla="*/ 485907 w 547617"/>
                  <a:gd name="connsiteY5" fmla="*/ 124875 h 452050"/>
                  <a:gd name="connsiteX6" fmla="*/ 543057 w 547617"/>
                  <a:gd name="connsiteY6" fmla="*/ 219005 h 452050"/>
                  <a:gd name="connsiteX7" fmla="*/ 529610 w 547617"/>
                  <a:gd name="connsiteY7" fmla="*/ 346752 h 452050"/>
                  <a:gd name="connsiteX8" fmla="*/ 415310 w 547617"/>
                  <a:gd name="connsiteY8" fmla="*/ 430796 h 452050"/>
                  <a:gd name="connsiteX9" fmla="*/ 311095 w 547617"/>
                  <a:gd name="connsiteY9" fmla="*/ 450967 h 452050"/>
                  <a:gd name="connsiteX10" fmla="*/ 163177 w 547617"/>
                  <a:gd name="connsiteY10" fmla="*/ 407264 h 452050"/>
                  <a:gd name="connsiteX11" fmla="*/ 42154 w 547617"/>
                  <a:gd name="connsiteY11" fmla="*/ 360199 h 452050"/>
                  <a:gd name="connsiteX12" fmla="*/ 1813 w 547617"/>
                  <a:gd name="connsiteY12" fmla="*/ 188749 h 452050"/>
                  <a:gd name="connsiteX0" fmla="*/ 1813 w 547617"/>
                  <a:gd name="connsiteY0" fmla="*/ 188749 h 452050"/>
                  <a:gd name="connsiteX1" fmla="*/ 18621 w 547617"/>
                  <a:gd name="connsiteY1" fmla="*/ 121514 h 452050"/>
                  <a:gd name="connsiteX2" fmla="*/ 119474 w 547617"/>
                  <a:gd name="connsiteY2" fmla="*/ 37470 h 452050"/>
                  <a:gd name="connsiteX3" fmla="*/ 159816 w 547617"/>
                  <a:gd name="connsiteY3" fmla="*/ 490 h 452050"/>
                  <a:gd name="connsiteX4" fmla="*/ 280839 w 547617"/>
                  <a:gd name="connsiteY4" fmla="*/ 24022 h 452050"/>
                  <a:gd name="connsiteX5" fmla="*/ 485907 w 547617"/>
                  <a:gd name="connsiteY5" fmla="*/ 124875 h 452050"/>
                  <a:gd name="connsiteX6" fmla="*/ 543057 w 547617"/>
                  <a:gd name="connsiteY6" fmla="*/ 219005 h 452050"/>
                  <a:gd name="connsiteX7" fmla="*/ 529610 w 547617"/>
                  <a:gd name="connsiteY7" fmla="*/ 346752 h 452050"/>
                  <a:gd name="connsiteX8" fmla="*/ 415310 w 547617"/>
                  <a:gd name="connsiteY8" fmla="*/ 430796 h 452050"/>
                  <a:gd name="connsiteX9" fmla="*/ 311095 w 547617"/>
                  <a:gd name="connsiteY9" fmla="*/ 450967 h 452050"/>
                  <a:gd name="connsiteX10" fmla="*/ 163177 w 547617"/>
                  <a:gd name="connsiteY10" fmla="*/ 407264 h 452050"/>
                  <a:gd name="connsiteX11" fmla="*/ 42154 w 547617"/>
                  <a:gd name="connsiteY11" fmla="*/ 360199 h 452050"/>
                  <a:gd name="connsiteX12" fmla="*/ 1813 w 547617"/>
                  <a:gd name="connsiteY12" fmla="*/ 188749 h 452050"/>
                  <a:gd name="connsiteX0" fmla="*/ 3362 w 549166"/>
                  <a:gd name="connsiteY0" fmla="*/ 194366 h 457667"/>
                  <a:gd name="connsiteX1" fmla="*/ 20170 w 549166"/>
                  <a:gd name="connsiteY1" fmla="*/ 127131 h 457667"/>
                  <a:gd name="connsiteX2" fmla="*/ 161365 w 549166"/>
                  <a:gd name="connsiteY2" fmla="*/ 6107 h 457667"/>
                  <a:gd name="connsiteX3" fmla="*/ 282388 w 549166"/>
                  <a:gd name="connsiteY3" fmla="*/ 29639 h 457667"/>
                  <a:gd name="connsiteX4" fmla="*/ 487456 w 549166"/>
                  <a:gd name="connsiteY4" fmla="*/ 130492 h 457667"/>
                  <a:gd name="connsiteX5" fmla="*/ 544606 w 549166"/>
                  <a:gd name="connsiteY5" fmla="*/ 224622 h 457667"/>
                  <a:gd name="connsiteX6" fmla="*/ 531159 w 549166"/>
                  <a:gd name="connsiteY6" fmla="*/ 352369 h 457667"/>
                  <a:gd name="connsiteX7" fmla="*/ 416859 w 549166"/>
                  <a:gd name="connsiteY7" fmla="*/ 436413 h 457667"/>
                  <a:gd name="connsiteX8" fmla="*/ 312644 w 549166"/>
                  <a:gd name="connsiteY8" fmla="*/ 456584 h 457667"/>
                  <a:gd name="connsiteX9" fmla="*/ 164726 w 549166"/>
                  <a:gd name="connsiteY9" fmla="*/ 412881 h 457667"/>
                  <a:gd name="connsiteX10" fmla="*/ 43703 w 549166"/>
                  <a:gd name="connsiteY10" fmla="*/ 365816 h 457667"/>
                  <a:gd name="connsiteX11" fmla="*/ 3362 w 549166"/>
                  <a:gd name="connsiteY11" fmla="*/ 194366 h 457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9166" h="457667">
                    <a:moveTo>
                      <a:pt x="3362" y="194366"/>
                    </a:moveTo>
                    <a:cubicBezTo>
                      <a:pt x="-560" y="154585"/>
                      <a:pt x="-6164" y="158508"/>
                      <a:pt x="20170" y="127131"/>
                    </a:cubicBezTo>
                    <a:cubicBezTo>
                      <a:pt x="46504" y="95755"/>
                      <a:pt x="117662" y="22356"/>
                      <a:pt x="161365" y="6107"/>
                    </a:cubicBezTo>
                    <a:cubicBezTo>
                      <a:pt x="205068" y="-10142"/>
                      <a:pt x="228040" y="8908"/>
                      <a:pt x="282388" y="29639"/>
                    </a:cubicBezTo>
                    <a:cubicBezTo>
                      <a:pt x="336737" y="50370"/>
                      <a:pt x="443753" y="97995"/>
                      <a:pt x="487456" y="130492"/>
                    </a:cubicBezTo>
                    <a:cubicBezTo>
                      <a:pt x="531159" y="162989"/>
                      <a:pt x="537322" y="187642"/>
                      <a:pt x="544606" y="224622"/>
                    </a:cubicBezTo>
                    <a:cubicBezTo>
                      <a:pt x="551890" y="261602"/>
                      <a:pt x="552450" y="317071"/>
                      <a:pt x="531159" y="352369"/>
                    </a:cubicBezTo>
                    <a:cubicBezTo>
                      <a:pt x="509868" y="387667"/>
                      <a:pt x="453278" y="419044"/>
                      <a:pt x="416859" y="436413"/>
                    </a:cubicBezTo>
                    <a:cubicBezTo>
                      <a:pt x="380440" y="453782"/>
                      <a:pt x="354666" y="460506"/>
                      <a:pt x="312644" y="456584"/>
                    </a:cubicBezTo>
                    <a:cubicBezTo>
                      <a:pt x="270622" y="452662"/>
                      <a:pt x="209550" y="428009"/>
                      <a:pt x="164726" y="412881"/>
                    </a:cubicBezTo>
                    <a:cubicBezTo>
                      <a:pt x="119903" y="397753"/>
                      <a:pt x="71718" y="405037"/>
                      <a:pt x="43703" y="365816"/>
                    </a:cubicBezTo>
                    <a:cubicBezTo>
                      <a:pt x="15688" y="326595"/>
                      <a:pt x="7284" y="234147"/>
                      <a:pt x="3362" y="1943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orme libre 14">
                <a:extLst>
                  <a:ext uri="{FF2B5EF4-FFF2-40B4-BE49-F238E27FC236}">
                    <a16:creationId xmlns:a16="http://schemas.microsoft.com/office/drawing/2014/main" id="{798C5810-10F7-812C-5836-F37560C91EA9}"/>
                  </a:ext>
                </a:extLst>
              </p:cNvPr>
              <p:cNvSpPr/>
              <p:nvPr/>
            </p:nvSpPr>
            <p:spPr>
              <a:xfrm>
                <a:off x="2881482" y="3333013"/>
                <a:ext cx="671487" cy="674708"/>
              </a:xfrm>
              <a:custGeom>
                <a:avLst/>
                <a:gdLst>
                  <a:gd name="connsiteX0" fmla="*/ 0 w 725648"/>
                  <a:gd name="connsiteY0" fmla="*/ 447189 h 775877"/>
                  <a:gd name="connsiteX1" fmla="*/ 60512 w 725648"/>
                  <a:gd name="connsiteY1" fmla="*/ 601831 h 775877"/>
                  <a:gd name="connsiteX2" fmla="*/ 275665 w 725648"/>
                  <a:gd name="connsiteY2" fmla="*/ 766557 h 775877"/>
                  <a:gd name="connsiteX3" fmla="*/ 521074 w 725648"/>
                  <a:gd name="connsiteY3" fmla="*/ 739663 h 775877"/>
                  <a:gd name="connsiteX4" fmla="*/ 648821 w 725648"/>
                  <a:gd name="connsiteY4" fmla="*/ 608554 h 775877"/>
                  <a:gd name="connsiteX5" fmla="*/ 722779 w 725648"/>
                  <a:gd name="connsiteY5" fmla="*/ 393401 h 775877"/>
                  <a:gd name="connsiteX6" fmla="*/ 689162 w 725648"/>
                  <a:gd name="connsiteY6" fmla="*/ 255569 h 775877"/>
                  <a:gd name="connsiteX7" fmla="*/ 497541 w 725648"/>
                  <a:gd name="connsiteY7" fmla="*/ 67310 h 775877"/>
                  <a:gd name="connsiteX8" fmla="*/ 228600 w 725648"/>
                  <a:gd name="connsiteY8" fmla="*/ 75 h 775877"/>
                  <a:gd name="connsiteX9" fmla="*/ 50426 w 725648"/>
                  <a:gd name="connsiteY9" fmla="*/ 77395 h 775877"/>
                  <a:gd name="connsiteX10" fmla="*/ 50426 w 725648"/>
                  <a:gd name="connsiteY10" fmla="*/ 77395 h 775877"/>
                  <a:gd name="connsiteX11" fmla="*/ 0 w 725648"/>
                  <a:gd name="connsiteY11" fmla="*/ 447189 h 775877"/>
                  <a:gd name="connsiteX0" fmla="*/ 0 w 725648"/>
                  <a:gd name="connsiteY0" fmla="*/ 447189 h 775877"/>
                  <a:gd name="connsiteX1" fmla="*/ 60512 w 725648"/>
                  <a:gd name="connsiteY1" fmla="*/ 601831 h 775877"/>
                  <a:gd name="connsiteX2" fmla="*/ 275665 w 725648"/>
                  <a:gd name="connsiteY2" fmla="*/ 766557 h 775877"/>
                  <a:gd name="connsiteX3" fmla="*/ 521074 w 725648"/>
                  <a:gd name="connsiteY3" fmla="*/ 739663 h 775877"/>
                  <a:gd name="connsiteX4" fmla="*/ 648821 w 725648"/>
                  <a:gd name="connsiteY4" fmla="*/ 608554 h 775877"/>
                  <a:gd name="connsiteX5" fmla="*/ 722779 w 725648"/>
                  <a:gd name="connsiteY5" fmla="*/ 393401 h 775877"/>
                  <a:gd name="connsiteX6" fmla="*/ 689162 w 725648"/>
                  <a:gd name="connsiteY6" fmla="*/ 255569 h 775877"/>
                  <a:gd name="connsiteX7" fmla="*/ 497541 w 725648"/>
                  <a:gd name="connsiteY7" fmla="*/ 67310 h 775877"/>
                  <a:gd name="connsiteX8" fmla="*/ 228600 w 725648"/>
                  <a:gd name="connsiteY8" fmla="*/ 75 h 775877"/>
                  <a:gd name="connsiteX9" fmla="*/ 50426 w 725648"/>
                  <a:gd name="connsiteY9" fmla="*/ 77395 h 775877"/>
                  <a:gd name="connsiteX10" fmla="*/ 33617 w 725648"/>
                  <a:gd name="connsiteY10" fmla="*/ 111013 h 775877"/>
                  <a:gd name="connsiteX11" fmla="*/ 0 w 725648"/>
                  <a:gd name="connsiteY11" fmla="*/ 447189 h 775877"/>
                  <a:gd name="connsiteX0" fmla="*/ 0 w 725648"/>
                  <a:gd name="connsiteY0" fmla="*/ 447189 h 775877"/>
                  <a:gd name="connsiteX1" fmla="*/ 60512 w 725648"/>
                  <a:gd name="connsiteY1" fmla="*/ 601831 h 775877"/>
                  <a:gd name="connsiteX2" fmla="*/ 275665 w 725648"/>
                  <a:gd name="connsiteY2" fmla="*/ 766557 h 775877"/>
                  <a:gd name="connsiteX3" fmla="*/ 521074 w 725648"/>
                  <a:gd name="connsiteY3" fmla="*/ 739663 h 775877"/>
                  <a:gd name="connsiteX4" fmla="*/ 648821 w 725648"/>
                  <a:gd name="connsiteY4" fmla="*/ 608554 h 775877"/>
                  <a:gd name="connsiteX5" fmla="*/ 722779 w 725648"/>
                  <a:gd name="connsiteY5" fmla="*/ 393401 h 775877"/>
                  <a:gd name="connsiteX6" fmla="*/ 689162 w 725648"/>
                  <a:gd name="connsiteY6" fmla="*/ 255569 h 775877"/>
                  <a:gd name="connsiteX7" fmla="*/ 497541 w 725648"/>
                  <a:gd name="connsiteY7" fmla="*/ 67310 h 775877"/>
                  <a:gd name="connsiteX8" fmla="*/ 228600 w 725648"/>
                  <a:gd name="connsiteY8" fmla="*/ 75 h 775877"/>
                  <a:gd name="connsiteX9" fmla="*/ 50426 w 725648"/>
                  <a:gd name="connsiteY9" fmla="*/ 77395 h 775877"/>
                  <a:gd name="connsiteX10" fmla="*/ 16809 w 725648"/>
                  <a:gd name="connsiteY10" fmla="*/ 171524 h 775877"/>
                  <a:gd name="connsiteX11" fmla="*/ 0 w 725648"/>
                  <a:gd name="connsiteY11" fmla="*/ 447189 h 775877"/>
                  <a:gd name="connsiteX0" fmla="*/ 0 w 725648"/>
                  <a:gd name="connsiteY0" fmla="*/ 447189 h 775877"/>
                  <a:gd name="connsiteX1" fmla="*/ 60512 w 725648"/>
                  <a:gd name="connsiteY1" fmla="*/ 601831 h 775877"/>
                  <a:gd name="connsiteX2" fmla="*/ 275665 w 725648"/>
                  <a:gd name="connsiteY2" fmla="*/ 766557 h 775877"/>
                  <a:gd name="connsiteX3" fmla="*/ 521074 w 725648"/>
                  <a:gd name="connsiteY3" fmla="*/ 739663 h 775877"/>
                  <a:gd name="connsiteX4" fmla="*/ 648821 w 725648"/>
                  <a:gd name="connsiteY4" fmla="*/ 608554 h 775877"/>
                  <a:gd name="connsiteX5" fmla="*/ 722779 w 725648"/>
                  <a:gd name="connsiteY5" fmla="*/ 393401 h 775877"/>
                  <a:gd name="connsiteX6" fmla="*/ 689162 w 725648"/>
                  <a:gd name="connsiteY6" fmla="*/ 255569 h 775877"/>
                  <a:gd name="connsiteX7" fmla="*/ 497541 w 725648"/>
                  <a:gd name="connsiteY7" fmla="*/ 67310 h 775877"/>
                  <a:gd name="connsiteX8" fmla="*/ 228600 w 725648"/>
                  <a:gd name="connsiteY8" fmla="*/ 75 h 775877"/>
                  <a:gd name="connsiteX9" fmla="*/ 50426 w 725648"/>
                  <a:gd name="connsiteY9" fmla="*/ 77395 h 775877"/>
                  <a:gd name="connsiteX10" fmla="*/ 3362 w 725648"/>
                  <a:gd name="connsiteY10" fmla="*/ 208504 h 775877"/>
                  <a:gd name="connsiteX11" fmla="*/ 0 w 725648"/>
                  <a:gd name="connsiteY11" fmla="*/ 447189 h 775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5648" h="775877">
                    <a:moveTo>
                      <a:pt x="0" y="447189"/>
                    </a:moveTo>
                    <a:cubicBezTo>
                      <a:pt x="7284" y="497896"/>
                      <a:pt x="14568" y="548603"/>
                      <a:pt x="60512" y="601831"/>
                    </a:cubicBezTo>
                    <a:cubicBezTo>
                      <a:pt x="106456" y="655059"/>
                      <a:pt x="198905" y="743585"/>
                      <a:pt x="275665" y="766557"/>
                    </a:cubicBezTo>
                    <a:cubicBezTo>
                      <a:pt x="352425" y="789529"/>
                      <a:pt x="458881" y="765997"/>
                      <a:pt x="521074" y="739663"/>
                    </a:cubicBezTo>
                    <a:cubicBezTo>
                      <a:pt x="583267" y="713329"/>
                      <a:pt x="615203" y="666264"/>
                      <a:pt x="648821" y="608554"/>
                    </a:cubicBezTo>
                    <a:cubicBezTo>
                      <a:pt x="682439" y="550844"/>
                      <a:pt x="716056" y="452232"/>
                      <a:pt x="722779" y="393401"/>
                    </a:cubicBezTo>
                    <a:cubicBezTo>
                      <a:pt x="729502" y="334570"/>
                      <a:pt x="726702" y="309917"/>
                      <a:pt x="689162" y="255569"/>
                    </a:cubicBezTo>
                    <a:cubicBezTo>
                      <a:pt x="651622" y="201220"/>
                      <a:pt x="574301" y="109892"/>
                      <a:pt x="497541" y="67310"/>
                    </a:cubicBezTo>
                    <a:cubicBezTo>
                      <a:pt x="420781" y="24728"/>
                      <a:pt x="303119" y="-1606"/>
                      <a:pt x="228600" y="75"/>
                    </a:cubicBezTo>
                    <a:cubicBezTo>
                      <a:pt x="154081" y="1756"/>
                      <a:pt x="50426" y="77395"/>
                      <a:pt x="50426" y="77395"/>
                    </a:cubicBezTo>
                    <a:lnTo>
                      <a:pt x="3362" y="208504"/>
                    </a:lnTo>
                    <a:cubicBezTo>
                      <a:pt x="2241" y="288066"/>
                      <a:pt x="1121" y="367627"/>
                      <a:pt x="0" y="4471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e 15">
              <a:extLst>
                <a:ext uri="{FF2B5EF4-FFF2-40B4-BE49-F238E27FC236}">
                  <a16:creationId xmlns:a16="http://schemas.microsoft.com/office/drawing/2014/main" id="{94E38B5E-EA32-7562-C3EB-4EB1D0CE4D52}"/>
                </a:ext>
              </a:extLst>
            </p:cNvPr>
            <p:cNvGrpSpPr/>
            <p:nvPr/>
          </p:nvGrpSpPr>
          <p:grpSpPr>
            <a:xfrm>
              <a:off x="1347554" y="3383436"/>
              <a:ext cx="4614345" cy="3406412"/>
              <a:chOff x="2588079" y="1915449"/>
              <a:chExt cx="3631624" cy="2559340"/>
            </a:xfrm>
          </p:grpSpPr>
          <p:sp>
            <p:nvSpPr>
              <p:cNvPr id="80" name="Forme libre 3">
                <a:extLst>
                  <a:ext uri="{FF2B5EF4-FFF2-40B4-BE49-F238E27FC236}">
                    <a16:creationId xmlns:a16="http://schemas.microsoft.com/office/drawing/2014/main" id="{9F1D948D-978A-A1A1-F6D8-51B2A358A2AD}"/>
                  </a:ext>
                </a:extLst>
              </p:cNvPr>
              <p:cNvSpPr/>
              <p:nvPr/>
            </p:nvSpPr>
            <p:spPr>
              <a:xfrm>
                <a:off x="4425341" y="1928781"/>
                <a:ext cx="595697" cy="505485"/>
              </a:xfrm>
              <a:custGeom>
                <a:avLst/>
                <a:gdLst>
                  <a:gd name="connsiteX0" fmla="*/ 40524 w 595697"/>
                  <a:gd name="connsiteY0" fmla="*/ 42894 h 505485"/>
                  <a:gd name="connsiteX1" fmla="*/ 7867 w 595697"/>
                  <a:gd name="connsiteY1" fmla="*/ 104126 h 505485"/>
                  <a:gd name="connsiteX2" fmla="*/ 134413 w 595697"/>
                  <a:gd name="connsiteY2" fmla="*/ 451108 h 505485"/>
                  <a:gd name="connsiteX3" fmla="*/ 342602 w 595697"/>
                  <a:gd name="connsiteY3" fmla="*/ 483766 h 505485"/>
                  <a:gd name="connsiteX4" fmla="*/ 567120 w 595697"/>
                  <a:gd name="connsiteY4" fmla="*/ 242919 h 505485"/>
                  <a:gd name="connsiteX5" fmla="*/ 558956 w 595697"/>
                  <a:gd name="connsiteY5" fmla="*/ 100044 h 505485"/>
                  <a:gd name="connsiteX6" fmla="*/ 260959 w 595697"/>
                  <a:gd name="connsiteY6" fmla="*/ 2073 h 505485"/>
                  <a:gd name="connsiteX7" fmla="*/ 40524 w 595697"/>
                  <a:gd name="connsiteY7" fmla="*/ 42894 h 50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5697" h="505485">
                    <a:moveTo>
                      <a:pt x="40524" y="42894"/>
                    </a:moveTo>
                    <a:cubicBezTo>
                      <a:pt x="-1658" y="59903"/>
                      <a:pt x="-7781" y="36090"/>
                      <a:pt x="7867" y="104126"/>
                    </a:cubicBezTo>
                    <a:cubicBezTo>
                      <a:pt x="23515" y="172162"/>
                      <a:pt x="78624" y="387835"/>
                      <a:pt x="134413" y="451108"/>
                    </a:cubicBezTo>
                    <a:cubicBezTo>
                      <a:pt x="190202" y="514381"/>
                      <a:pt x="270484" y="518464"/>
                      <a:pt x="342602" y="483766"/>
                    </a:cubicBezTo>
                    <a:cubicBezTo>
                      <a:pt x="414720" y="449068"/>
                      <a:pt x="531061" y="306873"/>
                      <a:pt x="567120" y="242919"/>
                    </a:cubicBezTo>
                    <a:cubicBezTo>
                      <a:pt x="603179" y="178965"/>
                      <a:pt x="609983" y="140185"/>
                      <a:pt x="558956" y="100044"/>
                    </a:cubicBezTo>
                    <a:cubicBezTo>
                      <a:pt x="507929" y="59903"/>
                      <a:pt x="347364" y="12959"/>
                      <a:pt x="260959" y="2073"/>
                    </a:cubicBezTo>
                    <a:cubicBezTo>
                      <a:pt x="174554" y="-8813"/>
                      <a:pt x="82706" y="25885"/>
                      <a:pt x="40524" y="42894"/>
                    </a:cubicBezTo>
                    <a:close/>
                  </a:path>
                </a:pathLst>
              </a:custGeom>
              <a:solidFill>
                <a:srgbClr val="02B2BE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Forme libre 4">
                <a:extLst>
                  <a:ext uri="{FF2B5EF4-FFF2-40B4-BE49-F238E27FC236}">
                    <a16:creationId xmlns:a16="http://schemas.microsoft.com/office/drawing/2014/main" id="{4203374E-4CF8-0B90-E521-E9A290343B2D}"/>
                  </a:ext>
                </a:extLst>
              </p:cNvPr>
              <p:cNvSpPr/>
              <p:nvPr/>
            </p:nvSpPr>
            <p:spPr>
              <a:xfrm>
                <a:off x="4966191" y="2102891"/>
                <a:ext cx="459923" cy="505990"/>
              </a:xfrm>
              <a:custGeom>
                <a:avLst/>
                <a:gdLst>
                  <a:gd name="connsiteX0" fmla="*/ 30352 w 459923"/>
                  <a:gd name="connsiteY0" fmla="*/ 85138 h 505990"/>
                  <a:gd name="connsiteX1" fmla="*/ 1777 w 459923"/>
                  <a:gd name="connsiteY1" fmla="*/ 321902 h 505990"/>
                  <a:gd name="connsiteX2" fmla="*/ 79338 w 459923"/>
                  <a:gd name="connsiteY2" fmla="*/ 505598 h 505990"/>
                  <a:gd name="connsiteX3" fmla="*/ 377334 w 459923"/>
                  <a:gd name="connsiteY3" fmla="*/ 366806 h 505990"/>
                  <a:gd name="connsiteX4" fmla="*/ 454895 w 459923"/>
                  <a:gd name="connsiteY4" fmla="*/ 236177 h 505990"/>
                  <a:gd name="connsiteX5" fmla="*/ 267117 w 459923"/>
                  <a:gd name="connsiteY5" fmla="*/ 48398 h 505990"/>
                  <a:gd name="connsiteX6" fmla="*/ 91584 w 459923"/>
                  <a:gd name="connsiteY6" fmla="*/ 3495 h 505990"/>
                  <a:gd name="connsiteX7" fmla="*/ 30352 w 459923"/>
                  <a:gd name="connsiteY7" fmla="*/ 85138 h 50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9923" h="505990">
                    <a:moveTo>
                      <a:pt x="30352" y="85138"/>
                    </a:moveTo>
                    <a:cubicBezTo>
                      <a:pt x="15384" y="138206"/>
                      <a:pt x="-6387" y="251825"/>
                      <a:pt x="1777" y="321902"/>
                    </a:cubicBezTo>
                    <a:cubicBezTo>
                      <a:pt x="9941" y="391979"/>
                      <a:pt x="16745" y="498114"/>
                      <a:pt x="79338" y="505598"/>
                    </a:cubicBezTo>
                    <a:cubicBezTo>
                      <a:pt x="141931" y="513082"/>
                      <a:pt x="314741" y="411710"/>
                      <a:pt x="377334" y="366806"/>
                    </a:cubicBezTo>
                    <a:cubicBezTo>
                      <a:pt x="439927" y="321902"/>
                      <a:pt x="473265" y="289245"/>
                      <a:pt x="454895" y="236177"/>
                    </a:cubicBezTo>
                    <a:cubicBezTo>
                      <a:pt x="436526" y="183109"/>
                      <a:pt x="327669" y="87178"/>
                      <a:pt x="267117" y="48398"/>
                    </a:cubicBezTo>
                    <a:cubicBezTo>
                      <a:pt x="206565" y="9618"/>
                      <a:pt x="134446" y="-8071"/>
                      <a:pt x="91584" y="3495"/>
                    </a:cubicBezTo>
                    <a:cubicBezTo>
                      <a:pt x="48722" y="15061"/>
                      <a:pt x="45320" y="32070"/>
                      <a:pt x="30352" y="85138"/>
                    </a:cubicBezTo>
                    <a:close/>
                  </a:path>
                </a:pathLst>
              </a:custGeom>
              <a:solidFill>
                <a:srgbClr val="02B2BE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Forme libre 5">
                <a:extLst>
                  <a:ext uri="{FF2B5EF4-FFF2-40B4-BE49-F238E27FC236}">
                    <a16:creationId xmlns:a16="http://schemas.microsoft.com/office/drawing/2014/main" id="{A024A1A4-D06B-AD5C-9AD5-900E67ED59E6}"/>
                  </a:ext>
                </a:extLst>
              </p:cNvPr>
              <p:cNvSpPr/>
              <p:nvPr/>
            </p:nvSpPr>
            <p:spPr>
              <a:xfrm>
                <a:off x="5201180" y="2434266"/>
                <a:ext cx="525814" cy="471089"/>
              </a:xfrm>
              <a:custGeom>
                <a:avLst/>
                <a:gdLst>
                  <a:gd name="connsiteX0" fmla="*/ 28166 w 507419"/>
                  <a:gd name="connsiteY0" fmla="*/ 413873 h 483596"/>
                  <a:gd name="connsiteX1" fmla="*/ 48577 w 507419"/>
                  <a:gd name="connsiteY1" fmla="*/ 185273 h 483596"/>
                  <a:gd name="connsiteX2" fmla="*/ 203699 w 507419"/>
                  <a:gd name="connsiteY2" fmla="*/ 1576 h 483596"/>
                  <a:gd name="connsiteX3" fmla="*/ 428216 w 507419"/>
                  <a:gd name="connsiteY3" fmla="*/ 111794 h 483596"/>
                  <a:gd name="connsiteX4" fmla="*/ 481284 w 507419"/>
                  <a:gd name="connsiteY4" fmla="*/ 368969 h 483596"/>
                  <a:gd name="connsiteX5" fmla="*/ 36331 w 507419"/>
                  <a:gd name="connsiteY5" fmla="*/ 483269 h 483596"/>
                  <a:gd name="connsiteX6" fmla="*/ 28166 w 507419"/>
                  <a:gd name="connsiteY6" fmla="*/ 413873 h 483596"/>
                  <a:gd name="connsiteX0" fmla="*/ 7514 w 527589"/>
                  <a:gd name="connsiteY0" fmla="*/ 360805 h 483294"/>
                  <a:gd name="connsiteX1" fmla="*/ 68747 w 527589"/>
                  <a:gd name="connsiteY1" fmla="*/ 185273 h 483294"/>
                  <a:gd name="connsiteX2" fmla="*/ 223869 w 527589"/>
                  <a:gd name="connsiteY2" fmla="*/ 1576 h 483294"/>
                  <a:gd name="connsiteX3" fmla="*/ 448386 w 527589"/>
                  <a:gd name="connsiteY3" fmla="*/ 111794 h 483294"/>
                  <a:gd name="connsiteX4" fmla="*/ 501454 w 527589"/>
                  <a:gd name="connsiteY4" fmla="*/ 368969 h 483294"/>
                  <a:gd name="connsiteX5" fmla="*/ 56501 w 527589"/>
                  <a:gd name="connsiteY5" fmla="*/ 483269 h 483294"/>
                  <a:gd name="connsiteX6" fmla="*/ 7514 w 527589"/>
                  <a:gd name="connsiteY6" fmla="*/ 360805 h 483294"/>
                  <a:gd name="connsiteX0" fmla="*/ 4583 w 524658"/>
                  <a:gd name="connsiteY0" fmla="*/ 360805 h 458821"/>
                  <a:gd name="connsiteX1" fmla="*/ 65816 w 524658"/>
                  <a:gd name="connsiteY1" fmla="*/ 185273 h 458821"/>
                  <a:gd name="connsiteX2" fmla="*/ 220938 w 524658"/>
                  <a:gd name="connsiteY2" fmla="*/ 1576 h 458821"/>
                  <a:gd name="connsiteX3" fmla="*/ 445455 w 524658"/>
                  <a:gd name="connsiteY3" fmla="*/ 111794 h 458821"/>
                  <a:gd name="connsiteX4" fmla="*/ 498523 w 524658"/>
                  <a:gd name="connsiteY4" fmla="*/ 368969 h 458821"/>
                  <a:gd name="connsiteX5" fmla="*/ 180117 w 524658"/>
                  <a:gd name="connsiteY5" fmla="*/ 458776 h 458821"/>
                  <a:gd name="connsiteX6" fmla="*/ 4583 w 524658"/>
                  <a:gd name="connsiteY6" fmla="*/ 360805 h 458821"/>
                  <a:gd name="connsiteX0" fmla="*/ 1783 w 521858"/>
                  <a:gd name="connsiteY0" fmla="*/ 360805 h 471054"/>
                  <a:gd name="connsiteX1" fmla="*/ 63016 w 521858"/>
                  <a:gd name="connsiteY1" fmla="*/ 185273 h 471054"/>
                  <a:gd name="connsiteX2" fmla="*/ 218138 w 521858"/>
                  <a:gd name="connsiteY2" fmla="*/ 1576 h 471054"/>
                  <a:gd name="connsiteX3" fmla="*/ 442655 w 521858"/>
                  <a:gd name="connsiteY3" fmla="*/ 111794 h 471054"/>
                  <a:gd name="connsiteX4" fmla="*/ 495723 w 521858"/>
                  <a:gd name="connsiteY4" fmla="*/ 368969 h 471054"/>
                  <a:gd name="connsiteX5" fmla="*/ 124249 w 521858"/>
                  <a:gd name="connsiteY5" fmla="*/ 471022 h 471054"/>
                  <a:gd name="connsiteX6" fmla="*/ 1783 w 521858"/>
                  <a:gd name="connsiteY6" fmla="*/ 360805 h 471054"/>
                  <a:gd name="connsiteX0" fmla="*/ 1657 w 525814"/>
                  <a:gd name="connsiteY0" fmla="*/ 381216 h 471089"/>
                  <a:gd name="connsiteX1" fmla="*/ 66972 w 525814"/>
                  <a:gd name="connsiteY1" fmla="*/ 185273 h 471089"/>
                  <a:gd name="connsiteX2" fmla="*/ 222094 w 525814"/>
                  <a:gd name="connsiteY2" fmla="*/ 1576 h 471089"/>
                  <a:gd name="connsiteX3" fmla="*/ 446611 w 525814"/>
                  <a:gd name="connsiteY3" fmla="*/ 111794 h 471089"/>
                  <a:gd name="connsiteX4" fmla="*/ 499679 w 525814"/>
                  <a:gd name="connsiteY4" fmla="*/ 368969 h 471089"/>
                  <a:gd name="connsiteX5" fmla="*/ 128205 w 525814"/>
                  <a:gd name="connsiteY5" fmla="*/ 471022 h 471089"/>
                  <a:gd name="connsiteX6" fmla="*/ 1657 w 525814"/>
                  <a:gd name="connsiteY6" fmla="*/ 381216 h 471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5814" h="471089">
                    <a:moveTo>
                      <a:pt x="1657" y="381216"/>
                    </a:moveTo>
                    <a:cubicBezTo>
                      <a:pt x="-8548" y="333591"/>
                      <a:pt x="30233" y="248546"/>
                      <a:pt x="66972" y="185273"/>
                    </a:cubicBezTo>
                    <a:cubicBezTo>
                      <a:pt x="103712" y="122000"/>
                      <a:pt x="158821" y="13822"/>
                      <a:pt x="222094" y="1576"/>
                    </a:cubicBezTo>
                    <a:cubicBezTo>
                      <a:pt x="285367" y="-10671"/>
                      <a:pt x="400347" y="50562"/>
                      <a:pt x="446611" y="111794"/>
                    </a:cubicBezTo>
                    <a:cubicBezTo>
                      <a:pt x="492875" y="173026"/>
                      <a:pt x="564993" y="307057"/>
                      <a:pt x="499679" y="368969"/>
                    </a:cubicBezTo>
                    <a:cubicBezTo>
                      <a:pt x="434365" y="430881"/>
                      <a:pt x="211209" y="468981"/>
                      <a:pt x="128205" y="471022"/>
                    </a:cubicBezTo>
                    <a:cubicBezTo>
                      <a:pt x="45201" y="473063"/>
                      <a:pt x="11862" y="428841"/>
                      <a:pt x="1657" y="3812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Forme libre 6">
                <a:extLst>
                  <a:ext uri="{FF2B5EF4-FFF2-40B4-BE49-F238E27FC236}">
                    <a16:creationId xmlns:a16="http://schemas.microsoft.com/office/drawing/2014/main" id="{EADF0283-B9ED-DB7C-1776-C9EBC4E4197A}"/>
                  </a:ext>
                </a:extLst>
              </p:cNvPr>
              <p:cNvSpPr/>
              <p:nvPr/>
            </p:nvSpPr>
            <p:spPr>
              <a:xfrm>
                <a:off x="5348278" y="2802686"/>
                <a:ext cx="613705" cy="559789"/>
              </a:xfrm>
              <a:custGeom>
                <a:avLst/>
                <a:gdLst>
                  <a:gd name="connsiteX0" fmla="*/ 364882 w 613974"/>
                  <a:gd name="connsiteY0" fmla="*/ 469 h 559776"/>
                  <a:gd name="connsiteX1" fmla="*/ 209761 w 613974"/>
                  <a:gd name="connsiteY1" fmla="*/ 122934 h 559776"/>
                  <a:gd name="connsiteX2" fmla="*/ 38311 w 613974"/>
                  <a:gd name="connsiteY2" fmla="*/ 184166 h 559776"/>
                  <a:gd name="connsiteX3" fmla="*/ 9736 w 613974"/>
                  <a:gd name="connsiteY3" fmla="*/ 420930 h 559776"/>
                  <a:gd name="connsiteX4" fmla="*/ 168939 w 613974"/>
                  <a:gd name="connsiteY4" fmla="*/ 559723 h 559776"/>
                  <a:gd name="connsiteX5" fmla="*/ 356718 w 613974"/>
                  <a:gd name="connsiteY5" fmla="*/ 437259 h 559776"/>
                  <a:gd name="connsiteX6" fmla="*/ 536332 w 613974"/>
                  <a:gd name="connsiteY6" fmla="*/ 425012 h 559776"/>
                  <a:gd name="connsiteX7" fmla="*/ 613893 w 613974"/>
                  <a:gd name="connsiteY7" fmla="*/ 249480 h 559776"/>
                  <a:gd name="connsiteX8" fmla="*/ 524086 w 613974"/>
                  <a:gd name="connsiteY8" fmla="*/ 86194 h 559776"/>
                  <a:gd name="connsiteX9" fmla="*/ 364882 w 613974"/>
                  <a:gd name="connsiteY9" fmla="*/ 469 h 559776"/>
                  <a:gd name="connsiteX0" fmla="*/ 364882 w 613968"/>
                  <a:gd name="connsiteY0" fmla="*/ 469 h 560035"/>
                  <a:gd name="connsiteX1" fmla="*/ 209761 w 613968"/>
                  <a:gd name="connsiteY1" fmla="*/ 122934 h 560035"/>
                  <a:gd name="connsiteX2" fmla="*/ 38311 w 613968"/>
                  <a:gd name="connsiteY2" fmla="*/ 184166 h 560035"/>
                  <a:gd name="connsiteX3" fmla="*/ 9736 w 613968"/>
                  <a:gd name="connsiteY3" fmla="*/ 420930 h 560035"/>
                  <a:gd name="connsiteX4" fmla="*/ 168939 w 613968"/>
                  <a:gd name="connsiteY4" fmla="*/ 559723 h 560035"/>
                  <a:gd name="connsiteX5" fmla="*/ 373047 w 613968"/>
                  <a:gd name="connsiteY5" fmla="*/ 457669 h 560035"/>
                  <a:gd name="connsiteX6" fmla="*/ 536332 w 613968"/>
                  <a:gd name="connsiteY6" fmla="*/ 425012 h 560035"/>
                  <a:gd name="connsiteX7" fmla="*/ 613893 w 613968"/>
                  <a:gd name="connsiteY7" fmla="*/ 249480 h 560035"/>
                  <a:gd name="connsiteX8" fmla="*/ 524086 w 613968"/>
                  <a:gd name="connsiteY8" fmla="*/ 86194 h 560035"/>
                  <a:gd name="connsiteX9" fmla="*/ 364882 w 613968"/>
                  <a:gd name="connsiteY9" fmla="*/ 469 h 560035"/>
                  <a:gd name="connsiteX0" fmla="*/ 364619 w 613705"/>
                  <a:gd name="connsiteY0" fmla="*/ 223 h 559789"/>
                  <a:gd name="connsiteX1" fmla="*/ 201334 w 613705"/>
                  <a:gd name="connsiteY1" fmla="*/ 110442 h 559789"/>
                  <a:gd name="connsiteX2" fmla="*/ 38048 w 613705"/>
                  <a:gd name="connsiteY2" fmla="*/ 183920 h 559789"/>
                  <a:gd name="connsiteX3" fmla="*/ 9473 w 613705"/>
                  <a:gd name="connsiteY3" fmla="*/ 420684 h 559789"/>
                  <a:gd name="connsiteX4" fmla="*/ 168676 w 613705"/>
                  <a:gd name="connsiteY4" fmla="*/ 559477 h 559789"/>
                  <a:gd name="connsiteX5" fmla="*/ 372784 w 613705"/>
                  <a:gd name="connsiteY5" fmla="*/ 457423 h 559789"/>
                  <a:gd name="connsiteX6" fmla="*/ 536069 w 613705"/>
                  <a:gd name="connsiteY6" fmla="*/ 424766 h 559789"/>
                  <a:gd name="connsiteX7" fmla="*/ 613630 w 613705"/>
                  <a:gd name="connsiteY7" fmla="*/ 249234 h 559789"/>
                  <a:gd name="connsiteX8" fmla="*/ 523823 w 613705"/>
                  <a:gd name="connsiteY8" fmla="*/ 85948 h 559789"/>
                  <a:gd name="connsiteX9" fmla="*/ 364619 w 613705"/>
                  <a:gd name="connsiteY9" fmla="*/ 223 h 55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3705" h="559789">
                    <a:moveTo>
                      <a:pt x="364619" y="223"/>
                    </a:moveTo>
                    <a:cubicBezTo>
                      <a:pt x="310871" y="4305"/>
                      <a:pt x="255762" y="79826"/>
                      <a:pt x="201334" y="110442"/>
                    </a:cubicBezTo>
                    <a:cubicBezTo>
                      <a:pt x="146905" y="141058"/>
                      <a:pt x="70025" y="132213"/>
                      <a:pt x="38048" y="183920"/>
                    </a:cubicBezTo>
                    <a:cubicBezTo>
                      <a:pt x="6071" y="235627"/>
                      <a:pt x="-12298" y="358091"/>
                      <a:pt x="9473" y="420684"/>
                    </a:cubicBezTo>
                    <a:cubicBezTo>
                      <a:pt x="31244" y="483277"/>
                      <a:pt x="108124" y="553354"/>
                      <a:pt x="168676" y="559477"/>
                    </a:cubicBezTo>
                    <a:cubicBezTo>
                      <a:pt x="229228" y="565600"/>
                      <a:pt x="311552" y="479875"/>
                      <a:pt x="372784" y="457423"/>
                    </a:cubicBezTo>
                    <a:cubicBezTo>
                      <a:pt x="434016" y="434971"/>
                      <a:pt x="495928" y="459464"/>
                      <a:pt x="536069" y="424766"/>
                    </a:cubicBezTo>
                    <a:cubicBezTo>
                      <a:pt x="576210" y="390068"/>
                      <a:pt x="615671" y="305704"/>
                      <a:pt x="613630" y="249234"/>
                    </a:cubicBezTo>
                    <a:cubicBezTo>
                      <a:pt x="611589" y="192764"/>
                      <a:pt x="559882" y="122687"/>
                      <a:pt x="523823" y="85948"/>
                    </a:cubicBezTo>
                    <a:cubicBezTo>
                      <a:pt x="487764" y="49209"/>
                      <a:pt x="418367" y="-3859"/>
                      <a:pt x="364619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orme libre 7">
                <a:extLst>
                  <a:ext uri="{FF2B5EF4-FFF2-40B4-BE49-F238E27FC236}">
                    <a16:creationId xmlns:a16="http://schemas.microsoft.com/office/drawing/2014/main" id="{62593650-B6BE-AE2B-EA68-DE6BB771EDC8}"/>
                  </a:ext>
                </a:extLst>
              </p:cNvPr>
              <p:cNvSpPr/>
              <p:nvPr/>
            </p:nvSpPr>
            <p:spPr>
              <a:xfrm>
                <a:off x="5453671" y="3246017"/>
                <a:ext cx="631453" cy="525081"/>
              </a:xfrm>
              <a:custGeom>
                <a:avLst/>
                <a:gdLst>
                  <a:gd name="connsiteX0" fmla="*/ 211198 w 631453"/>
                  <a:gd name="connsiteY0" fmla="*/ 76991 h 525081"/>
                  <a:gd name="connsiteX1" fmla="*/ 46193 w 631453"/>
                  <a:gd name="connsiteY1" fmla="*/ 175535 h 525081"/>
                  <a:gd name="connsiteX2" fmla="*/ 7234 w 631453"/>
                  <a:gd name="connsiteY2" fmla="*/ 351998 h 525081"/>
                  <a:gd name="connsiteX3" fmla="*/ 167655 w 631453"/>
                  <a:gd name="connsiteY3" fmla="*/ 517003 h 525081"/>
                  <a:gd name="connsiteX4" fmla="*/ 328076 w 631453"/>
                  <a:gd name="connsiteY4" fmla="*/ 494085 h 525081"/>
                  <a:gd name="connsiteX5" fmla="*/ 426620 w 631453"/>
                  <a:gd name="connsiteY5" fmla="*/ 445959 h 525081"/>
                  <a:gd name="connsiteX6" fmla="*/ 564124 w 631453"/>
                  <a:gd name="connsiteY6" fmla="*/ 386374 h 525081"/>
                  <a:gd name="connsiteX7" fmla="*/ 628293 w 631453"/>
                  <a:gd name="connsiteY7" fmla="*/ 253454 h 525081"/>
                  <a:gd name="connsiteX8" fmla="*/ 607667 w 631453"/>
                  <a:gd name="connsiteY8" fmla="*/ 131992 h 525081"/>
                  <a:gd name="connsiteX9" fmla="*/ 488497 w 631453"/>
                  <a:gd name="connsiteY9" fmla="*/ 10531 h 525081"/>
                  <a:gd name="connsiteX10" fmla="*/ 396828 w 631453"/>
                  <a:gd name="connsiteY10" fmla="*/ 12822 h 525081"/>
                  <a:gd name="connsiteX11" fmla="*/ 211198 w 631453"/>
                  <a:gd name="connsiteY11" fmla="*/ 76991 h 52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1453" h="525081">
                    <a:moveTo>
                      <a:pt x="211198" y="76991"/>
                    </a:moveTo>
                    <a:cubicBezTo>
                      <a:pt x="152759" y="104110"/>
                      <a:pt x="80187" y="129701"/>
                      <a:pt x="46193" y="175535"/>
                    </a:cubicBezTo>
                    <a:cubicBezTo>
                      <a:pt x="12199" y="221369"/>
                      <a:pt x="-13010" y="295087"/>
                      <a:pt x="7234" y="351998"/>
                    </a:cubicBezTo>
                    <a:cubicBezTo>
                      <a:pt x="27478" y="408909"/>
                      <a:pt x="114181" y="493322"/>
                      <a:pt x="167655" y="517003"/>
                    </a:cubicBezTo>
                    <a:cubicBezTo>
                      <a:pt x="221129" y="540684"/>
                      <a:pt x="284915" y="505926"/>
                      <a:pt x="328076" y="494085"/>
                    </a:cubicBezTo>
                    <a:cubicBezTo>
                      <a:pt x="371237" y="482244"/>
                      <a:pt x="387279" y="463911"/>
                      <a:pt x="426620" y="445959"/>
                    </a:cubicBezTo>
                    <a:cubicBezTo>
                      <a:pt x="465961" y="428007"/>
                      <a:pt x="530512" y="418458"/>
                      <a:pt x="564124" y="386374"/>
                    </a:cubicBezTo>
                    <a:cubicBezTo>
                      <a:pt x="597736" y="354290"/>
                      <a:pt x="621036" y="295851"/>
                      <a:pt x="628293" y="253454"/>
                    </a:cubicBezTo>
                    <a:cubicBezTo>
                      <a:pt x="635550" y="211057"/>
                      <a:pt x="630966" y="172479"/>
                      <a:pt x="607667" y="131992"/>
                    </a:cubicBezTo>
                    <a:cubicBezTo>
                      <a:pt x="584368" y="91505"/>
                      <a:pt x="523637" y="30393"/>
                      <a:pt x="488497" y="10531"/>
                    </a:cubicBezTo>
                    <a:cubicBezTo>
                      <a:pt x="453357" y="-9331"/>
                      <a:pt x="446864" y="3273"/>
                      <a:pt x="396828" y="12822"/>
                    </a:cubicBezTo>
                    <a:cubicBezTo>
                      <a:pt x="346792" y="22371"/>
                      <a:pt x="269637" y="49872"/>
                      <a:pt x="211198" y="769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Forme libre 8">
                <a:extLst>
                  <a:ext uri="{FF2B5EF4-FFF2-40B4-BE49-F238E27FC236}">
                    <a16:creationId xmlns:a16="http://schemas.microsoft.com/office/drawing/2014/main" id="{932C8E43-2970-A513-8A95-66A2E626AD3A}"/>
                  </a:ext>
                </a:extLst>
              </p:cNvPr>
              <p:cNvSpPr/>
              <p:nvPr/>
            </p:nvSpPr>
            <p:spPr>
              <a:xfrm>
                <a:off x="5473816" y="3662852"/>
                <a:ext cx="745887" cy="811937"/>
              </a:xfrm>
              <a:custGeom>
                <a:avLst/>
                <a:gdLst>
                  <a:gd name="connsiteX0" fmla="*/ 202373 w 757773"/>
                  <a:gd name="connsiteY0" fmla="*/ 135555 h 803272"/>
                  <a:gd name="connsiteX1" fmla="*/ 27764 w 757773"/>
                  <a:gd name="connsiteY1" fmla="*/ 287189 h 803272"/>
                  <a:gd name="connsiteX2" fmla="*/ 7087 w 757773"/>
                  <a:gd name="connsiteY2" fmla="*/ 436526 h 803272"/>
                  <a:gd name="connsiteX3" fmla="*/ 96689 w 757773"/>
                  <a:gd name="connsiteY3" fmla="*/ 567483 h 803272"/>
                  <a:gd name="connsiteX4" fmla="*/ 96689 w 757773"/>
                  <a:gd name="connsiteY4" fmla="*/ 567483 h 803272"/>
                  <a:gd name="connsiteX5" fmla="*/ 200076 w 757773"/>
                  <a:gd name="connsiteY5" fmla="*/ 778852 h 803272"/>
                  <a:gd name="connsiteX6" fmla="*/ 496452 w 757773"/>
                  <a:gd name="connsiteY6" fmla="*/ 788042 h 803272"/>
                  <a:gd name="connsiteX7" fmla="*/ 590649 w 757773"/>
                  <a:gd name="connsiteY7" fmla="*/ 682357 h 803272"/>
                  <a:gd name="connsiteX8" fmla="*/ 728498 w 757773"/>
                  <a:gd name="connsiteY8" fmla="*/ 583565 h 803272"/>
                  <a:gd name="connsiteX9" fmla="*/ 756068 w 757773"/>
                  <a:gd name="connsiteY9" fmla="*/ 388279 h 803272"/>
                  <a:gd name="connsiteX10" fmla="*/ 698631 w 757773"/>
                  <a:gd name="connsiteY10" fmla="*/ 151638 h 803272"/>
                  <a:gd name="connsiteX11" fmla="*/ 526319 w 757773"/>
                  <a:gd name="connsiteY11" fmla="*/ 4 h 803272"/>
                  <a:gd name="connsiteX12" fmla="*/ 202373 w 757773"/>
                  <a:gd name="connsiteY12" fmla="*/ 135555 h 803272"/>
                  <a:gd name="connsiteX0" fmla="*/ 202373 w 757773"/>
                  <a:gd name="connsiteY0" fmla="*/ 135555 h 811941"/>
                  <a:gd name="connsiteX1" fmla="*/ 27764 w 757773"/>
                  <a:gd name="connsiteY1" fmla="*/ 287189 h 811941"/>
                  <a:gd name="connsiteX2" fmla="*/ 7087 w 757773"/>
                  <a:gd name="connsiteY2" fmla="*/ 436526 h 811941"/>
                  <a:gd name="connsiteX3" fmla="*/ 96689 w 757773"/>
                  <a:gd name="connsiteY3" fmla="*/ 567483 h 811941"/>
                  <a:gd name="connsiteX4" fmla="*/ 96689 w 757773"/>
                  <a:gd name="connsiteY4" fmla="*/ 567483 h 811941"/>
                  <a:gd name="connsiteX5" fmla="*/ 200076 w 757773"/>
                  <a:gd name="connsiteY5" fmla="*/ 778852 h 811941"/>
                  <a:gd name="connsiteX6" fmla="*/ 399958 w 757773"/>
                  <a:gd name="connsiteY6" fmla="*/ 801827 h 811941"/>
                  <a:gd name="connsiteX7" fmla="*/ 590649 w 757773"/>
                  <a:gd name="connsiteY7" fmla="*/ 682357 h 811941"/>
                  <a:gd name="connsiteX8" fmla="*/ 728498 w 757773"/>
                  <a:gd name="connsiteY8" fmla="*/ 583565 h 811941"/>
                  <a:gd name="connsiteX9" fmla="*/ 756068 w 757773"/>
                  <a:gd name="connsiteY9" fmla="*/ 388279 h 811941"/>
                  <a:gd name="connsiteX10" fmla="*/ 698631 w 757773"/>
                  <a:gd name="connsiteY10" fmla="*/ 151638 h 811941"/>
                  <a:gd name="connsiteX11" fmla="*/ 526319 w 757773"/>
                  <a:gd name="connsiteY11" fmla="*/ 4 h 811941"/>
                  <a:gd name="connsiteX12" fmla="*/ 202373 w 757773"/>
                  <a:gd name="connsiteY12" fmla="*/ 135555 h 811941"/>
                  <a:gd name="connsiteX0" fmla="*/ 202373 w 739062"/>
                  <a:gd name="connsiteY0" fmla="*/ 135555 h 811941"/>
                  <a:gd name="connsiteX1" fmla="*/ 27764 w 739062"/>
                  <a:gd name="connsiteY1" fmla="*/ 287189 h 811941"/>
                  <a:gd name="connsiteX2" fmla="*/ 7087 w 739062"/>
                  <a:gd name="connsiteY2" fmla="*/ 436526 h 811941"/>
                  <a:gd name="connsiteX3" fmla="*/ 96689 w 739062"/>
                  <a:gd name="connsiteY3" fmla="*/ 567483 h 811941"/>
                  <a:gd name="connsiteX4" fmla="*/ 96689 w 739062"/>
                  <a:gd name="connsiteY4" fmla="*/ 567483 h 811941"/>
                  <a:gd name="connsiteX5" fmla="*/ 200076 w 739062"/>
                  <a:gd name="connsiteY5" fmla="*/ 778852 h 811941"/>
                  <a:gd name="connsiteX6" fmla="*/ 399958 w 739062"/>
                  <a:gd name="connsiteY6" fmla="*/ 801827 h 811941"/>
                  <a:gd name="connsiteX7" fmla="*/ 590649 w 739062"/>
                  <a:gd name="connsiteY7" fmla="*/ 682357 h 811941"/>
                  <a:gd name="connsiteX8" fmla="*/ 728498 w 739062"/>
                  <a:gd name="connsiteY8" fmla="*/ 583565 h 811941"/>
                  <a:gd name="connsiteX9" fmla="*/ 726201 w 739062"/>
                  <a:gd name="connsiteY9" fmla="*/ 351520 h 811941"/>
                  <a:gd name="connsiteX10" fmla="*/ 698631 w 739062"/>
                  <a:gd name="connsiteY10" fmla="*/ 151638 h 811941"/>
                  <a:gd name="connsiteX11" fmla="*/ 526319 w 739062"/>
                  <a:gd name="connsiteY11" fmla="*/ 4 h 811941"/>
                  <a:gd name="connsiteX12" fmla="*/ 202373 w 739062"/>
                  <a:gd name="connsiteY12" fmla="*/ 135555 h 811941"/>
                  <a:gd name="connsiteX0" fmla="*/ 202373 w 760477"/>
                  <a:gd name="connsiteY0" fmla="*/ 135555 h 811941"/>
                  <a:gd name="connsiteX1" fmla="*/ 27764 w 760477"/>
                  <a:gd name="connsiteY1" fmla="*/ 287189 h 811941"/>
                  <a:gd name="connsiteX2" fmla="*/ 7087 w 760477"/>
                  <a:gd name="connsiteY2" fmla="*/ 436526 h 811941"/>
                  <a:gd name="connsiteX3" fmla="*/ 96689 w 760477"/>
                  <a:gd name="connsiteY3" fmla="*/ 567483 h 811941"/>
                  <a:gd name="connsiteX4" fmla="*/ 96689 w 760477"/>
                  <a:gd name="connsiteY4" fmla="*/ 567483 h 811941"/>
                  <a:gd name="connsiteX5" fmla="*/ 200076 w 760477"/>
                  <a:gd name="connsiteY5" fmla="*/ 778852 h 811941"/>
                  <a:gd name="connsiteX6" fmla="*/ 399958 w 760477"/>
                  <a:gd name="connsiteY6" fmla="*/ 801827 h 811941"/>
                  <a:gd name="connsiteX7" fmla="*/ 590649 w 760477"/>
                  <a:gd name="connsiteY7" fmla="*/ 682357 h 811941"/>
                  <a:gd name="connsiteX8" fmla="*/ 753771 w 760477"/>
                  <a:gd name="connsiteY8" fmla="*/ 558293 h 811941"/>
                  <a:gd name="connsiteX9" fmla="*/ 726201 w 760477"/>
                  <a:gd name="connsiteY9" fmla="*/ 351520 h 811941"/>
                  <a:gd name="connsiteX10" fmla="*/ 698631 w 760477"/>
                  <a:gd name="connsiteY10" fmla="*/ 151638 h 811941"/>
                  <a:gd name="connsiteX11" fmla="*/ 526319 w 760477"/>
                  <a:gd name="connsiteY11" fmla="*/ 4 h 811941"/>
                  <a:gd name="connsiteX12" fmla="*/ 202373 w 760477"/>
                  <a:gd name="connsiteY12" fmla="*/ 135555 h 811941"/>
                  <a:gd name="connsiteX0" fmla="*/ 202373 w 765598"/>
                  <a:gd name="connsiteY0" fmla="*/ 135555 h 811941"/>
                  <a:gd name="connsiteX1" fmla="*/ 27764 w 765598"/>
                  <a:gd name="connsiteY1" fmla="*/ 287189 h 811941"/>
                  <a:gd name="connsiteX2" fmla="*/ 7087 w 765598"/>
                  <a:gd name="connsiteY2" fmla="*/ 436526 h 811941"/>
                  <a:gd name="connsiteX3" fmla="*/ 96689 w 765598"/>
                  <a:gd name="connsiteY3" fmla="*/ 567483 h 811941"/>
                  <a:gd name="connsiteX4" fmla="*/ 96689 w 765598"/>
                  <a:gd name="connsiteY4" fmla="*/ 567483 h 811941"/>
                  <a:gd name="connsiteX5" fmla="*/ 200076 w 765598"/>
                  <a:gd name="connsiteY5" fmla="*/ 778852 h 811941"/>
                  <a:gd name="connsiteX6" fmla="*/ 399958 w 765598"/>
                  <a:gd name="connsiteY6" fmla="*/ 801827 h 811941"/>
                  <a:gd name="connsiteX7" fmla="*/ 590649 w 765598"/>
                  <a:gd name="connsiteY7" fmla="*/ 682357 h 811941"/>
                  <a:gd name="connsiteX8" fmla="*/ 753771 w 765598"/>
                  <a:gd name="connsiteY8" fmla="*/ 558293 h 811941"/>
                  <a:gd name="connsiteX9" fmla="*/ 746878 w 765598"/>
                  <a:gd name="connsiteY9" fmla="*/ 314760 h 811941"/>
                  <a:gd name="connsiteX10" fmla="*/ 698631 w 765598"/>
                  <a:gd name="connsiteY10" fmla="*/ 151638 h 811941"/>
                  <a:gd name="connsiteX11" fmla="*/ 526319 w 765598"/>
                  <a:gd name="connsiteY11" fmla="*/ 4 h 811941"/>
                  <a:gd name="connsiteX12" fmla="*/ 202373 w 765598"/>
                  <a:gd name="connsiteY12" fmla="*/ 135555 h 811941"/>
                  <a:gd name="connsiteX0" fmla="*/ 202373 w 761851"/>
                  <a:gd name="connsiteY0" fmla="*/ 135555 h 811941"/>
                  <a:gd name="connsiteX1" fmla="*/ 27764 w 761851"/>
                  <a:gd name="connsiteY1" fmla="*/ 287189 h 811941"/>
                  <a:gd name="connsiteX2" fmla="*/ 7087 w 761851"/>
                  <a:gd name="connsiteY2" fmla="*/ 436526 h 811941"/>
                  <a:gd name="connsiteX3" fmla="*/ 96689 w 761851"/>
                  <a:gd name="connsiteY3" fmla="*/ 567483 h 811941"/>
                  <a:gd name="connsiteX4" fmla="*/ 96689 w 761851"/>
                  <a:gd name="connsiteY4" fmla="*/ 567483 h 811941"/>
                  <a:gd name="connsiteX5" fmla="*/ 200076 w 761851"/>
                  <a:gd name="connsiteY5" fmla="*/ 778852 h 811941"/>
                  <a:gd name="connsiteX6" fmla="*/ 399958 w 761851"/>
                  <a:gd name="connsiteY6" fmla="*/ 801827 h 811941"/>
                  <a:gd name="connsiteX7" fmla="*/ 590649 w 761851"/>
                  <a:gd name="connsiteY7" fmla="*/ 682357 h 811941"/>
                  <a:gd name="connsiteX8" fmla="*/ 753771 w 761851"/>
                  <a:gd name="connsiteY8" fmla="*/ 558293 h 811941"/>
                  <a:gd name="connsiteX9" fmla="*/ 733093 w 761851"/>
                  <a:gd name="connsiteY9" fmla="*/ 323950 h 811941"/>
                  <a:gd name="connsiteX10" fmla="*/ 698631 w 761851"/>
                  <a:gd name="connsiteY10" fmla="*/ 151638 h 811941"/>
                  <a:gd name="connsiteX11" fmla="*/ 526319 w 761851"/>
                  <a:gd name="connsiteY11" fmla="*/ 4 h 811941"/>
                  <a:gd name="connsiteX12" fmla="*/ 202373 w 761851"/>
                  <a:gd name="connsiteY12" fmla="*/ 135555 h 811941"/>
                  <a:gd name="connsiteX0" fmla="*/ 202373 w 762755"/>
                  <a:gd name="connsiteY0" fmla="*/ 135553 h 811939"/>
                  <a:gd name="connsiteX1" fmla="*/ 27764 w 762755"/>
                  <a:gd name="connsiteY1" fmla="*/ 287187 h 811939"/>
                  <a:gd name="connsiteX2" fmla="*/ 7087 w 762755"/>
                  <a:gd name="connsiteY2" fmla="*/ 436524 h 811939"/>
                  <a:gd name="connsiteX3" fmla="*/ 96689 w 762755"/>
                  <a:gd name="connsiteY3" fmla="*/ 567481 h 811939"/>
                  <a:gd name="connsiteX4" fmla="*/ 96689 w 762755"/>
                  <a:gd name="connsiteY4" fmla="*/ 567481 h 811939"/>
                  <a:gd name="connsiteX5" fmla="*/ 200076 w 762755"/>
                  <a:gd name="connsiteY5" fmla="*/ 778850 h 811939"/>
                  <a:gd name="connsiteX6" fmla="*/ 399958 w 762755"/>
                  <a:gd name="connsiteY6" fmla="*/ 801825 h 811939"/>
                  <a:gd name="connsiteX7" fmla="*/ 590649 w 762755"/>
                  <a:gd name="connsiteY7" fmla="*/ 682355 h 811939"/>
                  <a:gd name="connsiteX8" fmla="*/ 753771 w 762755"/>
                  <a:gd name="connsiteY8" fmla="*/ 558291 h 811939"/>
                  <a:gd name="connsiteX9" fmla="*/ 733093 w 762755"/>
                  <a:gd name="connsiteY9" fmla="*/ 323948 h 811939"/>
                  <a:gd name="connsiteX10" fmla="*/ 661871 w 762755"/>
                  <a:gd name="connsiteY10" fmla="*/ 133256 h 811939"/>
                  <a:gd name="connsiteX11" fmla="*/ 526319 w 762755"/>
                  <a:gd name="connsiteY11" fmla="*/ 2 h 811939"/>
                  <a:gd name="connsiteX12" fmla="*/ 202373 w 762755"/>
                  <a:gd name="connsiteY12" fmla="*/ 135553 h 811939"/>
                  <a:gd name="connsiteX0" fmla="*/ 202373 w 761851"/>
                  <a:gd name="connsiteY0" fmla="*/ 135551 h 811937"/>
                  <a:gd name="connsiteX1" fmla="*/ 27764 w 761851"/>
                  <a:gd name="connsiteY1" fmla="*/ 287185 h 811937"/>
                  <a:gd name="connsiteX2" fmla="*/ 7087 w 761851"/>
                  <a:gd name="connsiteY2" fmla="*/ 436522 h 811937"/>
                  <a:gd name="connsiteX3" fmla="*/ 96689 w 761851"/>
                  <a:gd name="connsiteY3" fmla="*/ 567479 h 811937"/>
                  <a:gd name="connsiteX4" fmla="*/ 96689 w 761851"/>
                  <a:gd name="connsiteY4" fmla="*/ 567479 h 811937"/>
                  <a:gd name="connsiteX5" fmla="*/ 200076 w 761851"/>
                  <a:gd name="connsiteY5" fmla="*/ 778848 h 811937"/>
                  <a:gd name="connsiteX6" fmla="*/ 399958 w 761851"/>
                  <a:gd name="connsiteY6" fmla="*/ 801823 h 811937"/>
                  <a:gd name="connsiteX7" fmla="*/ 590649 w 761851"/>
                  <a:gd name="connsiteY7" fmla="*/ 682353 h 811937"/>
                  <a:gd name="connsiteX8" fmla="*/ 753771 w 761851"/>
                  <a:gd name="connsiteY8" fmla="*/ 558289 h 811937"/>
                  <a:gd name="connsiteX9" fmla="*/ 733093 w 761851"/>
                  <a:gd name="connsiteY9" fmla="*/ 323946 h 811937"/>
                  <a:gd name="connsiteX10" fmla="*/ 698631 w 761851"/>
                  <a:gd name="connsiteY10" fmla="*/ 135552 h 811937"/>
                  <a:gd name="connsiteX11" fmla="*/ 526319 w 761851"/>
                  <a:gd name="connsiteY11" fmla="*/ 0 h 811937"/>
                  <a:gd name="connsiteX12" fmla="*/ 202373 w 761851"/>
                  <a:gd name="connsiteY12" fmla="*/ 135551 h 811937"/>
                  <a:gd name="connsiteX0" fmla="*/ 202373 w 757155"/>
                  <a:gd name="connsiteY0" fmla="*/ 135551 h 811937"/>
                  <a:gd name="connsiteX1" fmla="*/ 27764 w 757155"/>
                  <a:gd name="connsiteY1" fmla="*/ 287185 h 811937"/>
                  <a:gd name="connsiteX2" fmla="*/ 7087 w 757155"/>
                  <a:gd name="connsiteY2" fmla="*/ 436522 h 811937"/>
                  <a:gd name="connsiteX3" fmla="*/ 96689 w 757155"/>
                  <a:gd name="connsiteY3" fmla="*/ 567479 h 811937"/>
                  <a:gd name="connsiteX4" fmla="*/ 96689 w 757155"/>
                  <a:gd name="connsiteY4" fmla="*/ 567479 h 811937"/>
                  <a:gd name="connsiteX5" fmla="*/ 200076 w 757155"/>
                  <a:gd name="connsiteY5" fmla="*/ 778848 h 811937"/>
                  <a:gd name="connsiteX6" fmla="*/ 399958 w 757155"/>
                  <a:gd name="connsiteY6" fmla="*/ 801823 h 811937"/>
                  <a:gd name="connsiteX7" fmla="*/ 590649 w 757155"/>
                  <a:gd name="connsiteY7" fmla="*/ 682353 h 811937"/>
                  <a:gd name="connsiteX8" fmla="*/ 753771 w 757155"/>
                  <a:gd name="connsiteY8" fmla="*/ 558289 h 811937"/>
                  <a:gd name="connsiteX9" fmla="*/ 700929 w 757155"/>
                  <a:gd name="connsiteY9" fmla="*/ 418143 h 811937"/>
                  <a:gd name="connsiteX10" fmla="*/ 698631 w 757155"/>
                  <a:gd name="connsiteY10" fmla="*/ 135552 h 811937"/>
                  <a:gd name="connsiteX11" fmla="*/ 526319 w 757155"/>
                  <a:gd name="connsiteY11" fmla="*/ 0 h 811937"/>
                  <a:gd name="connsiteX12" fmla="*/ 202373 w 757155"/>
                  <a:gd name="connsiteY12" fmla="*/ 135551 h 811937"/>
                  <a:gd name="connsiteX0" fmla="*/ 202373 w 764171"/>
                  <a:gd name="connsiteY0" fmla="*/ 135551 h 811937"/>
                  <a:gd name="connsiteX1" fmla="*/ 27764 w 764171"/>
                  <a:gd name="connsiteY1" fmla="*/ 287185 h 811937"/>
                  <a:gd name="connsiteX2" fmla="*/ 7087 w 764171"/>
                  <a:gd name="connsiteY2" fmla="*/ 436522 h 811937"/>
                  <a:gd name="connsiteX3" fmla="*/ 96689 w 764171"/>
                  <a:gd name="connsiteY3" fmla="*/ 567479 h 811937"/>
                  <a:gd name="connsiteX4" fmla="*/ 96689 w 764171"/>
                  <a:gd name="connsiteY4" fmla="*/ 567479 h 811937"/>
                  <a:gd name="connsiteX5" fmla="*/ 200076 w 764171"/>
                  <a:gd name="connsiteY5" fmla="*/ 778848 h 811937"/>
                  <a:gd name="connsiteX6" fmla="*/ 399958 w 764171"/>
                  <a:gd name="connsiteY6" fmla="*/ 801823 h 811937"/>
                  <a:gd name="connsiteX7" fmla="*/ 590649 w 764171"/>
                  <a:gd name="connsiteY7" fmla="*/ 682353 h 811937"/>
                  <a:gd name="connsiteX8" fmla="*/ 753771 w 764171"/>
                  <a:gd name="connsiteY8" fmla="*/ 558289 h 811937"/>
                  <a:gd name="connsiteX9" fmla="*/ 742283 w 764171"/>
                  <a:gd name="connsiteY9" fmla="*/ 353813 h 811937"/>
                  <a:gd name="connsiteX10" fmla="*/ 698631 w 764171"/>
                  <a:gd name="connsiteY10" fmla="*/ 135552 h 811937"/>
                  <a:gd name="connsiteX11" fmla="*/ 526319 w 764171"/>
                  <a:gd name="connsiteY11" fmla="*/ 0 h 811937"/>
                  <a:gd name="connsiteX12" fmla="*/ 202373 w 764171"/>
                  <a:gd name="connsiteY12" fmla="*/ 135551 h 811937"/>
                  <a:gd name="connsiteX0" fmla="*/ 202373 w 745887"/>
                  <a:gd name="connsiteY0" fmla="*/ 135551 h 811937"/>
                  <a:gd name="connsiteX1" fmla="*/ 27764 w 745887"/>
                  <a:gd name="connsiteY1" fmla="*/ 287185 h 811937"/>
                  <a:gd name="connsiteX2" fmla="*/ 7087 w 745887"/>
                  <a:gd name="connsiteY2" fmla="*/ 436522 h 811937"/>
                  <a:gd name="connsiteX3" fmla="*/ 96689 w 745887"/>
                  <a:gd name="connsiteY3" fmla="*/ 567479 h 811937"/>
                  <a:gd name="connsiteX4" fmla="*/ 96689 w 745887"/>
                  <a:gd name="connsiteY4" fmla="*/ 567479 h 811937"/>
                  <a:gd name="connsiteX5" fmla="*/ 200076 w 745887"/>
                  <a:gd name="connsiteY5" fmla="*/ 778848 h 811937"/>
                  <a:gd name="connsiteX6" fmla="*/ 399958 w 745887"/>
                  <a:gd name="connsiteY6" fmla="*/ 801823 h 811937"/>
                  <a:gd name="connsiteX7" fmla="*/ 590649 w 745887"/>
                  <a:gd name="connsiteY7" fmla="*/ 682353 h 811937"/>
                  <a:gd name="connsiteX8" fmla="*/ 726201 w 745887"/>
                  <a:gd name="connsiteY8" fmla="*/ 558289 h 811937"/>
                  <a:gd name="connsiteX9" fmla="*/ 742283 w 745887"/>
                  <a:gd name="connsiteY9" fmla="*/ 353813 h 811937"/>
                  <a:gd name="connsiteX10" fmla="*/ 698631 w 745887"/>
                  <a:gd name="connsiteY10" fmla="*/ 135552 h 811937"/>
                  <a:gd name="connsiteX11" fmla="*/ 526319 w 745887"/>
                  <a:gd name="connsiteY11" fmla="*/ 0 h 811937"/>
                  <a:gd name="connsiteX12" fmla="*/ 202373 w 745887"/>
                  <a:gd name="connsiteY12" fmla="*/ 135551 h 81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5887" h="811937">
                    <a:moveTo>
                      <a:pt x="202373" y="135551"/>
                    </a:moveTo>
                    <a:cubicBezTo>
                      <a:pt x="119280" y="183415"/>
                      <a:pt x="60312" y="237023"/>
                      <a:pt x="27764" y="287185"/>
                    </a:cubicBezTo>
                    <a:cubicBezTo>
                      <a:pt x="-4784" y="337347"/>
                      <a:pt x="-4400" y="389806"/>
                      <a:pt x="7087" y="436522"/>
                    </a:cubicBezTo>
                    <a:cubicBezTo>
                      <a:pt x="18574" y="483238"/>
                      <a:pt x="96689" y="567479"/>
                      <a:pt x="96689" y="567479"/>
                    </a:cubicBezTo>
                    <a:lnTo>
                      <a:pt x="96689" y="567479"/>
                    </a:lnTo>
                    <a:cubicBezTo>
                      <a:pt x="113920" y="602707"/>
                      <a:pt x="149531" y="739791"/>
                      <a:pt x="200076" y="778848"/>
                    </a:cubicBezTo>
                    <a:cubicBezTo>
                      <a:pt x="250621" y="817905"/>
                      <a:pt x="334863" y="817905"/>
                      <a:pt x="399958" y="801823"/>
                    </a:cubicBezTo>
                    <a:cubicBezTo>
                      <a:pt x="465053" y="785741"/>
                      <a:pt x="536275" y="722942"/>
                      <a:pt x="590649" y="682353"/>
                    </a:cubicBezTo>
                    <a:cubicBezTo>
                      <a:pt x="645023" y="641764"/>
                      <a:pt x="700929" y="613046"/>
                      <a:pt x="726201" y="558289"/>
                    </a:cubicBezTo>
                    <a:cubicBezTo>
                      <a:pt x="751473" y="503532"/>
                      <a:pt x="746878" y="424269"/>
                      <a:pt x="742283" y="353813"/>
                    </a:cubicBezTo>
                    <a:cubicBezTo>
                      <a:pt x="737688" y="283357"/>
                      <a:pt x="736922" y="200264"/>
                      <a:pt x="698631" y="135552"/>
                    </a:cubicBezTo>
                    <a:cubicBezTo>
                      <a:pt x="660340" y="70840"/>
                      <a:pt x="609029" y="0"/>
                      <a:pt x="526319" y="0"/>
                    </a:cubicBezTo>
                    <a:cubicBezTo>
                      <a:pt x="443609" y="0"/>
                      <a:pt x="285466" y="87687"/>
                      <a:pt x="202373" y="1355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orme libre 9">
                <a:extLst>
                  <a:ext uri="{FF2B5EF4-FFF2-40B4-BE49-F238E27FC236}">
                    <a16:creationId xmlns:a16="http://schemas.microsoft.com/office/drawing/2014/main" id="{20FA6B5D-47D5-E6A1-99C9-AE626B591B59}"/>
                  </a:ext>
                </a:extLst>
              </p:cNvPr>
              <p:cNvSpPr/>
              <p:nvPr/>
            </p:nvSpPr>
            <p:spPr>
              <a:xfrm>
                <a:off x="3797000" y="1915449"/>
                <a:ext cx="621627" cy="520770"/>
              </a:xfrm>
              <a:custGeom>
                <a:avLst/>
                <a:gdLst>
                  <a:gd name="connsiteX0" fmla="*/ 628831 w 640823"/>
                  <a:gd name="connsiteY0" fmla="*/ 78384 h 518649"/>
                  <a:gd name="connsiteX1" fmla="*/ 551713 w 640823"/>
                  <a:gd name="connsiteY1" fmla="*/ 238128 h 518649"/>
                  <a:gd name="connsiteX2" fmla="*/ 414002 w 640823"/>
                  <a:gd name="connsiteY2" fmla="*/ 469482 h 518649"/>
                  <a:gd name="connsiteX3" fmla="*/ 240487 w 640823"/>
                  <a:gd name="connsiteY3" fmla="*/ 502533 h 518649"/>
                  <a:gd name="connsiteX4" fmla="*/ 39429 w 640823"/>
                  <a:gd name="connsiteY4" fmla="*/ 268425 h 518649"/>
                  <a:gd name="connsiteX5" fmla="*/ 22903 w 640823"/>
                  <a:gd name="connsiteY5" fmla="*/ 105926 h 518649"/>
                  <a:gd name="connsiteX6" fmla="*/ 292817 w 640823"/>
                  <a:gd name="connsiteY6" fmla="*/ 1266 h 518649"/>
                  <a:gd name="connsiteX7" fmla="*/ 628831 w 640823"/>
                  <a:gd name="connsiteY7" fmla="*/ 78384 h 518649"/>
                  <a:gd name="connsiteX0" fmla="*/ 582010 w 599789"/>
                  <a:gd name="connsiteY0" fmla="*/ 33206 h 525801"/>
                  <a:gd name="connsiteX1" fmla="*/ 551713 w 599789"/>
                  <a:gd name="connsiteY1" fmla="*/ 245280 h 525801"/>
                  <a:gd name="connsiteX2" fmla="*/ 414002 w 599789"/>
                  <a:gd name="connsiteY2" fmla="*/ 476634 h 525801"/>
                  <a:gd name="connsiteX3" fmla="*/ 240487 w 599789"/>
                  <a:gd name="connsiteY3" fmla="*/ 509685 h 525801"/>
                  <a:gd name="connsiteX4" fmla="*/ 39429 w 599789"/>
                  <a:gd name="connsiteY4" fmla="*/ 275577 h 525801"/>
                  <a:gd name="connsiteX5" fmla="*/ 22903 w 599789"/>
                  <a:gd name="connsiteY5" fmla="*/ 113078 h 525801"/>
                  <a:gd name="connsiteX6" fmla="*/ 292817 w 599789"/>
                  <a:gd name="connsiteY6" fmla="*/ 8418 h 525801"/>
                  <a:gd name="connsiteX7" fmla="*/ 582010 w 599789"/>
                  <a:gd name="connsiteY7" fmla="*/ 33206 h 525801"/>
                  <a:gd name="connsiteX0" fmla="*/ 587518 w 604355"/>
                  <a:gd name="connsiteY0" fmla="*/ 47153 h 520469"/>
                  <a:gd name="connsiteX1" fmla="*/ 551713 w 604355"/>
                  <a:gd name="connsiteY1" fmla="*/ 239948 h 520469"/>
                  <a:gd name="connsiteX2" fmla="*/ 414002 w 604355"/>
                  <a:gd name="connsiteY2" fmla="*/ 471302 h 520469"/>
                  <a:gd name="connsiteX3" fmla="*/ 240487 w 604355"/>
                  <a:gd name="connsiteY3" fmla="*/ 504353 h 520469"/>
                  <a:gd name="connsiteX4" fmla="*/ 39429 w 604355"/>
                  <a:gd name="connsiteY4" fmla="*/ 270245 h 520469"/>
                  <a:gd name="connsiteX5" fmla="*/ 22903 w 604355"/>
                  <a:gd name="connsiteY5" fmla="*/ 107746 h 520469"/>
                  <a:gd name="connsiteX6" fmla="*/ 292817 w 604355"/>
                  <a:gd name="connsiteY6" fmla="*/ 3086 h 520469"/>
                  <a:gd name="connsiteX7" fmla="*/ 587518 w 604355"/>
                  <a:gd name="connsiteY7" fmla="*/ 47153 h 520469"/>
                  <a:gd name="connsiteX0" fmla="*/ 598535 w 613747"/>
                  <a:gd name="connsiteY0" fmla="*/ 51834 h 519641"/>
                  <a:gd name="connsiteX1" fmla="*/ 551713 w 613747"/>
                  <a:gd name="connsiteY1" fmla="*/ 239120 h 519641"/>
                  <a:gd name="connsiteX2" fmla="*/ 414002 w 613747"/>
                  <a:gd name="connsiteY2" fmla="*/ 470474 h 519641"/>
                  <a:gd name="connsiteX3" fmla="*/ 240487 w 613747"/>
                  <a:gd name="connsiteY3" fmla="*/ 503525 h 519641"/>
                  <a:gd name="connsiteX4" fmla="*/ 39429 w 613747"/>
                  <a:gd name="connsiteY4" fmla="*/ 269417 h 519641"/>
                  <a:gd name="connsiteX5" fmla="*/ 22903 w 613747"/>
                  <a:gd name="connsiteY5" fmla="*/ 106918 h 519641"/>
                  <a:gd name="connsiteX6" fmla="*/ 292817 w 613747"/>
                  <a:gd name="connsiteY6" fmla="*/ 2258 h 519641"/>
                  <a:gd name="connsiteX7" fmla="*/ 598535 w 613747"/>
                  <a:gd name="connsiteY7" fmla="*/ 51834 h 519641"/>
                  <a:gd name="connsiteX0" fmla="*/ 598535 w 619760"/>
                  <a:gd name="connsiteY0" fmla="*/ 51528 h 520505"/>
                  <a:gd name="connsiteX1" fmla="*/ 573747 w 619760"/>
                  <a:gd name="connsiteY1" fmla="*/ 208518 h 520505"/>
                  <a:gd name="connsiteX2" fmla="*/ 414002 w 619760"/>
                  <a:gd name="connsiteY2" fmla="*/ 470168 h 520505"/>
                  <a:gd name="connsiteX3" fmla="*/ 240487 w 619760"/>
                  <a:gd name="connsiteY3" fmla="*/ 503219 h 520505"/>
                  <a:gd name="connsiteX4" fmla="*/ 39429 w 619760"/>
                  <a:gd name="connsiteY4" fmla="*/ 269111 h 520505"/>
                  <a:gd name="connsiteX5" fmla="*/ 22903 w 619760"/>
                  <a:gd name="connsiteY5" fmla="*/ 106612 h 520505"/>
                  <a:gd name="connsiteX6" fmla="*/ 292817 w 619760"/>
                  <a:gd name="connsiteY6" fmla="*/ 1952 h 520505"/>
                  <a:gd name="connsiteX7" fmla="*/ 598535 w 619760"/>
                  <a:gd name="connsiteY7" fmla="*/ 51528 h 520505"/>
                  <a:gd name="connsiteX0" fmla="*/ 598535 w 621627"/>
                  <a:gd name="connsiteY0" fmla="*/ 51457 h 520770"/>
                  <a:gd name="connsiteX1" fmla="*/ 579255 w 621627"/>
                  <a:gd name="connsiteY1" fmla="*/ 200184 h 520770"/>
                  <a:gd name="connsiteX2" fmla="*/ 414002 w 621627"/>
                  <a:gd name="connsiteY2" fmla="*/ 470097 h 520770"/>
                  <a:gd name="connsiteX3" fmla="*/ 240487 w 621627"/>
                  <a:gd name="connsiteY3" fmla="*/ 503148 h 520770"/>
                  <a:gd name="connsiteX4" fmla="*/ 39429 w 621627"/>
                  <a:gd name="connsiteY4" fmla="*/ 269040 h 520770"/>
                  <a:gd name="connsiteX5" fmla="*/ 22903 w 621627"/>
                  <a:gd name="connsiteY5" fmla="*/ 106541 h 520770"/>
                  <a:gd name="connsiteX6" fmla="*/ 292817 w 621627"/>
                  <a:gd name="connsiteY6" fmla="*/ 1881 h 520770"/>
                  <a:gd name="connsiteX7" fmla="*/ 598535 w 621627"/>
                  <a:gd name="connsiteY7" fmla="*/ 51457 h 5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1627" h="520770">
                    <a:moveTo>
                      <a:pt x="598535" y="51457"/>
                    </a:moveTo>
                    <a:cubicBezTo>
                      <a:pt x="646274" y="84507"/>
                      <a:pt x="610010" y="130411"/>
                      <a:pt x="579255" y="200184"/>
                    </a:cubicBezTo>
                    <a:cubicBezTo>
                      <a:pt x="548500" y="269957"/>
                      <a:pt x="470463" y="419603"/>
                      <a:pt x="414002" y="470097"/>
                    </a:cubicBezTo>
                    <a:cubicBezTo>
                      <a:pt x="357541" y="520591"/>
                      <a:pt x="302916" y="536657"/>
                      <a:pt x="240487" y="503148"/>
                    </a:cubicBezTo>
                    <a:cubicBezTo>
                      <a:pt x="178058" y="469639"/>
                      <a:pt x="75693" y="335141"/>
                      <a:pt x="39429" y="269040"/>
                    </a:cubicBezTo>
                    <a:cubicBezTo>
                      <a:pt x="3165" y="202939"/>
                      <a:pt x="-19328" y="151068"/>
                      <a:pt x="22903" y="106541"/>
                    </a:cubicBezTo>
                    <a:cubicBezTo>
                      <a:pt x="65134" y="62014"/>
                      <a:pt x="196878" y="11062"/>
                      <a:pt x="292817" y="1881"/>
                    </a:cubicBezTo>
                    <a:cubicBezTo>
                      <a:pt x="388756" y="-7300"/>
                      <a:pt x="550796" y="18407"/>
                      <a:pt x="598535" y="514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Forme libre 10">
                <a:extLst>
                  <a:ext uri="{FF2B5EF4-FFF2-40B4-BE49-F238E27FC236}">
                    <a16:creationId xmlns:a16="http://schemas.microsoft.com/office/drawing/2014/main" id="{5BD6133E-D1F4-85A8-179A-A9054F9BAECF}"/>
                  </a:ext>
                </a:extLst>
              </p:cNvPr>
              <p:cNvSpPr/>
              <p:nvPr/>
            </p:nvSpPr>
            <p:spPr>
              <a:xfrm>
                <a:off x="3368188" y="2064824"/>
                <a:ext cx="466440" cy="541745"/>
              </a:xfrm>
              <a:custGeom>
                <a:avLst/>
                <a:gdLst>
                  <a:gd name="connsiteX0" fmla="*/ 26237 w 465333"/>
                  <a:gd name="connsiteY0" fmla="*/ 231094 h 540253"/>
                  <a:gd name="connsiteX1" fmla="*/ 26237 w 465333"/>
                  <a:gd name="connsiteY1" fmla="*/ 297196 h 540253"/>
                  <a:gd name="connsiteX2" fmla="*/ 298905 w 465333"/>
                  <a:gd name="connsiteY2" fmla="*/ 534058 h 540253"/>
                  <a:gd name="connsiteX3" fmla="*/ 414582 w 465333"/>
                  <a:gd name="connsiteY3" fmla="*/ 445923 h 540253"/>
                  <a:gd name="connsiteX4" fmla="*/ 464158 w 465333"/>
                  <a:gd name="connsiteY4" fmla="*/ 178764 h 540253"/>
                  <a:gd name="connsiteX5" fmla="*/ 433861 w 465333"/>
                  <a:gd name="connsiteY5" fmla="*/ 10757 h 540253"/>
                  <a:gd name="connsiteX6" fmla="*/ 271362 w 465333"/>
                  <a:gd name="connsiteY6" fmla="*/ 16266 h 540253"/>
                  <a:gd name="connsiteX7" fmla="*/ 271362 w 465333"/>
                  <a:gd name="connsiteY7" fmla="*/ 16266 h 540253"/>
                  <a:gd name="connsiteX8" fmla="*/ 26237 w 465333"/>
                  <a:gd name="connsiteY8" fmla="*/ 231094 h 540253"/>
                  <a:gd name="connsiteX0" fmla="*/ 26237 w 465333"/>
                  <a:gd name="connsiteY0" fmla="*/ 173256 h 540253"/>
                  <a:gd name="connsiteX1" fmla="*/ 26237 w 465333"/>
                  <a:gd name="connsiteY1" fmla="*/ 297196 h 540253"/>
                  <a:gd name="connsiteX2" fmla="*/ 298905 w 465333"/>
                  <a:gd name="connsiteY2" fmla="*/ 534058 h 540253"/>
                  <a:gd name="connsiteX3" fmla="*/ 414582 w 465333"/>
                  <a:gd name="connsiteY3" fmla="*/ 445923 h 540253"/>
                  <a:gd name="connsiteX4" fmla="*/ 464158 w 465333"/>
                  <a:gd name="connsiteY4" fmla="*/ 178764 h 540253"/>
                  <a:gd name="connsiteX5" fmla="*/ 433861 w 465333"/>
                  <a:gd name="connsiteY5" fmla="*/ 10757 h 540253"/>
                  <a:gd name="connsiteX6" fmla="*/ 271362 w 465333"/>
                  <a:gd name="connsiteY6" fmla="*/ 16266 h 540253"/>
                  <a:gd name="connsiteX7" fmla="*/ 271362 w 465333"/>
                  <a:gd name="connsiteY7" fmla="*/ 16266 h 540253"/>
                  <a:gd name="connsiteX8" fmla="*/ 26237 w 465333"/>
                  <a:gd name="connsiteY8" fmla="*/ 173256 h 540253"/>
                  <a:gd name="connsiteX0" fmla="*/ 26237 w 465333"/>
                  <a:gd name="connsiteY0" fmla="*/ 173256 h 540253"/>
                  <a:gd name="connsiteX1" fmla="*/ 26237 w 465333"/>
                  <a:gd name="connsiteY1" fmla="*/ 297196 h 540253"/>
                  <a:gd name="connsiteX2" fmla="*/ 298905 w 465333"/>
                  <a:gd name="connsiteY2" fmla="*/ 534058 h 540253"/>
                  <a:gd name="connsiteX3" fmla="*/ 414582 w 465333"/>
                  <a:gd name="connsiteY3" fmla="*/ 445923 h 540253"/>
                  <a:gd name="connsiteX4" fmla="*/ 464158 w 465333"/>
                  <a:gd name="connsiteY4" fmla="*/ 178764 h 540253"/>
                  <a:gd name="connsiteX5" fmla="*/ 433861 w 465333"/>
                  <a:gd name="connsiteY5" fmla="*/ 10757 h 540253"/>
                  <a:gd name="connsiteX6" fmla="*/ 271362 w 465333"/>
                  <a:gd name="connsiteY6" fmla="*/ 16266 h 540253"/>
                  <a:gd name="connsiteX7" fmla="*/ 271362 w 465333"/>
                  <a:gd name="connsiteY7" fmla="*/ 16266 h 540253"/>
                  <a:gd name="connsiteX8" fmla="*/ 26237 w 465333"/>
                  <a:gd name="connsiteY8" fmla="*/ 173256 h 540253"/>
                  <a:gd name="connsiteX0" fmla="*/ 29854 w 468950"/>
                  <a:gd name="connsiteY0" fmla="*/ 173256 h 540253"/>
                  <a:gd name="connsiteX1" fmla="*/ 29854 w 468950"/>
                  <a:gd name="connsiteY1" fmla="*/ 297196 h 540253"/>
                  <a:gd name="connsiteX2" fmla="*/ 302522 w 468950"/>
                  <a:gd name="connsiteY2" fmla="*/ 534058 h 540253"/>
                  <a:gd name="connsiteX3" fmla="*/ 418199 w 468950"/>
                  <a:gd name="connsiteY3" fmla="*/ 445923 h 540253"/>
                  <a:gd name="connsiteX4" fmla="*/ 467775 w 468950"/>
                  <a:gd name="connsiteY4" fmla="*/ 178764 h 540253"/>
                  <a:gd name="connsiteX5" fmla="*/ 437478 w 468950"/>
                  <a:gd name="connsiteY5" fmla="*/ 10757 h 540253"/>
                  <a:gd name="connsiteX6" fmla="*/ 274979 w 468950"/>
                  <a:gd name="connsiteY6" fmla="*/ 16266 h 540253"/>
                  <a:gd name="connsiteX7" fmla="*/ 274979 w 468950"/>
                  <a:gd name="connsiteY7" fmla="*/ 16266 h 540253"/>
                  <a:gd name="connsiteX8" fmla="*/ 29854 w 468950"/>
                  <a:gd name="connsiteY8" fmla="*/ 173256 h 540253"/>
                  <a:gd name="connsiteX0" fmla="*/ 35697 w 463776"/>
                  <a:gd name="connsiteY0" fmla="*/ 159485 h 540253"/>
                  <a:gd name="connsiteX1" fmla="*/ 24680 w 463776"/>
                  <a:gd name="connsiteY1" fmla="*/ 297196 h 540253"/>
                  <a:gd name="connsiteX2" fmla="*/ 297348 w 463776"/>
                  <a:gd name="connsiteY2" fmla="*/ 534058 h 540253"/>
                  <a:gd name="connsiteX3" fmla="*/ 413025 w 463776"/>
                  <a:gd name="connsiteY3" fmla="*/ 445923 h 540253"/>
                  <a:gd name="connsiteX4" fmla="*/ 462601 w 463776"/>
                  <a:gd name="connsiteY4" fmla="*/ 178764 h 540253"/>
                  <a:gd name="connsiteX5" fmla="*/ 432304 w 463776"/>
                  <a:gd name="connsiteY5" fmla="*/ 10757 h 540253"/>
                  <a:gd name="connsiteX6" fmla="*/ 269805 w 463776"/>
                  <a:gd name="connsiteY6" fmla="*/ 16266 h 540253"/>
                  <a:gd name="connsiteX7" fmla="*/ 269805 w 463776"/>
                  <a:gd name="connsiteY7" fmla="*/ 16266 h 540253"/>
                  <a:gd name="connsiteX8" fmla="*/ 35697 w 463776"/>
                  <a:gd name="connsiteY8" fmla="*/ 159485 h 540253"/>
                  <a:gd name="connsiteX0" fmla="*/ 35697 w 463776"/>
                  <a:gd name="connsiteY0" fmla="*/ 159485 h 540253"/>
                  <a:gd name="connsiteX1" fmla="*/ 24680 w 463776"/>
                  <a:gd name="connsiteY1" fmla="*/ 297196 h 540253"/>
                  <a:gd name="connsiteX2" fmla="*/ 297348 w 463776"/>
                  <a:gd name="connsiteY2" fmla="*/ 534058 h 540253"/>
                  <a:gd name="connsiteX3" fmla="*/ 413025 w 463776"/>
                  <a:gd name="connsiteY3" fmla="*/ 445923 h 540253"/>
                  <a:gd name="connsiteX4" fmla="*/ 462601 w 463776"/>
                  <a:gd name="connsiteY4" fmla="*/ 178764 h 540253"/>
                  <a:gd name="connsiteX5" fmla="*/ 432304 w 463776"/>
                  <a:gd name="connsiteY5" fmla="*/ 10757 h 540253"/>
                  <a:gd name="connsiteX6" fmla="*/ 269805 w 463776"/>
                  <a:gd name="connsiteY6" fmla="*/ 16266 h 540253"/>
                  <a:gd name="connsiteX7" fmla="*/ 269805 w 463776"/>
                  <a:gd name="connsiteY7" fmla="*/ 16266 h 540253"/>
                  <a:gd name="connsiteX8" fmla="*/ 35697 w 463776"/>
                  <a:gd name="connsiteY8" fmla="*/ 159485 h 540253"/>
                  <a:gd name="connsiteX0" fmla="*/ 35697 w 463776"/>
                  <a:gd name="connsiteY0" fmla="*/ 159485 h 540253"/>
                  <a:gd name="connsiteX1" fmla="*/ 24680 w 463776"/>
                  <a:gd name="connsiteY1" fmla="*/ 297196 h 540253"/>
                  <a:gd name="connsiteX2" fmla="*/ 297348 w 463776"/>
                  <a:gd name="connsiteY2" fmla="*/ 534058 h 540253"/>
                  <a:gd name="connsiteX3" fmla="*/ 413025 w 463776"/>
                  <a:gd name="connsiteY3" fmla="*/ 445923 h 540253"/>
                  <a:gd name="connsiteX4" fmla="*/ 462601 w 463776"/>
                  <a:gd name="connsiteY4" fmla="*/ 178764 h 540253"/>
                  <a:gd name="connsiteX5" fmla="*/ 432304 w 463776"/>
                  <a:gd name="connsiteY5" fmla="*/ 10757 h 540253"/>
                  <a:gd name="connsiteX6" fmla="*/ 269805 w 463776"/>
                  <a:gd name="connsiteY6" fmla="*/ 16266 h 540253"/>
                  <a:gd name="connsiteX7" fmla="*/ 234000 w 463776"/>
                  <a:gd name="connsiteY7" fmla="*/ 43808 h 540253"/>
                  <a:gd name="connsiteX8" fmla="*/ 35697 w 463776"/>
                  <a:gd name="connsiteY8" fmla="*/ 159485 h 540253"/>
                  <a:gd name="connsiteX0" fmla="*/ 35697 w 463448"/>
                  <a:gd name="connsiteY0" fmla="*/ 160293 h 541061"/>
                  <a:gd name="connsiteX1" fmla="*/ 24680 w 463448"/>
                  <a:gd name="connsiteY1" fmla="*/ 298004 h 541061"/>
                  <a:gd name="connsiteX2" fmla="*/ 297348 w 463448"/>
                  <a:gd name="connsiteY2" fmla="*/ 534866 h 541061"/>
                  <a:gd name="connsiteX3" fmla="*/ 413025 w 463448"/>
                  <a:gd name="connsiteY3" fmla="*/ 446731 h 541061"/>
                  <a:gd name="connsiteX4" fmla="*/ 462601 w 463448"/>
                  <a:gd name="connsiteY4" fmla="*/ 179572 h 541061"/>
                  <a:gd name="connsiteX5" fmla="*/ 432304 w 463448"/>
                  <a:gd name="connsiteY5" fmla="*/ 11565 h 541061"/>
                  <a:gd name="connsiteX6" fmla="*/ 291839 w 463448"/>
                  <a:gd name="connsiteY6" fmla="*/ 14320 h 541061"/>
                  <a:gd name="connsiteX7" fmla="*/ 234000 w 463448"/>
                  <a:gd name="connsiteY7" fmla="*/ 44616 h 541061"/>
                  <a:gd name="connsiteX8" fmla="*/ 35697 w 463448"/>
                  <a:gd name="connsiteY8" fmla="*/ 160293 h 541061"/>
                  <a:gd name="connsiteX0" fmla="*/ 35697 w 463448"/>
                  <a:gd name="connsiteY0" fmla="*/ 160293 h 541061"/>
                  <a:gd name="connsiteX1" fmla="*/ 24680 w 463448"/>
                  <a:gd name="connsiteY1" fmla="*/ 298004 h 541061"/>
                  <a:gd name="connsiteX2" fmla="*/ 297348 w 463448"/>
                  <a:gd name="connsiteY2" fmla="*/ 534866 h 541061"/>
                  <a:gd name="connsiteX3" fmla="*/ 413025 w 463448"/>
                  <a:gd name="connsiteY3" fmla="*/ 446731 h 541061"/>
                  <a:gd name="connsiteX4" fmla="*/ 462601 w 463448"/>
                  <a:gd name="connsiteY4" fmla="*/ 179572 h 541061"/>
                  <a:gd name="connsiteX5" fmla="*/ 432304 w 463448"/>
                  <a:gd name="connsiteY5" fmla="*/ 11565 h 541061"/>
                  <a:gd name="connsiteX6" fmla="*/ 291839 w 463448"/>
                  <a:gd name="connsiteY6" fmla="*/ 14320 h 541061"/>
                  <a:gd name="connsiteX7" fmla="*/ 234000 w 463448"/>
                  <a:gd name="connsiteY7" fmla="*/ 44616 h 541061"/>
                  <a:gd name="connsiteX8" fmla="*/ 35697 w 463448"/>
                  <a:gd name="connsiteY8" fmla="*/ 160293 h 541061"/>
                  <a:gd name="connsiteX0" fmla="*/ 35697 w 463448"/>
                  <a:gd name="connsiteY0" fmla="*/ 160293 h 541061"/>
                  <a:gd name="connsiteX1" fmla="*/ 24680 w 463448"/>
                  <a:gd name="connsiteY1" fmla="*/ 298004 h 541061"/>
                  <a:gd name="connsiteX2" fmla="*/ 297348 w 463448"/>
                  <a:gd name="connsiteY2" fmla="*/ 534866 h 541061"/>
                  <a:gd name="connsiteX3" fmla="*/ 413025 w 463448"/>
                  <a:gd name="connsiteY3" fmla="*/ 446731 h 541061"/>
                  <a:gd name="connsiteX4" fmla="*/ 462601 w 463448"/>
                  <a:gd name="connsiteY4" fmla="*/ 179572 h 541061"/>
                  <a:gd name="connsiteX5" fmla="*/ 432304 w 463448"/>
                  <a:gd name="connsiteY5" fmla="*/ 11565 h 541061"/>
                  <a:gd name="connsiteX6" fmla="*/ 291839 w 463448"/>
                  <a:gd name="connsiteY6" fmla="*/ 14320 h 541061"/>
                  <a:gd name="connsiteX7" fmla="*/ 35697 w 463448"/>
                  <a:gd name="connsiteY7" fmla="*/ 160293 h 541061"/>
                  <a:gd name="connsiteX0" fmla="*/ 35697 w 463555"/>
                  <a:gd name="connsiteY0" fmla="*/ 156837 h 537605"/>
                  <a:gd name="connsiteX1" fmla="*/ 24680 w 463555"/>
                  <a:gd name="connsiteY1" fmla="*/ 294548 h 537605"/>
                  <a:gd name="connsiteX2" fmla="*/ 297348 w 463555"/>
                  <a:gd name="connsiteY2" fmla="*/ 531410 h 537605"/>
                  <a:gd name="connsiteX3" fmla="*/ 413025 w 463555"/>
                  <a:gd name="connsiteY3" fmla="*/ 443275 h 537605"/>
                  <a:gd name="connsiteX4" fmla="*/ 462601 w 463555"/>
                  <a:gd name="connsiteY4" fmla="*/ 176116 h 537605"/>
                  <a:gd name="connsiteX5" fmla="*/ 432304 w 463555"/>
                  <a:gd name="connsiteY5" fmla="*/ 8109 h 537605"/>
                  <a:gd name="connsiteX6" fmla="*/ 283576 w 463555"/>
                  <a:gd name="connsiteY6" fmla="*/ 24635 h 537605"/>
                  <a:gd name="connsiteX7" fmla="*/ 35697 w 463555"/>
                  <a:gd name="connsiteY7" fmla="*/ 156837 h 537605"/>
                  <a:gd name="connsiteX0" fmla="*/ 35697 w 463555"/>
                  <a:gd name="connsiteY0" fmla="*/ 156837 h 537605"/>
                  <a:gd name="connsiteX1" fmla="*/ 24680 w 463555"/>
                  <a:gd name="connsiteY1" fmla="*/ 294548 h 537605"/>
                  <a:gd name="connsiteX2" fmla="*/ 297348 w 463555"/>
                  <a:gd name="connsiteY2" fmla="*/ 531410 h 537605"/>
                  <a:gd name="connsiteX3" fmla="*/ 413025 w 463555"/>
                  <a:gd name="connsiteY3" fmla="*/ 443275 h 537605"/>
                  <a:gd name="connsiteX4" fmla="*/ 462601 w 463555"/>
                  <a:gd name="connsiteY4" fmla="*/ 176116 h 537605"/>
                  <a:gd name="connsiteX5" fmla="*/ 432304 w 463555"/>
                  <a:gd name="connsiteY5" fmla="*/ 8109 h 537605"/>
                  <a:gd name="connsiteX6" fmla="*/ 283576 w 463555"/>
                  <a:gd name="connsiteY6" fmla="*/ 24635 h 537605"/>
                  <a:gd name="connsiteX7" fmla="*/ 35697 w 463555"/>
                  <a:gd name="connsiteY7" fmla="*/ 156837 h 537605"/>
                  <a:gd name="connsiteX0" fmla="*/ 35697 w 463555"/>
                  <a:gd name="connsiteY0" fmla="*/ 156837 h 537605"/>
                  <a:gd name="connsiteX1" fmla="*/ 24680 w 463555"/>
                  <a:gd name="connsiteY1" fmla="*/ 294548 h 537605"/>
                  <a:gd name="connsiteX2" fmla="*/ 297348 w 463555"/>
                  <a:gd name="connsiteY2" fmla="*/ 531410 h 537605"/>
                  <a:gd name="connsiteX3" fmla="*/ 413025 w 463555"/>
                  <a:gd name="connsiteY3" fmla="*/ 443275 h 537605"/>
                  <a:gd name="connsiteX4" fmla="*/ 462601 w 463555"/>
                  <a:gd name="connsiteY4" fmla="*/ 176116 h 537605"/>
                  <a:gd name="connsiteX5" fmla="*/ 432304 w 463555"/>
                  <a:gd name="connsiteY5" fmla="*/ 8109 h 537605"/>
                  <a:gd name="connsiteX6" fmla="*/ 283576 w 463555"/>
                  <a:gd name="connsiteY6" fmla="*/ 24635 h 537605"/>
                  <a:gd name="connsiteX7" fmla="*/ 35697 w 463555"/>
                  <a:gd name="connsiteY7" fmla="*/ 156837 h 537605"/>
                  <a:gd name="connsiteX0" fmla="*/ 35697 w 463555"/>
                  <a:gd name="connsiteY0" fmla="*/ 157191 h 537959"/>
                  <a:gd name="connsiteX1" fmla="*/ 24680 w 463555"/>
                  <a:gd name="connsiteY1" fmla="*/ 294902 h 537959"/>
                  <a:gd name="connsiteX2" fmla="*/ 297348 w 463555"/>
                  <a:gd name="connsiteY2" fmla="*/ 531764 h 537959"/>
                  <a:gd name="connsiteX3" fmla="*/ 413025 w 463555"/>
                  <a:gd name="connsiteY3" fmla="*/ 443629 h 537959"/>
                  <a:gd name="connsiteX4" fmla="*/ 462601 w 463555"/>
                  <a:gd name="connsiteY4" fmla="*/ 176470 h 537959"/>
                  <a:gd name="connsiteX5" fmla="*/ 432304 w 463555"/>
                  <a:gd name="connsiteY5" fmla="*/ 8463 h 537959"/>
                  <a:gd name="connsiteX6" fmla="*/ 283576 w 463555"/>
                  <a:gd name="connsiteY6" fmla="*/ 24989 h 537959"/>
                  <a:gd name="connsiteX7" fmla="*/ 35697 w 463555"/>
                  <a:gd name="connsiteY7" fmla="*/ 157191 h 537959"/>
                  <a:gd name="connsiteX0" fmla="*/ 35697 w 463555"/>
                  <a:gd name="connsiteY0" fmla="*/ 160977 h 541745"/>
                  <a:gd name="connsiteX1" fmla="*/ 24680 w 463555"/>
                  <a:gd name="connsiteY1" fmla="*/ 298688 h 541745"/>
                  <a:gd name="connsiteX2" fmla="*/ 297348 w 463555"/>
                  <a:gd name="connsiteY2" fmla="*/ 535550 h 541745"/>
                  <a:gd name="connsiteX3" fmla="*/ 413025 w 463555"/>
                  <a:gd name="connsiteY3" fmla="*/ 447415 h 541745"/>
                  <a:gd name="connsiteX4" fmla="*/ 462601 w 463555"/>
                  <a:gd name="connsiteY4" fmla="*/ 180256 h 541745"/>
                  <a:gd name="connsiteX5" fmla="*/ 432304 w 463555"/>
                  <a:gd name="connsiteY5" fmla="*/ 12249 h 541745"/>
                  <a:gd name="connsiteX6" fmla="*/ 283576 w 463555"/>
                  <a:gd name="connsiteY6" fmla="*/ 28775 h 541745"/>
                  <a:gd name="connsiteX7" fmla="*/ 54976 w 463555"/>
                  <a:gd name="connsiteY7" fmla="*/ 155468 h 541745"/>
                  <a:gd name="connsiteX8" fmla="*/ 35697 w 463555"/>
                  <a:gd name="connsiteY8" fmla="*/ 160977 h 541745"/>
                  <a:gd name="connsiteX0" fmla="*/ 35697 w 463555"/>
                  <a:gd name="connsiteY0" fmla="*/ 160977 h 541745"/>
                  <a:gd name="connsiteX1" fmla="*/ 24680 w 463555"/>
                  <a:gd name="connsiteY1" fmla="*/ 298688 h 541745"/>
                  <a:gd name="connsiteX2" fmla="*/ 297348 w 463555"/>
                  <a:gd name="connsiteY2" fmla="*/ 535550 h 541745"/>
                  <a:gd name="connsiteX3" fmla="*/ 413025 w 463555"/>
                  <a:gd name="connsiteY3" fmla="*/ 447415 h 541745"/>
                  <a:gd name="connsiteX4" fmla="*/ 462601 w 463555"/>
                  <a:gd name="connsiteY4" fmla="*/ 180256 h 541745"/>
                  <a:gd name="connsiteX5" fmla="*/ 432304 w 463555"/>
                  <a:gd name="connsiteY5" fmla="*/ 12249 h 541745"/>
                  <a:gd name="connsiteX6" fmla="*/ 283576 w 463555"/>
                  <a:gd name="connsiteY6" fmla="*/ 28775 h 541745"/>
                  <a:gd name="connsiteX7" fmla="*/ 54976 w 463555"/>
                  <a:gd name="connsiteY7" fmla="*/ 155468 h 541745"/>
                  <a:gd name="connsiteX8" fmla="*/ 35697 w 463555"/>
                  <a:gd name="connsiteY8" fmla="*/ 160977 h 541745"/>
                  <a:gd name="connsiteX0" fmla="*/ 35697 w 463555"/>
                  <a:gd name="connsiteY0" fmla="*/ 160977 h 541745"/>
                  <a:gd name="connsiteX1" fmla="*/ 24680 w 463555"/>
                  <a:gd name="connsiteY1" fmla="*/ 298688 h 541745"/>
                  <a:gd name="connsiteX2" fmla="*/ 297348 w 463555"/>
                  <a:gd name="connsiteY2" fmla="*/ 535550 h 541745"/>
                  <a:gd name="connsiteX3" fmla="*/ 413025 w 463555"/>
                  <a:gd name="connsiteY3" fmla="*/ 447415 h 541745"/>
                  <a:gd name="connsiteX4" fmla="*/ 462601 w 463555"/>
                  <a:gd name="connsiteY4" fmla="*/ 180256 h 541745"/>
                  <a:gd name="connsiteX5" fmla="*/ 432304 w 463555"/>
                  <a:gd name="connsiteY5" fmla="*/ 12249 h 541745"/>
                  <a:gd name="connsiteX6" fmla="*/ 283576 w 463555"/>
                  <a:gd name="connsiteY6" fmla="*/ 28775 h 541745"/>
                  <a:gd name="connsiteX7" fmla="*/ 104552 w 463555"/>
                  <a:gd name="connsiteY7" fmla="*/ 122418 h 541745"/>
                  <a:gd name="connsiteX8" fmla="*/ 35697 w 463555"/>
                  <a:gd name="connsiteY8" fmla="*/ 160977 h 541745"/>
                  <a:gd name="connsiteX0" fmla="*/ 38582 w 466440"/>
                  <a:gd name="connsiteY0" fmla="*/ 160977 h 541745"/>
                  <a:gd name="connsiteX1" fmla="*/ 27565 w 466440"/>
                  <a:gd name="connsiteY1" fmla="*/ 298688 h 541745"/>
                  <a:gd name="connsiteX2" fmla="*/ 300233 w 466440"/>
                  <a:gd name="connsiteY2" fmla="*/ 535550 h 541745"/>
                  <a:gd name="connsiteX3" fmla="*/ 415910 w 466440"/>
                  <a:gd name="connsiteY3" fmla="*/ 447415 h 541745"/>
                  <a:gd name="connsiteX4" fmla="*/ 465486 w 466440"/>
                  <a:gd name="connsiteY4" fmla="*/ 180256 h 541745"/>
                  <a:gd name="connsiteX5" fmla="*/ 435189 w 466440"/>
                  <a:gd name="connsiteY5" fmla="*/ 12249 h 541745"/>
                  <a:gd name="connsiteX6" fmla="*/ 286461 w 466440"/>
                  <a:gd name="connsiteY6" fmla="*/ 28775 h 541745"/>
                  <a:gd name="connsiteX7" fmla="*/ 38582 w 466440"/>
                  <a:gd name="connsiteY7" fmla="*/ 160977 h 54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6440" h="541745">
                    <a:moveTo>
                      <a:pt x="38582" y="160977"/>
                    </a:moveTo>
                    <a:cubicBezTo>
                      <a:pt x="-4567" y="205962"/>
                      <a:pt x="-16043" y="236259"/>
                      <a:pt x="27565" y="298688"/>
                    </a:cubicBezTo>
                    <a:cubicBezTo>
                      <a:pt x="71173" y="361117"/>
                      <a:pt x="235509" y="510762"/>
                      <a:pt x="300233" y="535550"/>
                    </a:cubicBezTo>
                    <a:cubicBezTo>
                      <a:pt x="364957" y="560338"/>
                      <a:pt x="388368" y="506631"/>
                      <a:pt x="415910" y="447415"/>
                    </a:cubicBezTo>
                    <a:cubicBezTo>
                      <a:pt x="443452" y="388199"/>
                      <a:pt x="462273" y="252783"/>
                      <a:pt x="465486" y="180256"/>
                    </a:cubicBezTo>
                    <a:cubicBezTo>
                      <a:pt x="468699" y="107729"/>
                      <a:pt x="465026" y="37496"/>
                      <a:pt x="435189" y="12249"/>
                    </a:cubicBezTo>
                    <a:cubicBezTo>
                      <a:pt x="405352" y="-12998"/>
                      <a:pt x="349349" y="4905"/>
                      <a:pt x="286461" y="28775"/>
                    </a:cubicBezTo>
                    <a:cubicBezTo>
                      <a:pt x="220360" y="53563"/>
                      <a:pt x="81731" y="115992"/>
                      <a:pt x="38582" y="1609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orme libre 11">
                <a:extLst>
                  <a:ext uri="{FF2B5EF4-FFF2-40B4-BE49-F238E27FC236}">
                    <a16:creationId xmlns:a16="http://schemas.microsoft.com/office/drawing/2014/main" id="{AA17ACF3-E20F-9ED0-5CFB-40E1B12B3862}"/>
                  </a:ext>
                </a:extLst>
              </p:cNvPr>
              <p:cNvSpPr/>
              <p:nvPr/>
            </p:nvSpPr>
            <p:spPr>
              <a:xfrm>
                <a:off x="3038842" y="2345444"/>
                <a:ext cx="499576" cy="541719"/>
              </a:xfrm>
              <a:custGeom>
                <a:avLst/>
                <a:gdLst>
                  <a:gd name="connsiteX0" fmla="*/ 27928 w 497535"/>
                  <a:gd name="connsiteY0" fmla="*/ 304587 h 541719"/>
                  <a:gd name="connsiteX1" fmla="*/ 1034 w 497535"/>
                  <a:gd name="connsiteY1" fmla="*/ 381908 h 541719"/>
                  <a:gd name="connsiteX2" fmla="*/ 64908 w 497535"/>
                  <a:gd name="connsiteY2" fmla="*/ 452505 h 541719"/>
                  <a:gd name="connsiteX3" fmla="*/ 259890 w 497535"/>
                  <a:gd name="connsiteY3" fmla="*/ 506293 h 541719"/>
                  <a:gd name="connsiteX4" fmla="*/ 488490 w 497535"/>
                  <a:gd name="connsiteY4" fmla="*/ 519740 h 541719"/>
                  <a:gd name="connsiteX5" fmla="*/ 438064 w 497535"/>
                  <a:gd name="connsiteY5" fmla="*/ 197011 h 541719"/>
                  <a:gd name="connsiteX6" fmla="*/ 310317 w 497535"/>
                  <a:gd name="connsiteY6" fmla="*/ 12114 h 541719"/>
                  <a:gd name="connsiteX7" fmla="*/ 189293 w 497535"/>
                  <a:gd name="connsiteY7" fmla="*/ 32284 h 541719"/>
                  <a:gd name="connsiteX8" fmla="*/ 61546 w 497535"/>
                  <a:gd name="connsiteY8" fmla="*/ 149946 h 541719"/>
                  <a:gd name="connsiteX9" fmla="*/ 27928 w 497535"/>
                  <a:gd name="connsiteY9" fmla="*/ 304587 h 541719"/>
                  <a:gd name="connsiteX0" fmla="*/ 13771 w 500186"/>
                  <a:gd name="connsiteY0" fmla="*/ 274332 h 541719"/>
                  <a:gd name="connsiteX1" fmla="*/ 3685 w 500186"/>
                  <a:gd name="connsiteY1" fmla="*/ 381908 h 541719"/>
                  <a:gd name="connsiteX2" fmla="*/ 67559 w 500186"/>
                  <a:gd name="connsiteY2" fmla="*/ 452505 h 541719"/>
                  <a:gd name="connsiteX3" fmla="*/ 262541 w 500186"/>
                  <a:gd name="connsiteY3" fmla="*/ 506293 h 541719"/>
                  <a:gd name="connsiteX4" fmla="*/ 491141 w 500186"/>
                  <a:gd name="connsiteY4" fmla="*/ 519740 h 541719"/>
                  <a:gd name="connsiteX5" fmla="*/ 440715 w 500186"/>
                  <a:gd name="connsiteY5" fmla="*/ 197011 h 541719"/>
                  <a:gd name="connsiteX6" fmla="*/ 312968 w 500186"/>
                  <a:gd name="connsiteY6" fmla="*/ 12114 h 541719"/>
                  <a:gd name="connsiteX7" fmla="*/ 191944 w 500186"/>
                  <a:gd name="connsiteY7" fmla="*/ 32284 h 541719"/>
                  <a:gd name="connsiteX8" fmla="*/ 64197 w 500186"/>
                  <a:gd name="connsiteY8" fmla="*/ 149946 h 541719"/>
                  <a:gd name="connsiteX9" fmla="*/ 13771 w 500186"/>
                  <a:gd name="connsiteY9" fmla="*/ 274332 h 541719"/>
                  <a:gd name="connsiteX0" fmla="*/ 13161 w 499576"/>
                  <a:gd name="connsiteY0" fmla="*/ 274332 h 541719"/>
                  <a:gd name="connsiteX1" fmla="*/ 3075 w 499576"/>
                  <a:gd name="connsiteY1" fmla="*/ 381908 h 541719"/>
                  <a:gd name="connsiteX2" fmla="*/ 66949 w 499576"/>
                  <a:gd name="connsiteY2" fmla="*/ 452505 h 541719"/>
                  <a:gd name="connsiteX3" fmla="*/ 261931 w 499576"/>
                  <a:gd name="connsiteY3" fmla="*/ 506293 h 541719"/>
                  <a:gd name="connsiteX4" fmla="*/ 490531 w 499576"/>
                  <a:gd name="connsiteY4" fmla="*/ 519740 h 541719"/>
                  <a:gd name="connsiteX5" fmla="*/ 440105 w 499576"/>
                  <a:gd name="connsiteY5" fmla="*/ 197011 h 541719"/>
                  <a:gd name="connsiteX6" fmla="*/ 312358 w 499576"/>
                  <a:gd name="connsiteY6" fmla="*/ 12114 h 541719"/>
                  <a:gd name="connsiteX7" fmla="*/ 191334 w 499576"/>
                  <a:gd name="connsiteY7" fmla="*/ 32284 h 541719"/>
                  <a:gd name="connsiteX8" fmla="*/ 40055 w 499576"/>
                  <a:gd name="connsiteY8" fmla="*/ 146584 h 541719"/>
                  <a:gd name="connsiteX9" fmla="*/ 13161 w 499576"/>
                  <a:gd name="connsiteY9" fmla="*/ 274332 h 54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9576" h="541719">
                    <a:moveTo>
                      <a:pt x="13161" y="274332"/>
                    </a:moveTo>
                    <a:cubicBezTo>
                      <a:pt x="6998" y="313553"/>
                      <a:pt x="-5890" y="352213"/>
                      <a:pt x="3075" y="381908"/>
                    </a:cubicBezTo>
                    <a:cubicBezTo>
                      <a:pt x="12040" y="411603"/>
                      <a:pt x="23806" y="431774"/>
                      <a:pt x="66949" y="452505"/>
                    </a:cubicBezTo>
                    <a:cubicBezTo>
                      <a:pt x="110092" y="473236"/>
                      <a:pt x="191334" y="495087"/>
                      <a:pt x="261931" y="506293"/>
                    </a:cubicBezTo>
                    <a:cubicBezTo>
                      <a:pt x="332528" y="517499"/>
                      <a:pt x="460835" y="571287"/>
                      <a:pt x="490531" y="519740"/>
                    </a:cubicBezTo>
                    <a:cubicBezTo>
                      <a:pt x="520227" y="468193"/>
                      <a:pt x="469800" y="281615"/>
                      <a:pt x="440105" y="197011"/>
                    </a:cubicBezTo>
                    <a:cubicBezTo>
                      <a:pt x="410410" y="112407"/>
                      <a:pt x="353820" y="39568"/>
                      <a:pt x="312358" y="12114"/>
                    </a:cubicBezTo>
                    <a:cubicBezTo>
                      <a:pt x="270896" y="-15340"/>
                      <a:pt x="232796" y="9312"/>
                      <a:pt x="191334" y="32284"/>
                    </a:cubicBezTo>
                    <a:cubicBezTo>
                      <a:pt x="149872" y="55256"/>
                      <a:pt x="69750" y="106243"/>
                      <a:pt x="40055" y="146584"/>
                    </a:cubicBezTo>
                    <a:cubicBezTo>
                      <a:pt x="10360" y="186925"/>
                      <a:pt x="19324" y="235111"/>
                      <a:pt x="13161" y="2743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Forme libre 12">
                <a:extLst>
                  <a:ext uri="{FF2B5EF4-FFF2-40B4-BE49-F238E27FC236}">
                    <a16:creationId xmlns:a16="http://schemas.microsoft.com/office/drawing/2014/main" id="{654DEBAA-DA0D-077C-5FA9-A2D0201B8E9B}"/>
                  </a:ext>
                </a:extLst>
              </p:cNvPr>
              <p:cNvSpPr/>
              <p:nvPr/>
            </p:nvSpPr>
            <p:spPr>
              <a:xfrm>
                <a:off x="2849903" y="2804416"/>
                <a:ext cx="542860" cy="474480"/>
              </a:xfrm>
              <a:custGeom>
                <a:avLst/>
                <a:gdLst>
                  <a:gd name="connsiteX0" fmla="*/ 20564 w 542860"/>
                  <a:gd name="connsiteY0" fmla="*/ 161621 h 474480"/>
                  <a:gd name="connsiteX1" fmla="*/ 84438 w 542860"/>
                  <a:gd name="connsiteY1" fmla="*/ 54045 h 474480"/>
                  <a:gd name="connsiteX2" fmla="*/ 225632 w 542860"/>
                  <a:gd name="connsiteY2" fmla="*/ 256 h 474480"/>
                  <a:gd name="connsiteX3" fmla="*/ 393720 w 542860"/>
                  <a:gd name="connsiteY3" fmla="*/ 74215 h 474480"/>
                  <a:gd name="connsiteX4" fmla="*/ 511382 w 542860"/>
                  <a:gd name="connsiteY4" fmla="*/ 144812 h 474480"/>
                  <a:gd name="connsiteX5" fmla="*/ 541638 w 542860"/>
                  <a:gd name="connsiteY5" fmla="*/ 306177 h 474480"/>
                  <a:gd name="connsiteX6" fmla="*/ 481126 w 542860"/>
                  <a:gd name="connsiteY6" fmla="*/ 403668 h 474480"/>
                  <a:gd name="connsiteX7" fmla="*/ 360102 w 542860"/>
                  <a:gd name="connsiteY7" fmla="*/ 474265 h 474480"/>
                  <a:gd name="connsiteX8" fmla="*/ 222270 w 542860"/>
                  <a:gd name="connsiteY8" fmla="*/ 427201 h 474480"/>
                  <a:gd name="connsiteX9" fmla="*/ 77714 w 542860"/>
                  <a:gd name="connsiteY9" fmla="*/ 380136 h 474480"/>
                  <a:gd name="connsiteX10" fmla="*/ 3755 w 542860"/>
                  <a:gd name="connsiteY10" fmla="*/ 326348 h 474480"/>
                  <a:gd name="connsiteX11" fmla="*/ 20564 w 542860"/>
                  <a:gd name="connsiteY11" fmla="*/ 161621 h 47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860" h="474480">
                    <a:moveTo>
                      <a:pt x="20564" y="161621"/>
                    </a:moveTo>
                    <a:cubicBezTo>
                      <a:pt x="34011" y="116237"/>
                      <a:pt x="50260" y="80939"/>
                      <a:pt x="84438" y="54045"/>
                    </a:cubicBezTo>
                    <a:cubicBezTo>
                      <a:pt x="118616" y="27151"/>
                      <a:pt x="174085" y="-3106"/>
                      <a:pt x="225632" y="256"/>
                    </a:cubicBezTo>
                    <a:cubicBezTo>
                      <a:pt x="277179" y="3618"/>
                      <a:pt x="346095" y="50122"/>
                      <a:pt x="393720" y="74215"/>
                    </a:cubicBezTo>
                    <a:cubicBezTo>
                      <a:pt x="441345" y="98308"/>
                      <a:pt x="486729" y="106152"/>
                      <a:pt x="511382" y="144812"/>
                    </a:cubicBezTo>
                    <a:cubicBezTo>
                      <a:pt x="536035" y="183472"/>
                      <a:pt x="546681" y="263034"/>
                      <a:pt x="541638" y="306177"/>
                    </a:cubicBezTo>
                    <a:cubicBezTo>
                      <a:pt x="536595" y="349320"/>
                      <a:pt x="511382" y="375653"/>
                      <a:pt x="481126" y="403668"/>
                    </a:cubicBezTo>
                    <a:cubicBezTo>
                      <a:pt x="450870" y="431683"/>
                      <a:pt x="403245" y="470343"/>
                      <a:pt x="360102" y="474265"/>
                    </a:cubicBezTo>
                    <a:cubicBezTo>
                      <a:pt x="316959" y="478187"/>
                      <a:pt x="222270" y="427201"/>
                      <a:pt x="222270" y="427201"/>
                    </a:cubicBezTo>
                    <a:cubicBezTo>
                      <a:pt x="175205" y="411513"/>
                      <a:pt x="114133" y="396945"/>
                      <a:pt x="77714" y="380136"/>
                    </a:cubicBezTo>
                    <a:cubicBezTo>
                      <a:pt x="41295" y="363327"/>
                      <a:pt x="14400" y="361086"/>
                      <a:pt x="3755" y="326348"/>
                    </a:cubicBezTo>
                    <a:cubicBezTo>
                      <a:pt x="-6890" y="291610"/>
                      <a:pt x="7117" y="207005"/>
                      <a:pt x="20564" y="1616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orme libre 13">
                <a:extLst>
                  <a:ext uri="{FF2B5EF4-FFF2-40B4-BE49-F238E27FC236}">
                    <a16:creationId xmlns:a16="http://schemas.microsoft.com/office/drawing/2014/main" id="{55EECAC0-FE30-CB58-8BFB-BA69B701C8D6}"/>
                  </a:ext>
                </a:extLst>
              </p:cNvPr>
              <p:cNvSpPr/>
              <p:nvPr/>
            </p:nvSpPr>
            <p:spPr>
              <a:xfrm>
                <a:off x="2719188" y="3188529"/>
                <a:ext cx="549166" cy="457667"/>
              </a:xfrm>
              <a:custGeom>
                <a:avLst/>
                <a:gdLst>
                  <a:gd name="connsiteX0" fmla="*/ 1813 w 547617"/>
                  <a:gd name="connsiteY0" fmla="*/ 188749 h 452050"/>
                  <a:gd name="connsiteX1" fmla="*/ 18621 w 547617"/>
                  <a:gd name="connsiteY1" fmla="*/ 121514 h 452050"/>
                  <a:gd name="connsiteX2" fmla="*/ 119474 w 547617"/>
                  <a:gd name="connsiteY2" fmla="*/ 37470 h 452050"/>
                  <a:gd name="connsiteX3" fmla="*/ 159816 w 547617"/>
                  <a:gd name="connsiteY3" fmla="*/ 490 h 452050"/>
                  <a:gd name="connsiteX4" fmla="*/ 280839 w 547617"/>
                  <a:gd name="connsiteY4" fmla="*/ 24022 h 452050"/>
                  <a:gd name="connsiteX5" fmla="*/ 485907 w 547617"/>
                  <a:gd name="connsiteY5" fmla="*/ 124875 h 452050"/>
                  <a:gd name="connsiteX6" fmla="*/ 543057 w 547617"/>
                  <a:gd name="connsiteY6" fmla="*/ 219005 h 452050"/>
                  <a:gd name="connsiteX7" fmla="*/ 529610 w 547617"/>
                  <a:gd name="connsiteY7" fmla="*/ 346752 h 452050"/>
                  <a:gd name="connsiteX8" fmla="*/ 415310 w 547617"/>
                  <a:gd name="connsiteY8" fmla="*/ 430796 h 452050"/>
                  <a:gd name="connsiteX9" fmla="*/ 311095 w 547617"/>
                  <a:gd name="connsiteY9" fmla="*/ 450967 h 452050"/>
                  <a:gd name="connsiteX10" fmla="*/ 163177 w 547617"/>
                  <a:gd name="connsiteY10" fmla="*/ 407264 h 452050"/>
                  <a:gd name="connsiteX11" fmla="*/ 42154 w 547617"/>
                  <a:gd name="connsiteY11" fmla="*/ 360199 h 452050"/>
                  <a:gd name="connsiteX12" fmla="*/ 1813 w 547617"/>
                  <a:gd name="connsiteY12" fmla="*/ 188749 h 452050"/>
                  <a:gd name="connsiteX0" fmla="*/ 1813 w 547617"/>
                  <a:gd name="connsiteY0" fmla="*/ 188749 h 452050"/>
                  <a:gd name="connsiteX1" fmla="*/ 18621 w 547617"/>
                  <a:gd name="connsiteY1" fmla="*/ 121514 h 452050"/>
                  <a:gd name="connsiteX2" fmla="*/ 119474 w 547617"/>
                  <a:gd name="connsiteY2" fmla="*/ 37470 h 452050"/>
                  <a:gd name="connsiteX3" fmla="*/ 159816 w 547617"/>
                  <a:gd name="connsiteY3" fmla="*/ 490 h 452050"/>
                  <a:gd name="connsiteX4" fmla="*/ 280839 w 547617"/>
                  <a:gd name="connsiteY4" fmla="*/ 24022 h 452050"/>
                  <a:gd name="connsiteX5" fmla="*/ 485907 w 547617"/>
                  <a:gd name="connsiteY5" fmla="*/ 124875 h 452050"/>
                  <a:gd name="connsiteX6" fmla="*/ 543057 w 547617"/>
                  <a:gd name="connsiteY6" fmla="*/ 219005 h 452050"/>
                  <a:gd name="connsiteX7" fmla="*/ 529610 w 547617"/>
                  <a:gd name="connsiteY7" fmla="*/ 346752 h 452050"/>
                  <a:gd name="connsiteX8" fmla="*/ 415310 w 547617"/>
                  <a:gd name="connsiteY8" fmla="*/ 430796 h 452050"/>
                  <a:gd name="connsiteX9" fmla="*/ 311095 w 547617"/>
                  <a:gd name="connsiteY9" fmla="*/ 450967 h 452050"/>
                  <a:gd name="connsiteX10" fmla="*/ 163177 w 547617"/>
                  <a:gd name="connsiteY10" fmla="*/ 407264 h 452050"/>
                  <a:gd name="connsiteX11" fmla="*/ 42154 w 547617"/>
                  <a:gd name="connsiteY11" fmla="*/ 360199 h 452050"/>
                  <a:gd name="connsiteX12" fmla="*/ 1813 w 547617"/>
                  <a:gd name="connsiteY12" fmla="*/ 188749 h 452050"/>
                  <a:gd name="connsiteX0" fmla="*/ 3362 w 549166"/>
                  <a:gd name="connsiteY0" fmla="*/ 194366 h 457667"/>
                  <a:gd name="connsiteX1" fmla="*/ 20170 w 549166"/>
                  <a:gd name="connsiteY1" fmla="*/ 127131 h 457667"/>
                  <a:gd name="connsiteX2" fmla="*/ 161365 w 549166"/>
                  <a:gd name="connsiteY2" fmla="*/ 6107 h 457667"/>
                  <a:gd name="connsiteX3" fmla="*/ 282388 w 549166"/>
                  <a:gd name="connsiteY3" fmla="*/ 29639 h 457667"/>
                  <a:gd name="connsiteX4" fmla="*/ 487456 w 549166"/>
                  <a:gd name="connsiteY4" fmla="*/ 130492 h 457667"/>
                  <a:gd name="connsiteX5" fmla="*/ 544606 w 549166"/>
                  <a:gd name="connsiteY5" fmla="*/ 224622 h 457667"/>
                  <a:gd name="connsiteX6" fmla="*/ 531159 w 549166"/>
                  <a:gd name="connsiteY6" fmla="*/ 352369 h 457667"/>
                  <a:gd name="connsiteX7" fmla="*/ 416859 w 549166"/>
                  <a:gd name="connsiteY7" fmla="*/ 436413 h 457667"/>
                  <a:gd name="connsiteX8" fmla="*/ 312644 w 549166"/>
                  <a:gd name="connsiteY8" fmla="*/ 456584 h 457667"/>
                  <a:gd name="connsiteX9" fmla="*/ 164726 w 549166"/>
                  <a:gd name="connsiteY9" fmla="*/ 412881 h 457667"/>
                  <a:gd name="connsiteX10" fmla="*/ 43703 w 549166"/>
                  <a:gd name="connsiteY10" fmla="*/ 365816 h 457667"/>
                  <a:gd name="connsiteX11" fmla="*/ 3362 w 549166"/>
                  <a:gd name="connsiteY11" fmla="*/ 194366 h 457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9166" h="457667">
                    <a:moveTo>
                      <a:pt x="3362" y="194366"/>
                    </a:moveTo>
                    <a:cubicBezTo>
                      <a:pt x="-560" y="154585"/>
                      <a:pt x="-6164" y="158508"/>
                      <a:pt x="20170" y="127131"/>
                    </a:cubicBezTo>
                    <a:cubicBezTo>
                      <a:pt x="46504" y="95755"/>
                      <a:pt x="117662" y="22356"/>
                      <a:pt x="161365" y="6107"/>
                    </a:cubicBezTo>
                    <a:cubicBezTo>
                      <a:pt x="205068" y="-10142"/>
                      <a:pt x="228040" y="8908"/>
                      <a:pt x="282388" y="29639"/>
                    </a:cubicBezTo>
                    <a:cubicBezTo>
                      <a:pt x="336737" y="50370"/>
                      <a:pt x="443753" y="97995"/>
                      <a:pt x="487456" y="130492"/>
                    </a:cubicBezTo>
                    <a:cubicBezTo>
                      <a:pt x="531159" y="162989"/>
                      <a:pt x="537322" y="187642"/>
                      <a:pt x="544606" y="224622"/>
                    </a:cubicBezTo>
                    <a:cubicBezTo>
                      <a:pt x="551890" y="261602"/>
                      <a:pt x="552450" y="317071"/>
                      <a:pt x="531159" y="352369"/>
                    </a:cubicBezTo>
                    <a:cubicBezTo>
                      <a:pt x="509868" y="387667"/>
                      <a:pt x="453278" y="419044"/>
                      <a:pt x="416859" y="436413"/>
                    </a:cubicBezTo>
                    <a:cubicBezTo>
                      <a:pt x="380440" y="453782"/>
                      <a:pt x="354666" y="460506"/>
                      <a:pt x="312644" y="456584"/>
                    </a:cubicBezTo>
                    <a:cubicBezTo>
                      <a:pt x="270622" y="452662"/>
                      <a:pt x="209550" y="428009"/>
                      <a:pt x="164726" y="412881"/>
                    </a:cubicBezTo>
                    <a:cubicBezTo>
                      <a:pt x="119903" y="397753"/>
                      <a:pt x="71718" y="405037"/>
                      <a:pt x="43703" y="365816"/>
                    </a:cubicBezTo>
                    <a:cubicBezTo>
                      <a:pt x="15688" y="326595"/>
                      <a:pt x="7284" y="234147"/>
                      <a:pt x="3362" y="1943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Forme libre 14">
                <a:extLst>
                  <a:ext uri="{FF2B5EF4-FFF2-40B4-BE49-F238E27FC236}">
                    <a16:creationId xmlns:a16="http://schemas.microsoft.com/office/drawing/2014/main" id="{ED6A9441-8348-A6AC-9471-44F23CCDDCEF}"/>
                  </a:ext>
                </a:extLst>
              </p:cNvPr>
              <p:cNvSpPr/>
              <p:nvPr/>
            </p:nvSpPr>
            <p:spPr>
              <a:xfrm>
                <a:off x="2588079" y="3614783"/>
                <a:ext cx="725648" cy="775877"/>
              </a:xfrm>
              <a:custGeom>
                <a:avLst/>
                <a:gdLst>
                  <a:gd name="connsiteX0" fmla="*/ 0 w 725648"/>
                  <a:gd name="connsiteY0" fmla="*/ 447189 h 775877"/>
                  <a:gd name="connsiteX1" fmla="*/ 60512 w 725648"/>
                  <a:gd name="connsiteY1" fmla="*/ 601831 h 775877"/>
                  <a:gd name="connsiteX2" fmla="*/ 275665 w 725648"/>
                  <a:gd name="connsiteY2" fmla="*/ 766557 h 775877"/>
                  <a:gd name="connsiteX3" fmla="*/ 521074 w 725648"/>
                  <a:gd name="connsiteY3" fmla="*/ 739663 h 775877"/>
                  <a:gd name="connsiteX4" fmla="*/ 648821 w 725648"/>
                  <a:gd name="connsiteY4" fmla="*/ 608554 h 775877"/>
                  <a:gd name="connsiteX5" fmla="*/ 722779 w 725648"/>
                  <a:gd name="connsiteY5" fmla="*/ 393401 h 775877"/>
                  <a:gd name="connsiteX6" fmla="*/ 689162 w 725648"/>
                  <a:gd name="connsiteY6" fmla="*/ 255569 h 775877"/>
                  <a:gd name="connsiteX7" fmla="*/ 497541 w 725648"/>
                  <a:gd name="connsiteY7" fmla="*/ 67310 h 775877"/>
                  <a:gd name="connsiteX8" fmla="*/ 228600 w 725648"/>
                  <a:gd name="connsiteY8" fmla="*/ 75 h 775877"/>
                  <a:gd name="connsiteX9" fmla="*/ 50426 w 725648"/>
                  <a:gd name="connsiteY9" fmla="*/ 77395 h 775877"/>
                  <a:gd name="connsiteX10" fmla="*/ 50426 w 725648"/>
                  <a:gd name="connsiteY10" fmla="*/ 77395 h 775877"/>
                  <a:gd name="connsiteX11" fmla="*/ 0 w 725648"/>
                  <a:gd name="connsiteY11" fmla="*/ 447189 h 775877"/>
                  <a:gd name="connsiteX0" fmla="*/ 0 w 725648"/>
                  <a:gd name="connsiteY0" fmla="*/ 447189 h 775877"/>
                  <a:gd name="connsiteX1" fmla="*/ 60512 w 725648"/>
                  <a:gd name="connsiteY1" fmla="*/ 601831 h 775877"/>
                  <a:gd name="connsiteX2" fmla="*/ 275665 w 725648"/>
                  <a:gd name="connsiteY2" fmla="*/ 766557 h 775877"/>
                  <a:gd name="connsiteX3" fmla="*/ 521074 w 725648"/>
                  <a:gd name="connsiteY3" fmla="*/ 739663 h 775877"/>
                  <a:gd name="connsiteX4" fmla="*/ 648821 w 725648"/>
                  <a:gd name="connsiteY4" fmla="*/ 608554 h 775877"/>
                  <a:gd name="connsiteX5" fmla="*/ 722779 w 725648"/>
                  <a:gd name="connsiteY5" fmla="*/ 393401 h 775877"/>
                  <a:gd name="connsiteX6" fmla="*/ 689162 w 725648"/>
                  <a:gd name="connsiteY6" fmla="*/ 255569 h 775877"/>
                  <a:gd name="connsiteX7" fmla="*/ 497541 w 725648"/>
                  <a:gd name="connsiteY7" fmla="*/ 67310 h 775877"/>
                  <a:gd name="connsiteX8" fmla="*/ 228600 w 725648"/>
                  <a:gd name="connsiteY8" fmla="*/ 75 h 775877"/>
                  <a:gd name="connsiteX9" fmla="*/ 50426 w 725648"/>
                  <a:gd name="connsiteY9" fmla="*/ 77395 h 775877"/>
                  <a:gd name="connsiteX10" fmla="*/ 33617 w 725648"/>
                  <a:gd name="connsiteY10" fmla="*/ 111013 h 775877"/>
                  <a:gd name="connsiteX11" fmla="*/ 0 w 725648"/>
                  <a:gd name="connsiteY11" fmla="*/ 447189 h 775877"/>
                  <a:gd name="connsiteX0" fmla="*/ 0 w 725648"/>
                  <a:gd name="connsiteY0" fmla="*/ 447189 h 775877"/>
                  <a:gd name="connsiteX1" fmla="*/ 60512 w 725648"/>
                  <a:gd name="connsiteY1" fmla="*/ 601831 h 775877"/>
                  <a:gd name="connsiteX2" fmla="*/ 275665 w 725648"/>
                  <a:gd name="connsiteY2" fmla="*/ 766557 h 775877"/>
                  <a:gd name="connsiteX3" fmla="*/ 521074 w 725648"/>
                  <a:gd name="connsiteY3" fmla="*/ 739663 h 775877"/>
                  <a:gd name="connsiteX4" fmla="*/ 648821 w 725648"/>
                  <a:gd name="connsiteY4" fmla="*/ 608554 h 775877"/>
                  <a:gd name="connsiteX5" fmla="*/ 722779 w 725648"/>
                  <a:gd name="connsiteY5" fmla="*/ 393401 h 775877"/>
                  <a:gd name="connsiteX6" fmla="*/ 689162 w 725648"/>
                  <a:gd name="connsiteY6" fmla="*/ 255569 h 775877"/>
                  <a:gd name="connsiteX7" fmla="*/ 497541 w 725648"/>
                  <a:gd name="connsiteY7" fmla="*/ 67310 h 775877"/>
                  <a:gd name="connsiteX8" fmla="*/ 228600 w 725648"/>
                  <a:gd name="connsiteY8" fmla="*/ 75 h 775877"/>
                  <a:gd name="connsiteX9" fmla="*/ 50426 w 725648"/>
                  <a:gd name="connsiteY9" fmla="*/ 77395 h 775877"/>
                  <a:gd name="connsiteX10" fmla="*/ 16809 w 725648"/>
                  <a:gd name="connsiteY10" fmla="*/ 171524 h 775877"/>
                  <a:gd name="connsiteX11" fmla="*/ 0 w 725648"/>
                  <a:gd name="connsiteY11" fmla="*/ 447189 h 775877"/>
                  <a:gd name="connsiteX0" fmla="*/ 0 w 725648"/>
                  <a:gd name="connsiteY0" fmla="*/ 447189 h 775877"/>
                  <a:gd name="connsiteX1" fmla="*/ 60512 w 725648"/>
                  <a:gd name="connsiteY1" fmla="*/ 601831 h 775877"/>
                  <a:gd name="connsiteX2" fmla="*/ 275665 w 725648"/>
                  <a:gd name="connsiteY2" fmla="*/ 766557 h 775877"/>
                  <a:gd name="connsiteX3" fmla="*/ 521074 w 725648"/>
                  <a:gd name="connsiteY3" fmla="*/ 739663 h 775877"/>
                  <a:gd name="connsiteX4" fmla="*/ 648821 w 725648"/>
                  <a:gd name="connsiteY4" fmla="*/ 608554 h 775877"/>
                  <a:gd name="connsiteX5" fmla="*/ 722779 w 725648"/>
                  <a:gd name="connsiteY5" fmla="*/ 393401 h 775877"/>
                  <a:gd name="connsiteX6" fmla="*/ 689162 w 725648"/>
                  <a:gd name="connsiteY6" fmla="*/ 255569 h 775877"/>
                  <a:gd name="connsiteX7" fmla="*/ 497541 w 725648"/>
                  <a:gd name="connsiteY7" fmla="*/ 67310 h 775877"/>
                  <a:gd name="connsiteX8" fmla="*/ 228600 w 725648"/>
                  <a:gd name="connsiteY8" fmla="*/ 75 h 775877"/>
                  <a:gd name="connsiteX9" fmla="*/ 50426 w 725648"/>
                  <a:gd name="connsiteY9" fmla="*/ 77395 h 775877"/>
                  <a:gd name="connsiteX10" fmla="*/ 3362 w 725648"/>
                  <a:gd name="connsiteY10" fmla="*/ 208504 h 775877"/>
                  <a:gd name="connsiteX11" fmla="*/ 0 w 725648"/>
                  <a:gd name="connsiteY11" fmla="*/ 447189 h 775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25648" h="775877">
                    <a:moveTo>
                      <a:pt x="0" y="447189"/>
                    </a:moveTo>
                    <a:cubicBezTo>
                      <a:pt x="7284" y="497896"/>
                      <a:pt x="14568" y="548603"/>
                      <a:pt x="60512" y="601831"/>
                    </a:cubicBezTo>
                    <a:cubicBezTo>
                      <a:pt x="106456" y="655059"/>
                      <a:pt x="198905" y="743585"/>
                      <a:pt x="275665" y="766557"/>
                    </a:cubicBezTo>
                    <a:cubicBezTo>
                      <a:pt x="352425" y="789529"/>
                      <a:pt x="458881" y="765997"/>
                      <a:pt x="521074" y="739663"/>
                    </a:cubicBezTo>
                    <a:cubicBezTo>
                      <a:pt x="583267" y="713329"/>
                      <a:pt x="615203" y="666264"/>
                      <a:pt x="648821" y="608554"/>
                    </a:cubicBezTo>
                    <a:cubicBezTo>
                      <a:pt x="682439" y="550844"/>
                      <a:pt x="716056" y="452232"/>
                      <a:pt x="722779" y="393401"/>
                    </a:cubicBezTo>
                    <a:cubicBezTo>
                      <a:pt x="729502" y="334570"/>
                      <a:pt x="726702" y="309917"/>
                      <a:pt x="689162" y="255569"/>
                    </a:cubicBezTo>
                    <a:cubicBezTo>
                      <a:pt x="651622" y="201220"/>
                      <a:pt x="574301" y="109892"/>
                      <a:pt x="497541" y="67310"/>
                    </a:cubicBezTo>
                    <a:cubicBezTo>
                      <a:pt x="420781" y="24728"/>
                      <a:pt x="303119" y="-1606"/>
                      <a:pt x="228600" y="75"/>
                    </a:cubicBezTo>
                    <a:cubicBezTo>
                      <a:pt x="154081" y="1756"/>
                      <a:pt x="50426" y="77395"/>
                      <a:pt x="50426" y="77395"/>
                    </a:cubicBezTo>
                    <a:lnTo>
                      <a:pt x="3362" y="208504"/>
                    </a:lnTo>
                    <a:cubicBezTo>
                      <a:pt x="2241" y="288066"/>
                      <a:pt x="1121" y="367627"/>
                      <a:pt x="0" y="4471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584315-BFBE-F5DE-F7E2-7E48EC26BFE7}"/>
                </a:ext>
              </a:extLst>
            </p:cNvPr>
            <p:cNvSpPr/>
            <p:nvPr/>
          </p:nvSpPr>
          <p:spPr>
            <a:xfrm>
              <a:off x="900985" y="956148"/>
              <a:ext cx="338125" cy="338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C02D74-FE35-E0C2-0D0E-8CAFE6B66199}"/>
                </a:ext>
              </a:extLst>
            </p:cNvPr>
            <p:cNvSpPr txBox="1"/>
            <p:nvPr/>
          </p:nvSpPr>
          <p:spPr>
            <a:xfrm>
              <a:off x="8638343" y="6065459"/>
              <a:ext cx="597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4153536-384C-3152-1E23-12FD6798A470}"/>
                </a:ext>
              </a:extLst>
            </p:cNvPr>
            <p:cNvSpPr txBox="1"/>
            <p:nvPr/>
          </p:nvSpPr>
          <p:spPr>
            <a:xfrm>
              <a:off x="3874638" y="3401181"/>
              <a:ext cx="597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076074-9504-6658-4F47-29C5595463BE}"/>
                </a:ext>
              </a:extLst>
            </p:cNvPr>
            <p:cNvSpPr txBox="1"/>
            <p:nvPr/>
          </p:nvSpPr>
          <p:spPr>
            <a:xfrm>
              <a:off x="4455308" y="3679165"/>
              <a:ext cx="597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3251DE8-B506-9E00-215A-7AFB05F4E1AA}"/>
                </a:ext>
              </a:extLst>
            </p:cNvPr>
            <p:cNvSpPr txBox="1"/>
            <p:nvPr/>
          </p:nvSpPr>
          <p:spPr>
            <a:xfrm>
              <a:off x="929005" y="903381"/>
              <a:ext cx="639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6E782AA-1596-3EB0-B127-221774C5ED09}"/>
                </a:ext>
              </a:extLst>
            </p:cNvPr>
            <p:cNvSpPr txBox="1"/>
            <p:nvPr/>
          </p:nvSpPr>
          <p:spPr>
            <a:xfrm>
              <a:off x="8018695" y="4164781"/>
              <a:ext cx="1027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Patient’s </a:t>
              </a:r>
            </a:p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right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265858-3941-AD23-2011-5D59BFD5CDD2}"/>
                </a:ext>
              </a:extLst>
            </p:cNvPr>
            <p:cNvCxnSpPr>
              <a:cxnSpLocks/>
            </p:cNvCxnSpPr>
            <p:nvPr/>
          </p:nvCxnSpPr>
          <p:spPr>
            <a:xfrm>
              <a:off x="9071219" y="4007438"/>
              <a:ext cx="0" cy="8657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5F5D98-12BB-89E4-C657-34FF72354BF2}"/>
                </a:ext>
              </a:extLst>
            </p:cNvPr>
            <p:cNvSpPr txBox="1"/>
            <p:nvPr/>
          </p:nvSpPr>
          <p:spPr>
            <a:xfrm>
              <a:off x="9085070" y="4178693"/>
              <a:ext cx="1027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Patient’s </a:t>
              </a:r>
            </a:p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left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B2FDE0-0AB0-84AF-44D7-F196ABF74BE4}"/>
                </a:ext>
              </a:extLst>
            </p:cNvPr>
            <p:cNvSpPr txBox="1"/>
            <p:nvPr/>
          </p:nvSpPr>
          <p:spPr>
            <a:xfrm>
              <a:off x="2577676" y="5355641"/>
              <a:ext cx="1027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Patient’s </a:t>
              </a:r>
            </a:p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right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A51A953-CEA2-8209-9D1E-E19E59E8CD3A}"/>
                </a:ext>
              </a:extLst>
            </p:cNvPr>
            <p:cNvCxnSpPr>
              <a:cxnSpLocks/>
            </p:cNvCxnSpPr>
            <p:nvPr/>
          </p:nvCxnSpPr>
          <p:spPr>
            <a:xfrm>
              <a:off x="3630200" y="5198298"/>
              <a:ext cx="0" cy="8657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54940FB-70DB-C018-0BED-CCDCFB9DEEBB}"/>
                </a:ext>
              </a:extLst>
            </p:cNvPr>
            <p:cNvSpPr txBox="1"/>
            <p:nvPr/>
          </p:nvSpPr>
          <p:spPr>
            <a:xfrm>
              <a:off x="3644051" y="5369553"/>
              <a:ext cx="1027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Patient’s </a:t>
              </a:r>
            </a:p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left</a:t>
              </a:r>
            </a:p>
          </p:txBody>
        </p:sp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31479DCE-264E-7851-8F67-FEE3E93FC0F3}"/>
                </a:ext>
              </a:extLst>
            </p:cNvPr>
            <p:cNvSpPr/>
            <p:nvPr/>
          </p:nvSpPr>
          <p:spPr>
            <a:xfrm>
              <a:off x="929005" y="1469030"/>
              <a:ext cx="367621" cy="316905"/>
            </a:xfrm>
            <a:prstGeom prst="rightArrow">
              <a:avLst/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0236B08-2D7D-019F-92B1-3CD23DD94B20}"/>
                </a:ext>
              </a:extLst>
            </p:cNvPr>
            <p:cNvSpPr txBox="1"/>
            <p:nvPr/>
          </p:nvSpPr>
          <p:spPr>
            <a:xfrm>
              <a:off x="1267130" y="1492992"/>
              <a:ext cx="5164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Montserrat" panose="00000500000000000000" pitchFamily="2" charset="0"/>
                </a:rPr>
                <a:t>Direction for next teeth to engage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B9099FC-894E-15D5-FBDA-034FABB6D3F2}"/>
                </a:ext>
              </a:extLst>
            </p:cNvPr>
            <p:cNvSpPr txBox="1"/>
            <p:nvPr/>
          </p:nvSpPr>
          <p:spPr>
            <a:xfrm>
              <a:off x="9186798" y="6049034"/>
              <a:ext cx="597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557227A-00F2-3999-6D1B-7F8EE600C442}"/>
                </a:ext>
              </a:extLst>
            </p:cNvPr>
            <p:cNvSpPr txBox="1"/>
            <p:nvPr/>
          </p:nvSpPr>
          <p:spPr>
            <a:xfrm>
              <a:off x="7772961" y="2833758"/>
              <a:ext cx="2664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ontserrat" panose="00000500000000000000" pitchFamily="2" charset="0"/>
                </a:rPr>
                <a:t>Mandibular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857BBDF-EC67-E445-ED23-C231F6880AE8}"/>
                </a:ext>
              </a:extLst>
            </p:cNvPr>
            <p:cNvSpPr txBox="1"/>
            <p:nvPr/>
          </p:nvSpPr>
          <p:spPr>
            <a:xfrm>
              <a:off x="2745524" y="2760373"/>
              <a:ext cx="1872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ontserrat" panose="00000500000000000000" pitchFamily="2" charset="0"/>
                </a:rPr>
                <a:t>Maxillary </a:t>
              </a: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283E783F-8F70-1AA3-538A-A35F3370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00" y="-234651"/>
            <a:ext cx="4040537" cy="1325563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#Bob Marley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6EB1E7-69AF-80E3-0DA1-3BB0BE1C64EA}"/>
              </a:ext>
            </a:extLst>
          </p:cNvPr>
          <p:cNvSpPr txBox="1">
            <a:spLocks/>
          </p:cNvSpPr>
          <p:nvPr/>
        </p:nvSpPr>
        <p:spPr>
          <a:xfrm>
            <a:off x="9304671" y="0"/>
            <a:ext cx="27966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Impression</a:t>
            </a:r>
          </a:p>
          <a:p>
            <a:r>
              <a:rPr lang="en-US" dirty="0">
                <a:solidFill>
                  <a:srgbClr val="FF0000"/>
                </a:solidFill>
              </a:rPr>
              <a:t>Variables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6BF046-4E90-1C35-2CF9-6491C9D425F0}"/>
              </a:ext>
            </a:extLst>
          </p:cNvPr>
          <p:cNvSpPr/>
          <p:nvPr/>
        </p:nvSpPr>
        <p:spPr>
          <a:xfrm>
            <a:off x="163601" y="107104"/>
            <a:ext cx="3840840" cy="561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9B4C310-5825-243B-861D-51B5E470EF1E}"/>
              </a:ext>
            </a:extLst>
          </p:cNvPr>
          <p:cNvSpPr txBox="1">
            <a:spLocks/>
          </p:cNvSpPr>
          <p:nvPr/>
        </p:nvSpPr>
        <p:spPr>
          <a:xfrm>
            <a:off x="4019346" y="34111"/>
            <a:ext cx="4122679" cy="90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Nom patient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 Web Interface data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C13D-B233-A64E-6780-A3B67398E400}"/>
              </a:ext>
            </a:extLst>
          </p:cNvPr>
          <p:cNvSpPr/>
          <p:nvPr/>
        </p:nvSpPr>
        <p:spPr>
          <a:xfrm>
            <a:off x="3673450" y="3193221"/>
            <a:ext cx="1312853" cy="944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708A03E-8427-3CDA-A6B1-F199F9A6181E}"/>
              </a:ext>
            </a:extLst>
          </p:cNvPr>
          <p:cNvSpPr txBox="1">
            <a:spLocks/>
          </p:cNvSpPr>
          <p:nvPr/>
        </p:nvSpPr>
        <p:spPr>
          <a:xfrm>
            <a:off x="2971879" y="4184215"/>
            <a:ext cx="2398784" cy="90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Position </a:t>
            </a:r>
            <a:r>
              <a:rPr lang="en-US" sz="2400" dirty="0" err="1">
                <a:solidFill>
                  <a:srgbClr val="FF0000"/>
                </a:solidFill>
              </a:rPr>
              <a:t>spécifique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3shape data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4" name="Arrow: Circular 103">
            <a:extLst>
              <a:ext uri="{FF2B5EF4-FFF2-40B4-BE49-F238E27FC236}">
                <a16:creationId xmlns:a16="http://schemas.microsoft.com/office/drawing/2014/main" id="{A938C6DA-D390-9BDC-688A-C7CFC8DEBCE9}"/>
              </a:ext>
            </a:extLst>
          </p:cNvPr>
          <p:cNvSpPr/>
          <p:nvPr/>
        </p:nvSpPr>
        <p:spPr>
          <a:xfrm rot="20123240" flipH="1">
            <a:off x="2165051" y="3367508"/>
            <a:ext cx="1973812" cy="1336318"/>
          </a:xfrm>
          <a:prstGeom prst="circularArrow">
            <a:avLst>
              <a:gd name="adj1" fmla="val 10720"/>
              <a:gd name="adj2" fmla="val 827284"/>
              <a:gd name="adj3" fmla="val 18900476"/>
              <a:gd name="adj4" fmla="val 13056266"/>
              <a:gd name="adj5" fmla="val 15179"/>
            </a:avLst>
          </a:prstGeom>
          <a:solidFill>
            <a:srgbClr val="02B2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Arrow: Circular 104">
            <a:extLst>
              <a:ext uri="{FF2B5EF4-FFF2-40B4-BE49-F238E27FC236}">
                <a16:creationId xmlns:a16="http://schemas.microsoft.com/office/drawing/2014/main" id="{C38948CB-CF67-A2C8-B770-A762A892EBE4}"/>
              </a:ext>
            </a:extLst>
          </p:cNvPr>
          <p:cNvSpPr/>
          <p:nvPr/>
        </p:nvSpPr>
        <p:spPr>
          <a:xfrm rot="4031630">
            <a:off x="3820739" y="3950135"/>
            <a:ext cx="1817556" cy="1338413"/>
          </a:xfrm>
          <a:prstGeom prst="circularArrow">
            <a:avLst>
              <a:gd name="adj1" fmla="val 10720"/>
              <a:gd name="adj2" fmla="val 827284"/>
              <a:gd name="adj3" fmla="val 18900476"/>
              <a:gd name="adj4" fmla="val 13705957"/>
              <a:gd name="adj5" fmla="val 15179"/>
            </a:avLst>
          </a:prstGeom>
          <a:solidFill>
            <a:srgbClr val="02B2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Arrow: Circular 105">
            <a:extLst>
              <a:ext uri="{FF2B5EF4-FFF2-40B4-BE49-F238E27FC236}">
                <a16:creationId xmlns:a16="http://schemas.microsoft.com/office/drawing/2014/main" id="{63EBE2C0-50AE-6828-F217-43556FB1A4B9}"/>
              </a:ext>
            </a:extLst>
          </p:cNvPr>
          <p:cNvSpPr/>
          <p:nvPr/>
        </p:nvSpPr>
        <p:spPr>
          <a:xfrm rot="12760414">
            <a:off x="7523642" y="4433793"/>
            <a:ext cx="2155327" cy="1789859"/>
          </a:xfrm>
          <a:prstGeom prst="circularArrow">
            <a:avLst>
              <a:gd name="adj1" fmla="val 8466"/>
              <a:gd name="adj2" fmla="val 827284"/>
              <a:gd name="adj3" fmla="val 18871033"/>
              <a:gd name="adj4" fmla="val 14791375"/>
              <a:gd name="adj5" fmla="val 12581"/>
            </a:avLst>
          </a:prstGeom>
          <a:solidFill>
            <a:srgbClr val="02B2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Arrow: Circular 106">
            <a:extLst>
              <a:ext uri="{FF2B5EF4-FFF2-40B4-BE49-F238E27FC236}">
                <a16:creationId xmlns:a16="http://schemas.microsoft.com/office/drawing/2014/main" id="{524A0621-EE56-98AA-328E-8D1ADA17CA8E}"/>
              </a:ext>
            </a:extLst>
          </p:cNvPr>
          <p:cNvSpPr/>
          <p:nvPr/>
        </p:nvSpPr>
        <p:spPr>
          <a:xfrm rot="8973782" flipH="1">
            <a:off x="8526125" y="4486553"/>
            <a:ext cx="2094128" cy="1845585"/>
          </a:xfrm>
          <a:prstGeom prst="circularArrow">
            <a:avLst>
              <a:gd name="adj1" fmla="val 8466"/>
              <a:gd name="adj2" fmla="val 827284"/>
              <a:gd name="adj3" fmla="val 18871033"/>
              <a:gd name="adj4" fmla="val 14791375"/>
              <a:gd name="adj5" fmla="val 12581"/>
            </a:avLst>
          </a:prstGeom>
          <a:solidFill>
            <a:srgbClr val="02B2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Title 1">
            <a:extLst>
              <a:ext uri="{FF2B5EF4-FFF2-40B4-BE49-F238E27FC236}">
                <a16:creationId xmlns:a16="http://schemas.microsoft.com/office/drawing/2014/main" id="{BB01341F-F663-92C8-1DA5-E67824C5E394}"/>
              </a:ext>
            </a:extLst>
          </p:cNvPr>
          <p:cNvSpPr txBox="1">
            <a:spLocks/>
          </p:cNvSpPr>
          <p:nvPr/>
        </p:nvSpPr>
        <p:spPr>
          <a:xfrm>
            <a:off x="8445662" y="4784066"/>
            <a:ext cx="2398784" cy="907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Position </a:t>
            </a:r>
            <a:r>
              <a:rPr lang="en-US" sz="2400" dirty="0" err="1">
                <a:solidFill>
                  <a:srgbClr val="FF0000"/>
                </a:solidFill>
              </a:rPr>
              <a:t>spécifique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3shape data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0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7857BBDF-EC67-E445-ED23-C231F6880AE8}"/>
              </a:ext>
            </a:extLst>
          </p:cNvPr>
          <p:cNvSpPr txBox="1"/>
          <p:nvPr/>
        </p:nvSpPr>
        <p:spPr>
          <a:xfrm>
            <a:off x="5164567" y="821699"/>
            <a:ext cx="187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Maxillary_1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3C6BCE6-298F-4ED0-886D-63866C56E92F}"/>
              </a:ext>
            </a:extLst>
          </p:cNvPr>
          <p:cNvGrpSpPr/>
          <p:nvPr/>
        </p:nvGrpSpPr>
        <p:grpSpPr>
          <a:xfrm>
            <a:off x="6496236" y="2157568"/>
            <a:ext cx="4614345" cy="3406412"/>
            <a:chOff x="913324" y="1444762"/>
            <a:chExt cx="4614345" cy="3406412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FC61C8CD-966C-4298-A321-E74BBB24F78C}"/>
                </a:ext>
              </a:extLst>
            </p:cNvPr>
            <p:cNvGrpSpPr/>
            <p:nvPr/>
          </p:nvGrpSpPr>
          <p:grpSpPr>
            <a:xfrm>
              <a:off x="913324" y="1444762"/>
              <a:ext cx="4614345" cy="3406412"/>
              <a:chOff x="913324" y="1444762"/>
              <a:chExt cx="4614345" cy="3406412"/>
            </a:xfrm>
          </p:grpSpPr>
          <p:grpSp>
            <p:nvGrpSpPr>
              <p:cNvPr id="63" name="Groupe 15">
                <a:extLst>
                  <a:ext uri="{FF2B5EF4-FFF2-40B4-BE49-F238E27FC236}">
                    <a16:creationId xmlns:a16="http://schemas.microsoft.com/office/drawing/2014/main" id="{94E38B5E-EA32-7562-C3EB-4EB1D0CE4D52}"/>
                  </a:ext>
                </a:extLst>
              </p:cNvPr>
              <p:cNvGrpSpPr/>
              <p:nvPr/>
            </p:nvGrpSpPr>
            <p:grpSpPr>
              <a:xfrm>
                <a:off x="913324" y="1444762"/>
                <a:ext cx="4614345" cy="3406412"/>
                <a:chOff x="2588079" y="1915449"/>
                <a:chExt cx="3631624" cy="2559340"/>
              </a:xfrm>
            </p:grpSpPr>
            <p:sp>
              <p:nvSpPr>
                <p:cNvPr id="80" name="Forme libre 3">
                  <a:extLst>
                    <a:ext uri="{FF2B5EF4-FFF2-40B4-BE49-F238E27FC236}">
                      <a16:creationId xmlns:a16="http://schemas.microsoft.com/office/drawing/2014/main" id="{9F1D948D-978A-A1A1-F6D8-51B2A358A2AD}"/>
                    </a:ext>
                  </a:extLst>
                </p:cNvPr>
                <p:cNvSpPr/>
                <p:nvPr/>
              </p:nvSpPr>
              <p:spPr>
                <a:xfrm>
                  <a:off x="4425341" y="1928781"/>
                  <a:ext cx="595697" cy="505485"/>
                </a:xfrm>
                <a:custGeom>
                  <a:avLst/>
                  <a:gdLst>
                    <a:gd name="connsiteX0" fmla="*/ 40524 w 595697"/>
                    <a:gd name="connsiteY0" fmla="*/ 42894 h 505485"/>
                    <a:gd name="connsiteX1" fmla="*/ 7867 w 595697"/>
                    <a:gd name="connsiteY1" fmla="*/ 104126 h 505485"/>
                    <a:gd name="connsiteX2" fmla="*/ 134413 w 595697"/>
                    <a:gd name="connsiteY2" fmla="*/ 451108 h 505485"/>
                    <a:gd name="connsiteX3" fmla="*/ 342602 w 595697"/>
                    <a:gd name="connsiteY3" fmla="*/ 483766 h 505485"/>
                    <a:gd name="connsiteX4" fmla="*/ 567120 w 595697"/>
                    <a:gd name="connsiteY4" fmla="*/ 242919 h 505485"/>
                    <a:gd name="connsiteX5" fmla="*/ 558956 w 595697"/>
                    <a:gd name="connsiteY5" fmla="*/ 100044 h 505485"/>
                    <a:gd name="connsiteX6" fmla="*/ 260959 w 595697"/>
                    <a:gd name="connsiteY6" fmla="*/ 2073 h 505485"/>
                    <a:gd name="connsiteX7" fmla="*/ 40524 w 595697"/>
                    <a:gd name="connsiteY7" fmla="*/ 42894 h 50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97" h="505485">
                      <a:moveTo>
                        <a:pt x="40524" y="42894"/>
                      </a:moveTo>
                      <a:cubicBezTo>
                        <a:pt x="-1658" y="59903"/>
                        <a:pt x="-7781" y="36090"/>
                        <a:pt x="7867" y="104126"/>
                      </a:cubicBezTo>
                      <a:cubicBezTo>
                        <a:pt x="23515" y="172162"/>
                        <a:pt x="78624" y="387835"/>
                        <a:pt x="134413" y="451108"/>
                      </a:cubicBezTo>
                      <a:cubicBezTo>
                        <a:pt x="190202" y="514381"/>
                        <a:pt x="270484" y="518464"/>
                        <a:pt x="342602" y="483766"/>
                      </a:cubicBezTo>
                      <a:cubicBezTo>
                        <a:pt x="414720" y="449068"/>
                        <a:pt x="531061" y="306873"/>
                        <a:pt x="567120" y="242919"/>
                      </a:cubicBezTo>
                      <a:cubicBezTo>
                        <a:pt x="603179" y="178965"/>
                        <a:pt x="609983" y="140185"/>
                        <a:pt x="558956" y="100044"/>
                      </a:cubicBezTo>
                      <a:cubicBezTo>
                        <a:pt x="507929" y="59903"/>
                        <a:pt x="347364" y="12959"/>
                        <a:pt x="260959" y="2073"/>
                      </a:cubicBezTo>
                      <a:cubicBezTo>
                        <a:pt x="174554" y="-8813"/>
                        <a:pt x="82706" y="25885"/>
                        <a:pt x="40524" y="42894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Forme libre 4">
                  <a:extLst>
                    <a:ext uri="{FF2B5EF4-FFF2-40B4-BE49-F238E27FC236}">
                      <a16:creationId xmlns:a16="http://schemas.microsoft.com/office/drawing/2014/main" id="{4203374E-4CF8-0B90-E521-E9A290343B2D}"/>
                    </a:ext>
                  </a:extLst>
                </p:cNvPr>
                <p:cNvSpPr/>
                <p:nvPr/>
              </p:nvSpPr>
              <p:spPr>
                <a:xfrm>
                  <a:off x="4966191" y="2102891"/>
                  <a:ext cx="459923" cy="505990"/>
                </a:xfrm>
                <a:custGeom>
                  <a:avLst/>
                  <a:gdLst>
                    <a:gd name="connsiteX0" fmla="*/ 30352 w 459923"/>
                    <a:gd name="connsiteY0" fmla="*/ 85138 h 505990"/>
                    <a:gd name="connsiteX1" fmla="*/ 1777 w 459923"/>
                    <a:gd name="connsiteY1" fmla="*/ 321902 h 505990"/>
                    <a:gd name="connsiteX2" fmla="*/ 79338 w 459923"/>
                    <a:gd name="connsiteY2" fmla="*/ 505598 h 505990"/>
                    <a:gd name="connsiteX3" fmla="*/ 377334 w 459923"/>
                    <a:gd name="connsiteY3" fmla="*/ 366806 h 505990"/>
                    <a:gd name="connsiteX4" fmla="*/ 454895 w 459923"/>
                    <a:gd name="connsiteY4" fmla="*/ 236177 h 505990"/>
                    <a:gd name="connsiteX5" fmla="*/ 267117 w 459923"/>
                    <a:gd name="connsiteY5" fmla="*/ 48398 h 505990"/>
                    <a:gd name="connsiteX6" fmla="*/ 91584 w 459923"/>
                    <a:gd name="connsiteY6" fmla="*/ 3495 h 505990"/>
                    <a:gd name="connsiteX7" fmla="*/ 30352 w 459923"/>
                    <a:gd name="connsiteY7" fmla="*/ 85138 h 505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9923" h="505990">
                      <a:moveTo>
                        <a:pt x="30352" y="85138"/>
                      </a:moveTo>
                      <a:cubicBezTo>
                        <a:pt x="15384" y="138206"/>
                        <a:pt x="-6387" y="251825"/>
                        <a:pt x="1777" y="321902"/>
                      </a:cubicBezTo>
                      <a:cubicBezTo>
                        <a:pt x="9941" y="391979"/>
                        <a:pt x="16745" y="498114"/>
                        <a:pt x="79338" y="505598"/>
                      </a:cubicBezTo>
                      <a:cubicBezTo>
                        <a:pt x="141931" y="513082"/>
                        <a:pt x="314741" y="411710"/>
                        <a:pt x="377334" y="366806"/>
                      </a:cubicBezTo>
                      <a:cubicBezTo>
                        <a:pt x="439927" y="321902"/>
                        <a:pt x="473265" y="289245"/>
                        <a:pt x="454895" y="236177"/>
                      </a:cubicBezTo>
                      <a:cubicBezTo>
                        <a:pt x="436526" y="183109"/>
                        <a:pt x="327669" y="87178"/>
                        <a:pt x="267117" y="48398"/>
                      </a:cubicBezTo>
                      <a:cubicBezTo>
                        <a:pt x="206565" y="9618"/>
                        <a:pt x="134446" y="-8071"/>
                        <a:pt x="91584" y="3495"/>
                      </a:cubicBezTo>
                      <a:cubicBezTo>
                        <a:pt x="48722" y="15061"/>
                        <a:pt x="45320" y="32070"/>
                        <a:pt x="30352" y="85138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Forme libre 5">
                  <a:extLst>
                    <a:ext uri="{FF2B5EF4-FFF2-40B4-BE49-F238E27FC236}">
                      <a16:creationId xmlns:a16="http://schemas.microsoft.com/office/drawing/2014/main" id="{A024A1A4-D06B-AD5C-9AD5-900E67ED59E6}"/>
                    </a:ext>
                  </a:extLst>
                </p:cNvPr>
                <p:cNvSpPr/>
                <p:nvPr/>
              </p:nvSpPr>
              <p:spPr>
                <a:xfrm>
                  <a:off x="5201180" y="2434266"/>
                  <a:ext cx="525814" cy="471089"/>
                </a:xfrm>
                <a:custGeom>
                  <a:avLst/>
                  <a:gdLst>
                    <a:gd name="connsiteX0" fmla="*/ 28166 w 507419"/>
                    <a:gd name="connsiteY0" fmla="*/ 413873 h 483596"/>
                    <a:gd name="connsiteX1" fmla="*/ 48577 w 507419"/>
                    <a:gd name="connsiteY1" fmla="*/ 185273 h 483596"/>
                    <a:gd name="connsiteX2" fmla="*/ 203699 w 507419"/>
                    <a:gd name="connsiteY2" fmla="*/ 1576 h 483596"/>
                    <a:gd name="connsiteX3" fmla="*/ 428216 w 507419"/>
                    <a:gd name="connsiteY3" fmla="*/ 111794 h 483596"/>
                    <a:gd name="connsiteX4" fmla="*/ 481284 w 507419"/>
                    <a:gd name="connsiteY4" fmla="*/ 368969 h 483596"/>
                    <a:gd name="connsiteX5" fmla="*/ 36331 w 507419"/>
                    <a:gd name="connsiteY5" fmla="*/ 483269 h 483596"/>
                    <a:gd name="connsiteX6" fmla="*/ 28166 w 507419"/>
                    <a:gd name="connsiteY6" fmla="*/ 413873 h 483596"/>
                    <a:gd name="connsiteX0" fmla="*/ 7514 w 527589"/>
                    <a:gd name="connsiteY0" fmla="*/ 360805 h 483294"/>
                    <a:gd name="connsiteX1" fmla="*/ 68747 w 527589"/>
                    <a:gd name="connsiteY1" fmla="*/ 185273 h 483294"/>
                    <a:gd name="connsiteX2" fmla="*/ 223869 w 527589"/>
                    <a:gd name="connsiteY2" fmla="*/ 1576 h 483294"/>
                    <a:gd name="connsiteX3" fmla="*/ 448386 w 527589"/>
                    <a:gd name="connsiteY3" fmla="*/ 111794 h 483294"/>
                    <a:gd name="connsiteX4" fmla="*/ 501454 w 527589"/>
                    <a:gd name="connsiteY4" fmla="*/ 368969 h 483294"/>
                    <a:gd name="connsiteX5" fmla="*/ 56501 w 527589"/>
                    <a:gd name="connsiteY5" fmla="*/ 483269 h 483294"/>
                    <a:gd name="connsiteX6" fmla="*/ 7514 w 527589"/>
                    <a:gd name="connsiteY6" fmla="*/ 360805 h 483294"/>
                    <a:gd name="connsiteX0" fmla="*/ 4583 w 524658"/>
                    <a:gd name="connsiteY0" fmla="*/ 360805 h 458821"/>
                    <a:gd name="connsiteX1" fmla="*/ 65816 w 524658"/>
                    <a:gd name="connsiteY1" fmla="*/ 185273 h 458821"/>
                    <a:gd name="connsiteX2" fmla="*/ 220938 w 524658"/>
                    <a:gd name="connsiteY2" fmla="*/ 1576 h 458821"/>
                    <a:gd name="connsiteX3" fmla="*/ 445455 w 524658"/>
                    <a:gd name="connsiteY3" fmla="*/ 111794 h 458821"/>
                    <a:gd name="connsiteX4" fmla="*/ 498523 w 524658"/>
                    <a:gd name="connsiteY4" fmla="*/ 368969 h 458821"/>
                    <a:gd name="connsiteX5" fmla="*/ 180117 w 524658"/>
                    <a:gd name="connsiteY5" fmla="*/ 458776 h 458821"/>
                    <a:gd name="connsiteX6" fmla="*/ 4583 w 524658"/>
                    <a:gd name="connsiteY6" fmla="*/ 360805 h 458821"/>
                    <a:gd name="connsiteX0" fmla="*/ 1783 w 521858"/>
                    <a:gd name="connsiteY0" fmla="*/ 360805 h 471054"/>
                    <a:gd name="connsiteX1" fmla="*/ 63016 w 521858"/>
                    <a:gd name="connsiteY1" fmla="*/ 185273 h 471054"/>
                    <a:gd name="connsiteX2" fmla="*/ 218138 w 521858"/>
                    <a:gd name="connsiteY2" fmla="*/ 1576 h 471054"/>
                    <a:gd name="connsiteX3" fmla="*/ 442655 w 521858"/>
                    <a:gd name="connsiteY3" fmla="*/ 111794 h 471054"/>
                    <a:gd name="connsiteX4" fmla="*/ 495723 w 521858"/>
                    <a:gd name="connsiteY4" fmla="*/ 368969 h 471054"/>
                    <a:gd name="connsiteX5" fmla="*/ 124249 w 521858"/>
                    <a:gd name="connsiteY5" fmla="*/ 471022 h 471054"/>
                    <a:gd name="connsiteX6" fmla="*/ 1783 w 521858"/>
                    <a:gd name="connsiteY6" fmla="*/ 360805 h 471054"/>
                    <a:gd name="connsiteX0" fmla="*/ 1657 w 525814"/>
                    <a:gd name="connsiteY0" fmla="*/ 381216 h 471089"/>
                    <a:gd name="connsiteX1" fmla="*/ 66972 w 525814"/>
                    <a:gd name="connsiteY1" fmla="*/ 185273 h 471089"/>
                    <a:gd name="connsiteX2" fmla="*/ 222094 w 525814"/>
                    <a:gd name="connsiteY2" fmla="*/ 1576 h 471089"/>
                    <a:gd name="connsiteX3" fmla="*/ 446611 w 525814"/>
                    <a:gd name="connsiteY3" fmla="*/ 111794 h 471089"/>
                    <a:gd name="connsiteX4" fmla="*/ 499679 w 525814"/>
                    <a:gd name="connsiteY4" fmla="*/ 368969 h 471089"/>
                    <a:gd name="connsiteX5" fmla="*/ 128205 w 525814"/>
                    <a:gd name="connsiteY5" fmla="*/ 471022 h 471089"/>
                    <a:gd name="connsiteX6" fmla="*/ 1657 w 525814"/>
                    <a:gd name="connsiteY6" fmla="*/ 381216 h 47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5814" h="471089">
                      <a:moveTo>
                        <a:pt x="1657" y="381216"/>
                      </a:moveTo>
                      <a:cubicBezTo>
                        <a:pt x="-8548" y="333591"/>
                        <a:pt x="30233" y="248546"/>
                        <a:pt x="66972" y="185273"/>
                      </a:cubicBezTo>
                      <a:cubicBezTo>
                        <a:pt x="103712" y="122000"/>
                        <a:pt x="158821" y="13822"/>
                        <a:pt x="222094" y="1576"/>
                      </a:cubicBezTo>
                      <a:cubicBezTo>
                        <a:pt x="285367" y="-10671"/>
                        <a:pt x="400347" y="50562"/>
                        <a:pt x="446611" y="111794"/>
                      </a:cubicBezTo>
                      <a:cubicBezTo>
                        <a:pt x="492875" y="173026"/>
                        <a:pt x="564993" y="307057"/>
                        <a:pt x="499679" y="368969"/>
                      </a:cubicBezTo>
                      <a:cubicBezTo>
                        <a:pt x="434365" y="430881"/>
                        <a:pt x="211209" y="468981"/>
                        <a:pt x="128205" y="471022"/>
                      </a:cubicBezTo>
                      <a:cubicBezTo>
                        <a:pt x="45201" y="473063"/>
                        <a:pt x="11862" y="428841"/>
                        <a:pt x="1657" y="381216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orme libre 6">
                  <a:extLst>
                    <a:ext uri="{FF2B5EF4-FFF2-40B4-BE49-F238E27FC236}">
                      <a16:creationId xmlns:a16="http://schemas.microsoft.com/office/drawing/2014/main" id="{EADF0283-B9ED-DB7C-1776-C9EBC4E4197A}"/>
                    </a:ext>
                  </a:extLst>
                </p:cNvPr>
                <p:cNvSpPr/>
                <p:nvPr/>
              </p:nvSpPr>
              <p:spPr>
                <a:xfrm>
                  <a:off x="5348278" y="2802686"/>
                  <a:ext cx="613705" cy="559789"/>
                </a:xfrm>
                <a:custGeom>
                  <a:avLst/>
                  <a:gdLst>
                    <a:gd name="connsiteX0" fmla="*/ 364882 w 613974"/>
                    <a:gd name="connsiteY0" fmla="*/ 469 h 559776"/>
                    <a:gd name="connsiteX1" fmla="*/ 209761 w 613974"/>
                    <a:gd name="connsiteY1" fmla="*/ 122934 h 559776"/>
                    <a:gd name="connsiteX2" fmla="*/ 38311 w 613974"/>
                    <a:gd name="connsiteY2" fmla="*/ 184166 h 559776"/>
                    <a:gd name="connsiteX3" fmla="*/ 9736 w 613974"/>
                    <a:gd name="connsiteY3" fmla="*/ 420930 h 559776"/>
                    <a:gd name="connsiteX4" fmla="*/ 168939 w 613974"/>
                    <a:gd name="connsiteY4" fmla="*/ 559723 h 559776"/>
                    <a:gd name="connsiteX5" fmla="*/ 356718 w 613974"/>
                    <a:gd name="connsiteY5" fmla="*/ 437259 h 559776"/>
                    <a:gd name="connsiteX6" fmla="*/ 536332 w 613974"/>
                    <a:gd name="connsiteY6" fmla="*/ 425012 h 559776"/>
                    <a:gd name="connsiteX7" fmla="*/ 613893 w 613974"/>
                    <a:gd name="connsiteY7" fmla="*/ 249480 h 559776"/>
                    <a:gd name="connsiteX8" fmla="*/ 524086 w 613974"/>
                    <a:gd name="connsiteY8" fmla="*/ 86194 h 559776"/>
                    <a:gd name="connsiteX9" fmla="*/ 364882 w 613974"/>
                    <a:gd name="connsiteY9" fmla="*/ 469 h 559776"/>
                    <a:gd name="connsiteX0" fmla="*/ 364882 w 613968"/>
                    <a:gd name="connsiteY0" fmla="*/ 469 h 560035"/>
                    <a:gd name="connsiteX1" fmla="*/ 209761 w 613968"/>
                    <a:gd name="connsiteY1" fmla="*/ 122934 h 560035"/>
                    <a:gd name="connsiteX2" fmla="*/ 38311 w 613968"/>
                    <a:gd name="connsiteY2" fmla="*/ 184166 h 560035"/>
                    <a:gd name="connsiteX3" fmla="*/ 9736 w 613968"/>
                    <a:gd name="connsiteY3" fmla="*/ 420930 h 560035"/>
                    <a:gd name="connsiteX4" fmla="*/ 168939 w 613968"/>
                    <a:gd name="connsiteY4" fmla="*/ 559723 h 560035"/>
                    <a:gd name="connsiteX5" fmla="*/ 373047 w 613968"/>
                    <a:gd name="connsiteY5" fmla="*/ 457669 h 560035"/>
                    <a:gd name="connsiteX6" fmla="*/ 536332 w 613968"/>
                    <a:gd name="connsiteY6" fmla="*/ 425012 h 560035"/>
                    <a:gd name="connsiteX7" fmla="*/ 613893 w 613968"/>
                    <a:gd name="connsiteY7" fmla="*/ 249480 h 560035"/>
                    <a:gd name="connsiteX8" fmla="*/ 524086 w 613968"/>
                    <a:gd name="connsiteY8" fmla="*/ 86194 h 560035"/>
                    <a:gd name="connsiteX9" fmla="*/ 364882 w 613968"/>
                    <a:gd name="connsiteY9" fmla="*/ 469 h 560035"/>
                    <a:gd name="connsiteX0" fmla="*/ 364619 w 613705"/>
                    <a:gd name="connsiteY0" fmla="*/ 223 h 559789"/>
                    <a:gd name="connsiteX1" fmla="*/ 201334 w 613705"/>
                    <a:gd name="connsiteY1" fmla="*/ 110442 h 559789"/>
                    <a:gd name="connsiteX2" fmla="*/ 38048 w 613705"/>
                    <a:gd name="connsiteY2" fmla="*/ 183920 h 559789"/>
                    <a:gd name="connsiteX3" fmla="*/ 9473 w 613705"/>
                    <a:gd name="connsiteY3" fmla="*/ 420684 h 559789"/>
                    <a:gd name="connsiteX4" fmla="*/ 168676 w 613705"/>
                    <a:gd name="connsiteY4" fmla="*/ 559477 h 559789"/>
                    <a:gd name="connsiteX5" fmla="*/ 372784 w 613705"/>
                    <a:gd name="connsiteY5" fmla="*/ 457423 h 559789"/>
                    <a:gd name="connsiteX6" fmla="*/ 536069 w 613705"/>
                    <a:gd name="connsiteY6" fmla="*/ 424766 h 559789"/>
                    <a:gd name="connsiteX7" fmla="*/ 613630 w 613705"/>
                    <a:gd name="connsiteY7" fmla="*/ 249234 h 559789"/>
                    <a:gd name="connsiteX8" fmla="*/ 523823 w 613705"/>
                    <a:gd name="connsiteY8" fmla="*/ 85948 h 559789"/>
                    <a:gd name="connsiteX9" fmla="*/ 364619 w 613705"/>
                    <a:gd name="connsiteY9" fmla="*/ 223 h 559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3705" h="559789">
                      <a:moveTo>
                        <a:pt x="364619" y="223"/>
                      </a:moveTo>
                      <a:cubicBezTo>
                        <a:pt x="310871" y="4305"/>
                        <a:pt x="255762" y="79826"/>
                        <a:pt x="201334" y="110442"/>
                      </a:cubicBezTo>
                      <a:cubicBezTo>
                        <a:pt x="146905" y="141058"/>
                        <a:pt x="70025" y="132213"/>
                        <a:pt x="38048" y="183920"/>
                      </a:cubicBezTo>
                      <a:cubicBezTo>
                        <a:pt x="6071" y="235627"/>
                        <a:pt x="-12298" y="358091"/>
                        <a:pt x="9473" y="420684"/>
                      </a:cubicBezTo>
                      <a:cubicBezTo>
                        <a:pt x="31244" y="483277"/>
                        <a:pt x="108124" y="553354"/>
                        <a:pt x="168676" y="559477"/>
                      </a:cubicBezTo>
                      <a:cubicBezTo>
                        <a:pt x="229228" y="565600"/>
                        <a:pt x="311552" y="479875"/>
                        <a:pt x="372784" y="457423"/>
                      </a:cubicBezTo>
                      <a:cubicBezTo>
                        <a:pt x="434016" y="434971"/>
                        <a:pt x="495928" y="459464"/>
                        <a:pt x="536069" y="424766"/>
                      </a:cubicBezTo>
                      <a:cubicBezTo>
                        <a:pt x="576210" y="390068"/>
                        <a:pt x="615671" y="305704"/>
                        <a:pt x="613630" y="249234"/>
                      </a:cubicBezTo>
                      <a:cubicBezTo>
                        <a:pt x="611589" y="192764"/>
                        <a:pt x="559882" y="122687"/>
                        <a:pt x="523823" y="85948"/>
                      </a:cubicBezTo>
                      <a:cubicBezTo>
                        <a:pt x="487764" y="49209"/>
                        <a:pt x="418367" y="-3859"/>
                        <a:pt x="364619" y="223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Forme libre 7">
                  <a:extLst>
                    <a:ext uri="{FF2B5EF4-FFF2-40B4-BE49-F238E27FC236}">
                      <a16:creationId xmlns:a16="http://schemas.microsoft.com/office/drawing/2014/main" id="{62593650-B6BE-AE2B-EA68-DE6BB771EDC8}"/>
                    </a:ext>
                  </a:extLst>
                </p:cNvPr>
                <p:cNvSpPr/>
                <p:nvPr/>
              </p:nvSpPr>
              <p:spPr>
                <a:xfrm>
                  <a:off x="5453671" y="3246017"/>
                  <a:ext cx="631453" cy="525081"/>
                </a:xfrm>
                <a:custGeom>
                  <a:avLst/>
                  <a:gdLst>
                    <a:gd name="connsiteX0" fmla="*/ 211198 w 631453"/>
                    <a:gd name="connsiteY0" fmla="*/ 76991 h 525081"/>
                    <a:gd name="connsiteX1" fmla="*/ 46193 w 631453"/>
                    <a:gd name="connsiteY1" fmla="*/ 175535 h 525081"/>
                    <a:gd name="connsiteX2" fmla="*/ 7234 w 631453"/>
                    <a:gd name="connsiteY2" fmla="*/ 351998 h 525081"/>
                    <a:gd name="connsiteX3" fmla="*/ 167655 w 631453"/>
                    <a:gd name="connsiteY3" fmla="*/ 517003 h 525081"/>
                    <a:gd name="connsiteX4" fmla="*/ 328076 w 631453"/>
                    <a:gd name="connsiteY4" fmla="*/ 494085 h 525081"/>
                    <a:gd name="connsiteX5" fmla="*/ 426620 w 631453"/>
                    <a:gd name="connsiteY5" fmla="*/ 445959 h 525081"/>
                    <a:gd name="connsiteX6" fmla="*/ 564124 w 631453"/>
                    <a:gd name="connsiteY6" fmla="*/ 386374 h 525081"/>
                    <a:gd name="connsiteX7" fmla="*/ 628293 w 631453"/>
                    <a:gd name="connsiteY7" fmla="*/ 253454 h 525081"/>
                    <a:gd name="connsiteX8" fmla="*/ 607667 w 631453"/>
                    <a:gd name="connsiteY8" fmla="*/ 131992 h 525081"/>
                    <a:gd name="connsiteX9" fmla="*/ 488497 w 631453"/>
                    <a:gd name="connsiteY9" fmla="*/ 10531 h 525081"/>
                    <a:gd name="connsiteX10" fmla="*/ 396828 w 631453"/>
                    <a:gd name="connsiteY10" fmla="*/ 12822 h 525081"/>
                    <a:gd name="connsiteX11" fmla="*/ 211198 w 631453"/>
                    <a:gd name="connsiteY11" fmla="*/ 76991 h 525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1453" h="525081">
                      <a:moveTo>
                        <a:pt x="211198" y="76991"/>
                      </a:moveTo>
                      <a:cubicBezTo>
                        <a:pt x="152759" y="104110"/>
                        <a:pt x="80187" y="129701"/>
                        <a:pt x="46193" y="175535"/>
                      </a:cubicBezTo>
                      <a:cubicBezTo>
                        <a:pt x="12199" y="221369"/>
                        <a:pt x="-13010" y="295087"/>
                        <a:pt x="7234" y="351998"/>
                      </a:cubicBezTo>
                      <a:cubicBezTo>
                        <a:pt x="27478" y="408909"/>
                        <a:pt x="114181" y="493322"/>
                        <a:pt x="167655" y="517003"/>
                      </a:cubicBezTo>
                      <a:cubicBezTo>
                        <a:pt x="221129" y="540684"/>
                        <a:pt x="284915" y="505926"/>
                        <a:pt x="328076" y="494085"/>
                      </a:cubicBezTo>
                      <a:cubicBezTo>
                        <a:pt x="371237" y="482244"/>
                        <a:pt x="387279" y="463911"/>
                        <a:pt x="426620" y="445959"/>
                      </a:cubicBezTo>
                      <a:cubicBezTo>
                        <a:pt x="465961" y="428007"/>
                        <a:pt x="530512" y="418458"/>
                        <a:pt x="564124" y="386374"/>
                      </a:cubicBezTo>
                      <a:cubicBezTo>
                        <a:pt x="597736" y="354290"/>
                        <a:pt x="621036" y="295851"/>
                        <a:pt x="628293" y="253454"/>
                      </a:cubicBezTo>
                      <a:cubicBezTo>
                        <a:pt x="635550" y="211057"/>
                        <a:pt x="630966" y="172479"/>
                        <a:pt x="607667" y="131992"/>
                      </a:cubicBezTo>
                      <a:cubicBezTo>
                        <a:pt x="584368" y="91505"/>
                        <a:pt x="523637" y="30393"/>
                        <a:pt x="488497" y="10531"/>
                      </a:cubicBezTo>
                      <a:cubicBezTo>
                        <a:pt x="453357" y="-9331"/>
                        <a:pt x="446864" y="3273"/>
                        <a:pt x="396828" y="12822"/>
                      </a:cubicBezTo>
                      <a:cubicBezTo>
                        <a:pt x="346792" y="22371"/>
                        <a:pt x="269637" y="49872"/>
                        <a:pt x="211198" y="76991"/>
                      </a:cubicBezTo>
                      <a:close/>
                    </a:path>
                  </a:pathLst>
                </a:custGeom>
                <a:solidFill>
                  <a:srgbClr val="02B2BE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Forme libre 8">
                  <a:extLst>
                    <a:ext uri="{FF2B5EF4-FFF2-40B4-BE49-F238E27FC236}">
                      <a16:creationId xmlns:a16="http://schemas.microsoft.com/office/drawing/2014/main" id="{932C8E43-2970-A513-8A95-66A2E626AD3A}"/>
                    </a:ext>
                  </a:extLst>
                </p:cNvPr>
                <p:cNvSpPr/>
                <p:nvPr/>
              </p:nvSpPr>
              <p:spPr>
                <a:xfrm>
                  <a:off x="5473816" y="3662852"/>
                  <a:ext cx="745887" cy="811937"/>
                </a:xfrm>
                <a:custGeom>
                  <a:avLst/>
                  <a:gdLst>
                    <a:gd name="connsiteX0" fmla="*/ 202373 w 757773"/>
                    <a:gd name="connsiteY0" fmla="*/ 135555 h 803272"/>
                    <a:gd name="connsiteX1" fmla="*/ 27764 w 757773"/>
                    <a:gd name="connsiteY1" fmla="*/ 287189 h 803272"/>
                    <a:gd name="connsiteX2" fmla="*/ 7087 w 757773"/>
                    <a:gd name="connsiteY2" fmla="*/ 436526 h 803272"/>
                    <a:gd name="connsiteX3" fmla="*/ 96689 w 757773"/>
                    <a:gd name="connsiteY3" fmla="*/ 567483 h 803272"/>
                    <a:gd name="connsiteX4" fmla="*/ 96689 w 757773"/>
                    <a:gd name="connsiteY4" fmla="*/ 567483 h 803272"/>
                    <a:gd name="connsiteX5" fmla="*/ 200076 w 757773"/>
                    <a:gd name="connsiteY5" fmla="*/ 778852 h 803272"/>
                    <a:gd name="connsiteX6" fmla="*/ 496452 w 757773"/>
                    <a:gd name="connsiteY6" fmla="*/ 788042 h 803272"/>
                    <a:gd name="connsiteX7" fmla="*/ 590649 w 757773"/>
                    <a:gd name="connsiteY7" fmla="*/ 682357 h 803272"/>
                    <a:gd name="connsiteX8" fmla="*/ 728498 w 757773"/>
                    <a:gd name="connsiteY8" fmla="*/ 583565 h 803272"/>
                    <a:gd name="connsiteX9" fmla="*/ 756068 w 757773"/>
                    <a:gd name="connsiteY9" fmla="*/ 388279 h 803272"/>
                    <a:gd name="connsiteX10" fmla="*/ 698631 w 757773"/>
                    <a:gd name="connsiteY10" fmla="*/ 151638 h 803272"/>
                    <a:gd name="connsiteX11" fmla="*/ 526319 w 757773"/>
                    <a:gd name="connsiteY11" fmla="*/ 4 h 803272"/>
                    <a:gd name="connsiteX12" fmla="*/ 202373 w 757773"/>
                    <a:gd name="connsiteY12" fmla="*/ 135555 h 803272"/>
                    <a:gd name="connsiteX0" fmla="*/ 202373 w 757773"/>
                    <a:gd name="connsiteY0" fmla="*/ 135555 h 811941"/>
                    <a:gd name="connsiteX1" fmla="*/ 27764 w 757773"/>
                    <a:gd name="connsiteY1" fmla="*/ 287189 h 811941"/>
                    <a:gd name="connsiteX2" fmla="*/ 7087 w 757773"/>
                    <a:gd name="connsiteY2" fmla="*/ 436526 h 811941"/>
                    <a:gd name="connsiteX3" fmla="*/ 96689 w 757773"/>
                    <a:gd name="connsiteY3" fmla="*/ 567483 h 811941"/>
                    <a:gd name="connsiteX4" fmla="*/ 96689 w 757773"/>
                    <a:gd name="connsiteY4" fmla="*/ 567483 h 811941"/>
                    <a:gd name="connsiteX5" fmla="*/ 200076 w 757773"/>
                    <a:gd name="connsiteY5" fmla="*/ 778852 h 811941"/>
                    <a:gd name="connsiteX6" fmla="*/ 399958 w 757773"/>
                    <a:gd name="connsiteY6" fmla="*/ 801827 h 811941"/>
                    <a:gd name="connsiteX7" fmla="*/ 590649 w 757773"/>
                    <a:gd name="connsiteY7" fmla="*/ 682357 h 811941"/>
                    <a:gd name="connsiteX8" fmla="*/ 728498 w 757773"/>
                    <a:gd name="connsiteY8" fmla="*/ 583565 h 811941"/>
                    <a:gd name="connsiteX9" fmla="*/ 756068 w 757773"/>
                    <a:gd name="connsiteY9" fmla="*/ 388279 h 811941"/>
                    <a:gd name="connsiteX10" fmla="*/ 698631 w 757773"/>
                    <a:gd name="connsiteY10" fmla="*/ 151638 h 811941"/>
                    <a:gd name="connsiteX11" fmla="*/ 526319 w 757773"/>
                    <a:gd name="connsiteY11" fmla="*/ 4 h 811941"/>
                    <a:gd name="connsiteX12" fmla="*/ 202373 w 757773"/>
                    <a:gd name="connsiteY12" fmla="*/ 135555 h 811941"/>
                    <a:gd name="connsiteX0" fmla="*/ 202373 w 739062"/>
                    <a:gd name="connsiteY0" fmla="*/ 135555 h 811941"/>
                    <a:gd name="connsiteX1" fmla="*/ 27764 w 739062"/>
                    <a:gd name="connsiteY1" fmla="*/ 287189 h 811941"/>
                    <a:gd name="connsiteX2" fmla="*/ 7087 w 739062"/>
                    <a:gd name="connsiteY2" fmla="*/ 436526 h 811941"/>
                    <a:gd name="connsiteX3" fmla="*/ 96689 w 739062"/>
                    <a:gd name="connsiteY3" fmla="*/ 567483 h 811941"/>
                    <a:gd name="connsiteX4" fmla="*/ 96689 w 739062"/>
                    <a:gd name="connsiteY4" fmla="*/ 567483 h 811941"/>
                    <a:gd name="connsiteX5" fmla="*/ 200076 w 739062"/>
                    <a:gd name="connsiteY5" fmla="*/ 778852 h 811941"/>
                    <a:gd name="connsiteX6" fmla="*/ 399958 w 739062"/>
                    <a:gd name="connsiteY6" fmla="*/ 801827 h 811941"/>
                    <a:gd name="connsiteX7" fmla="*/ 590649 w 739062"/>
                    <a:gd name="connsiteY7" fmla="*/ 682357 h 811941"/>
                    <a:gd name="connsiteX8" fmla="*/ 728498 w 739062"/>
                    <a:gd name="connsiteY8" fmla="*/ 583565 h 811941"/>
                    <a:gd name="connsiteX9" fmla="*/ 726201 w 739062"/>
                    <a:gd name="connsiteY9" fmla="*/ 351520 h 811941"/>
                    <a:gd name="connsiteX10" fmla="*/ 698631 w 739062"/>
                    <a:gd name="connsiteY10" fmla="*/ 151638 h 811941"/>
                    <a:gd name="connsiteX11" fmla="*/ 526319 w 739062"/>
                    <a:gd name="connsiteY11" fmla="*/ 4 h 811941"/>
                    <a:gd name="connsiteX12" fmla="*/ 202373 w 739062"/>
                    <a:gd name="connsiteY12" fmla="*/ 135555 h 811941"/>
                    <a:gd name="connsiteX0" fmla="*/ 202373 w 760477"/>
                    <a:gd name="connsiteY0" fmla="*/ 135555 h 811941"/>
                    <a:gd name="connsiteX1" fmla="*/ 27764 w 760477"/>
                    <a:gd name="connsiteY1" fmla="*/ 287189 h 811941"/>
                    <a:gd name="connsiteX2" fmla="*/ 7087 w 760477"/>
                    <a:gd name="connsiteY2" fmla="*/ 436526 h 811941"/>
                    <a:gd name="connsiteX3" fmla="*/ 96689 w 760477"/>
                    <a:gd name="connsiteY3" fmla="*/ 567483 h 811941"/>
                    <a:gd name="connsiteX4" fmla="*/ 96689 w 760477"/>
                    <a:gd name="connsiteY4" fmla="*/ 567483 h 811941"/>
                    <a:gd name="connsiteX5" fmla="*/ 200076 w 760477"/>
                    <a:gd name="connsiteY5" fmla="*/ 778852 h 811941"/>
                    <a:gd name="connsiteX6" fmla="*/ 399958 w 760477"/>
                    <a:gd name="connsiteY6" fmla="*/ 801827 h 811941"/>
                    <a:gd name="connsiteX7" fmla="*/ 590649 w 760477"/>
                    <a:gd name="connsiteY7" fmla="*/ 682357 h 811941"/>
                    <a:gd name="connsiteX8" fmla="*/ 753771 w 760477"/>
                    <a:gd name="connsiteY8" fmla="*/ 558293 h 811941"/>
                    <a:gd name="connsiteX9" fmla="*/ 726201 w 760477"/>
                    <a:gd name="connsiteY9" fmla="*/ 351520 h 811941"/>
                    <a:gd name="connsiteX10" fmla="*/ 698631 w 760477"/>
                    <a:gd name="connsiteY10" fmla="*/ 151638 h 811941"/>
                    <a:gd name="connsiteX11" fmla="*/ 526319 w 760477"/>
                    <a:gd name="connsiteY11" fmla="*/ 4 h 811941"/>
                    <a:gd name="connsiteX12" fmla="*/ 202373 w 760477"/>
                    <a:gd name="connsiteY12" fmla="*/ 135555 h 811941"/>
                    <a:gd name="connsiteX0" fmla="*/ 202373 w 765598"/>
                    <a:gd name="connsiteY0" fmla="*/ 135555 h 811941"/>
                    <a:gd name="connsiteX1" fmla="*/ 27764 w 765598"/>
                    <a:gd name="connsiteY1" fmla="*/ 287189 h 811941"/>
                    <a:gd name="connsiteX2" fmla="*/ 7087 w 765598"/>
                    <a:gd name="connsiteY2" fmla="*/ 436526 h 811941"/>
                    <a:gd name="connsiteX3" fmla="*/ 96689 w 765598"/>
                    <a:gd name="connsiteY3" fmla="*/ 567483 h 811941"/>
                    <a:gd name="connsiteX4" fmla="*/ 96689 w 765598"/>
                    <a:gd name="connsiteY4" fmla="*/ 567483 h 811941"/>
                    <a:gd name="connsiteX5" fmla="*/ 200076 w 765598"/>
                    <a:gd name="connsiteY5" fmla="*/ 778852 h 811941"/>
                    <a:gd name="connsiteX6" fmla="*/ 399958 w 765598"/>
                    <a:gd name="connsiteY6" fmla="*/ 801827 h 811941"/>
                    <a:gd name="connsiteX7" fmla="*/ 590649 w 765598"/>
                    <a:gd name="connsiteY7" fmla="*/ 682357 h 811941"/>
                    <a:gd name="connsiteX8" fmla="*/ 753771 w 765598"/>
                    <a:gd name="connsiteY8" fmla="*/ 558293 h 811941"/>
                    <a:gd name="connsiteX9" fmla="*/ 746878 w 765598"/>
                    <a:gd name="connsiteY9" fmla="*/ 314760 h 811941"/>
                    <a:gd name="connsiteX10" fmla="*/ 698631 w 765598"/>
                    <a:gd name="connsiteY10" fmla="*/ 151638 h 811941"/>
                    <a:gd name="connsiteX11" fmla="*/ 526319 w 765598"/>
                    <a:gd name="connsiteY11" fmla="*/ 4 h 811941"/>
                    <a:gd name="connsiteX12" fmla="*/ 202373 w 765598"/>
                    <a:gd name="connsiteY12" fmla="*/ 135555 h 811941"/>
                    <a:gd name="connsiteX0" fmla="*/ 202373 w 761851"/>
                    <a:gd name="connsiteY0" fmla="*/ 135555 h 811941"/>
                    <a:gd name="connsiteX1" fmla="*/ 27764 w 761851"/>
                    <a:gd name="connsiteY1" fmla="*/ 287189 h 811941"/>
                    <a:gd name="connsiteX2" fmla="*/ 7087 w 761851"/>
                    <a:gd name="connsiteY2" fmla="*/ 436526 h 811941"/>
                    <a:gd name="connsiteX3" fmla="*/ 96689 w 761851"/>
                    <a:gd name="connsiteY3" fmla="*/ 567483 h 811941"/>
                    <a:gd name="connsiteX4" fmla="*/ 96689 w 761851"/>
                    <a:gd name="connsiteY4" fmla="*/ 567483 h 811941"/>
                    <a:gd name="connsiteX5" fmla="*/ 200076 w 761851"/>
                    <a:gd name="connsiteY5" fmla="*/ 778852 h 811941"/>
                    <a:gd name="connsiteX6" fmla="*/ 399958 w 761851"/>
                    <a:gd name="connsiteY6" fmla="*/ 801827 h 811941"/>
                    <a:gd name="connsiteX7" fmla="*/ 590649 w 761851"/>
                    <a:gd name="connsiteY7" fmla="*/ 682357 h 811941"/>
                    <a:gd name="connsiteX8" fmla="*/ 753771 w 761851"/>
                    <a:gd name="connsiteY8" fmla="*/ 558293 h 811941"/>
                    <a:gd name="connsiteX9" fmla="*/ 733093 w 761851"/>
                    <a:gd name="connsiteY9" fmla="*/ 323950 h 811941"/>
                    <a:gd name="connsiteX10" fmla="*/ 698631 w 761851"/>
                    <a:gd name="connsiteY10" fmla="*/ 151638 h 811941"/>
                    <a:gd name="connsiteX11" fmla="*/ 526319 w 761851"/>
                    <a:gd name="connsiteY11" fmla="*/ 4 h 811941"/>
                    <a:gd name="connsiteX12" fmla="*/ 202373 w 761851"/>
                    <a:gd name="connsiteY12" fmla="*/ 135555 h 811941"/>
                    <a:gd name="connsiteX0" fmla="*/ 202373 w 762755"/>
                    <a:gd name="connsiteY0" fmla="*/ 135553 h 811939"/>
                    <a:gd name="connsiteX1" fmla="*/ 27764 w 762755"/>
                    <a:gd name="connsiteY1" fmla="*/ 287187 h 811939"/>
                    <a:gd name="connsiteX2" fmla="*/ 7087 w 762755"/>
                    <a:gd name="connsiteY2" fmla="*/ 436524 h 811939"/>
                    <a:gd name="connsiteX3" fmla="*/ 96689 w 762755"/>
                    <a:gd name="connsiteY3" fmla="*/ 567481 h 811939"/>
                    <a:gd name="connsiteX4" fmla="*/ 96689 w 762755"/>
                    <a:gd name="connsiteY4" fmla="*/ 567481 h 811939"/>
                    <a:gd name="connsiteX5" fmla="*/ 200076 w 762755"/>
                    <a:gd name="connsiteY5" fmla="*/ 778850 h 811939"/>
                    <a:gd name="connsiteX6" fmla="*/ 399958 w 762755"/>
                    <a:gd name="connsiteY6" fmla="*/ 801825 h 811939"/>
                    <a:gd name="connsiteX7" fmla="*/ 590649 w 762755"/>
                    <a:gd name="connsiteY7" fmla="*/ 682355 h 811939"/>
                    <a:gd name="connsiteX8" fmla="*/ 753771 w 762755"/>
                    <a:gd name="connsiteY8" fmla="*/ 558291 h 811939"/>
                    <a:gd name="connsiteX9" fmla="*/ 733093 w 762755"/>
                    <a:gd name="connsiteY9" fmla="*/ 323948 h 811939"/>
                    <a:gd name="connsiteX10" fmla="*/ 661871 w 762755"/>
                    <a:gd name="connsiteY10" fmla="*/ 133256 h 811939"/>
                    <a:gd name="connsiteX11" fmla="*/ 526319 w 762755"/>
                    <a:gd name="connsiteY11" fmla="*/ 2 h 811939"/>
                    <a:gd name="connsiteX12" fmla="*/ 202373 w 762755"/>
                    <a:gd name="connsiteY12" fmla="*/ 135553 h 811939"/>
                    <a:gd name="connsiteX0" fmla="*/ 202373 w 761851"/>
                    <a:gd name="connsiteY0" fmla="*/ 135551 h 811937"/>
                    <a:gd name="connsiteX1" fmla="*/ 27764 w 761851"/>
                    <a:gd name="connsiteY1" fmla="*/ 287185 h 811937"/>
                    <a:gd name="connsiteX2" fmla="*/ 7087 w 761851"/>
                    <a:gd name="connsiteY2" fmla="*/ 436522 h 811937"/>
                    <a:gd name="connsiteX3" fmla="*/ 96689 w 761851"/>
                    <a:gd name="connsiteY3" fmla="*/ 567479 h 811937"/>
                    <a:gd name="connsiteX4" fmla="*/ 96689 w 761851"/>
                    <a:gd name="connsiteY4" fmla="*/ 567479 h 811937"/>
                    <a:gd name="connsiteX5" fmla="*/ 200076 w 761851"/>
                    <a:gd name="connsiteY5" fmla="*/ 778848 h 811937"/>
                    <a:gd name="connsiteX6" fmla="*/ 399958 w 761851"/>
                    <a:gd name="connsiteY6" fmla="*/ 801823 h 811937"/>
                    <a:gd name="connsiteX7" fmla="*/ 590649 w 761851"/>
                    <a:gd name="connsiteY7" fmla="*/ 682353 h 811937"/>
                    <a:gd name="connsiteX8" fmla="*/ 753771 w 761851"/>
                    <a:gd name="connsiteY8" fmla="*/ 558289 h 811937"/>
                    <a:gd name="connsiteX9" fmla="*/ 733093 w 761851"/>
                    <a:gd name="connsiteY9" fmla="*/ 323946 h 811937"/>
                    <a:gd name="connsiteX10" fmla="*/ 698631 w 761851"/>
                    <a:gd name="connsiteY10" fmla="*/ 135552 h 811937"/>
                    <a:gd name="connsiteX11" fmla="*/ 526319 w 761851"/>
                    <a:gd name="connsiteY11" fmla="*/ 0 h 811937"/>
                    <a:gd name="connsiteX12" fmla="*/ 202373 w 761851"/>
                    <a:gd name="connsiteY12" fmla="*/ 135551 h 811937"/>
                    <a:gd name="connsiteX0" fmla="*/ 202373 w 757155"/>
                    <a:gd name="connsiteY0" fmla="*/ 135551 h 811937"/>
                    <a:gd name="connsiteX1" fmla="*/ 27764 w 757155"/>
                    <a:gd name="connsiteY1" fmla="*/ 287185 h 811937"/>
                    <a:gd name="connsiteX2" fmla="*/ 7087 w 757155"/>
                    <a:gd name="connsiteY2" fmla="*/ 436522 h 811937"/>
                    <a:gd name="connsiteX3" fmla="*/ 96689 w 757155"/>
                    <a:gd name="connsiteY3" fmla="*/ 567479 h 811937"/>
                    <a:gd name="connsiteX4" fmla="*/ 96689 w 757155"/>
                    <a:gd name="connsiteY4" fmla="*/ 567479 h 811937"/>
                    <a:gd name="connsiteX5" fmla="*/ 200076 w 757155"/>
                    <a:gd name="connsiteY5" fmla="*/ 778848 h 811937"/>
                    <a:gd name="connsiteX6" fmla="*/ 399958 w 757155"/>
                    <a:gd name="connsiteY6" fmla="*/ 801823 h 811937"/>
                    <a:gd name="connsiteX7" fmla="*/ 590649 w 757155"/>
                    <a:gd name="connsiteY7" fmla="*/ 682353 h 811937"/>
                    <a:gd name="connsiteX8" fmla="*/ 753771 w 757155"/>
                    <a:gd name="connsiteY8" fmla="*/ 558289 h 811937"/>
                    <a:gd name="connsiteX9" fmla="*/ 700929 w 757155"/>
                    <a:gd name="connsiteY9" fmla="*/ 418143 h 811937"/>
                    <a:gd name="connsiteX10" fmla="*/ 698631 w 757155"/>
                    <a:gd name="connsiteY10" fmla="*/ 135552 h 811937"/>
                    <a:gd name="connsiteX11" fmla="*/ 526319 w 757155"/>
                    <a:gd name="connsiteY11" fmla="*/ 0 h 811937"/>
                    <a:gd name="connsiteX12" fmla="*/ 202373 w 757155"/>
                    <a:gd name="connsiteY12" fmla="*/ 135551 h 811937"/>
                    <a:gd name="connsiteX0" fmla="*/ 202373 w 764171"/>
                    <a:gd name="connsiteY0" fmla="*/ 135551 h 811937"/>
                    <a:gd name="connsiteX1" fmla="*/ 27764 w 764171"/>
                    <a:gd name="connsiteY1" fmla="*/ 287185 h 811937"/>
                    <a:gd name="connsiteX2" fmla="*/ 7087 w 764171"/>
                    <a:gd name="connsiteY2" fmla="*/ 436522 h 811937"/>
                    <a:gd name="connsiteX3" fmla="*/ 96689 w 764171"/>
                    <a:gd name="connsiteY3" fmla="*/ 567479 h 811937"/>
                    <a:gd name="connsiteX4" fmla="*/ 96689 w 764171"/>
                    <a:gd name="connsiteY4" fmla="*/ 567479 h 811937"/>
                    <a:gd name="connsiteX5" fmla="*/ 200076 w 764171"/>
                    <a:gd name="connsiteY5" fmla="*/ 778848 h 811937"/>
                    <a:gd name="connsiteX6" fmla="*/ 399958 w 764171"/>
                    <a:gd name="connsiteY6" fmla="*/ 801823 h 811937"/>
                    <a:gd name="connsiteX7" fmla="*/ 590649 w 764171"/>
                    <a:gd name="connsiteY7" fmla="*/ 682353 h 811937"/>
                    <a:gd name="connsiteX8" fmla="*/ 753771 w 764171"/>
                    <a:gd name="connsiteY8" fmla="*/ 558289 h 811937"/>
                    <a:gd name="connsiteX9" fmla="*/ 742283 w 764171"/>
                    <a:gd name="connsiteY9" fmla="*/ 353813 h 811937"/>
                    <a:gd name="connsiteX10" fmla="*/ 698631 w 764171"/>
                    <a:gd name="connsiteY10" fmla="*/ 135552 h 811937"/>
                    <a:gd name="connsiteX11" fmla="*/ 526319 w 764171"/>
                    <a:gd name="connsiteY11" fmla="*/ 0 h 811937"/>
                    <a:gd name="connsiteX12" fmla="*/ 202373 w 764171"/>
                    <a:gd name="connsiteY12" fmla="*/ 135551 h 811937"/>
                    <a:gd name="connsiteX0" fmla="*/ 202373 w 745887"/>
                    <a:gd name="connsiteY0" fmla="*/ 135551 h 811937"/>
                    <a:gd name="connsiteX1" fmla="*/ 27764 w 745887"/>
                    <a:gd name="connsiteY1" fmla="*/ 287185 h 811937"/>
                    <a:gd name="connsiteX2" fmla="*/ 7087 w 745887"/>
                    <a:gd name="connsiteY2" fmla="*/ 436522 h 811937"/>
                    <a:gd name="connsiteX3" fmla="*/ 96689 w 745887"/>
                    <a:gd name="connsiteY3" fmla="*/ 567479 h 811937"/>
                    <a:gd name="connsiteX4" fmla="*/ 96689 w 745887"/>
                    <a:gd name="connsiteY4" fmla="*/ 567479 h 811937"/>
                    <a:gd name="connsiteX5" fmla="*/ 200076 w 745887"/>
                    <a:gd name="connsiteY5" fmla="*/ 778848 h 811937"/>
                    <a:gd name="connsiteX6" fmla="*/ 399958 w 745887"/>
                    <a:gd name="connsiteY6" fmla="*/ 801823 h 811937"/>
                    <a:gd name="connsiteX7" fmla="*/ 590649 w 745887"/>
                    <a:gd name="connsiteY7" fmla="*/ 682353 h 811937"/>
                    <a:gd name="connsiteX8" fmla="*/ 726201 w 745887"/>
                    <a:gd name="connsiteY8" fmla="*/ 558289 h 811937"/>
                    <a:gd name="connsiteX9" fmla="*/ 742283 w 745887"/>
                    <a:gd name="connsiteY9" fmla="*/ 353813 h 811937"/>
                    <a:gd name="connsiteX10" fmla="*/ 698631 w 745887"/>
                    <a:gd name="connsiteY10" fmla="*/ 135552 h 811937"/>
                    <a:gd name="connsiteX11" fmla="*/ 526319 w 745887"/>
                    <a:gd name="connsiteY11" fmla="*/ 0 h 811937"/>
                    <a:gd name="connsiteX12" fmla="*/ 202373 w 745887"/>
                    <a:gd name="connsiteY12" fmla="*/ 135551 h 811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5887" h="811937">
                      <a:moveTo>
                        <a:pt x="202373" y="135551"/>
                      </a:moveTo>
                      <a:cubicBezTo>
                        <a:pt x="119280" y="183415"/>
                        <a:pt x="60312" y="237023"/>
                        <a:pt x="27764" y="287185"/>
                      </a:cubicBezTo>
                      <a:cubicBezTo>
                        <a:pt x="-4784" y="337347"/>
                        <a:pt x="-4400" y="389806"/>
                        <a:pt x="7087" y="436522"/>
                      </a:cubicBezTo>
                      <a:cubicBezTo>
                        <a:pt x="18574" y="483238"/>
                        <a:pt x="96689" y="567479"/>
                        <a:pt x="96689" y="567479"/>
                      </a:cubicBezTo>
                      <a:lnTo>
                        <a:pt x="96689" y="567479"/>
                      </a:lnTo>
                      <a:cubicBezTo>
                        <a:pt x="113920" y="602707"/>
                        <a:pt x="149531" y="739791"/>
                        <a:pt x="200076" y="778848"/>
                      </a:cubicBezTo>
                      <a:cubicBezTo>
                        <a:pt x="250621" y="817905"/>
                        <a:pt x="334863" y="817905"/>
                        <a:pt x="399958" y="801823"/>
                      </a:cubicBezTo>
                      <a:cubicBezTo>
                        <a:pt x="465053" y="785741"/>
                        <a:pt x="536275" y="722942"/>
                        <a:pt x="590649" y="682353"/>
                      </a:cubicBezTo>
                      <a:cubicBezTo>
                        <a:pt x="645023" y="641764"/>
                        <a:pt x="700929" y="613046"/>
                        <a:pt x="726201" y="558289"/>
                      </a:cubicBezTo>
                      <a:cubicBezTo>
                        <a:pt x="751473" y="503532"/>
                        <a:pt x="746878" y="424269"/>
                        <a:pt x="742283" y="353813"/>
                      </a:cubicBezTo>
                      <a:cubicBezTo>
                        <a:pt x="737688" y="283357"/>
                        <a:pt x="736922" y="200264"/>
                        <a:pt x="698631" y="135552"/>
                      </a:cubicBezTo>
                      <a:cubicBezTo>
                        <a:pt x="660340" y="70840"/>
                        <a:pt x="609029" y="0"/>
                        <a:pt x="526319" y="0"/>
                      </a:cubicBezTo>
                      <a:cubicBezTo>
                        <a:pt x="443609" y="0"/>
                        <a:pt x="285466" y="87687"/>
                        <a:pt x="202373" y="135551"/>
                      </a:cubicBezTo>
                      <a:close/>
                    </a:path>
                  </a:pathLst>
                </a:custGeom>
                <a:solidFill>
                  <a:srgbClr val="02B2BE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Forme libre 9">
                  <a:extLst>
                    <a:ext uri="{FF2B5EF4-FFF2-40B4-BE49-F238E27FC236}">
                      <a16:creationId xmlns:a16="http://schemas.microsoft.com/office/drawing/2014/main" id="{20FA6B5D-47D5-E6A1-99C9-AE626B591B59}"/>
                    </a:ext>
                  </a:extLst>
                </p:cNvPr>
                <p:cNvSpPr/>
                <p:nvPr/>
              </p:nvSpPr>
              <p:spPr>
                <a:xfrm>
                  <a:off x="3797000" y="1915449"/>
                  <a:ext cx="621627" cy="520770"/>
                </a:xfrm>
                <a:custGeom>
                  <a:avLst/>
                  <a:gdLst>
                    <a:gd name="connsiteX0" fmla="*/ 628831 w 640823"/>
                    <a:gd name="connsiteY0" fmla="*/ 78384 h 518649"/>
                    <a:gd name="connsiteX1" fmla="*/ 551713 w 640823"/>
                    <a:gd name="connsiteY1" fmla="*/ 238128 h 518649"/>
                    <a:gd name="connsiteX2" fmla="*/ 414002 w 640823"/>
                    <a:gd name="connsiteY2" fmla="*/ 469482 h 518649"/>
                    <a:gd name="connsiteX3" fmla="*/ 240487 w 640823"/>
                    <a:gd name="connsiteY3" fmla="*/ 502533 h 518649"/>
                    <a:gd name="connsiteX4" fmla="*/ 39429 w 640823"/>
                    <a:gd name="connsiteY4" fmla="*/ 268425 h 518649"/>
                    <a:gd name="connsiteX5" fmla="*/ 22903 w 640823"/>
                    <a:gd name="connsiteY5" fmla="*/ 105926 h 518649"/>
                    <a:gd name="connsiteX6" fmla="*/ 292817 w 640823"/>
                    <a:gd name="connsiteY6" fmla="*/ 1266 h 518649"/>
                    <a:gd name="connsiteX7" fmla="*/ 628831 w 640823"/>
                    <a:gd name="connsiteY7" fmla="*/ 78384 h 518649"/>
                    <a:gd name="connsiteX0" fmla="*/ 582010 w 599789"/>
                    <a:gd name="connsiteY0" fmla="*/ 33206 h 525801"/>
                    <a:gd name="connsiteX1" fmla="*/ 551713 w 599789"/>
                    <a:gd name="connsiteY1" fmla="*/ 245280 h 525801"/>
                    <a:gd name="connsiteX2" fmla="*/ 414002 w 599789"/>
                    <a:gd name="connsiteY2" fmla="*/ 476634 h 525801"/>
                    <a:gd name="connsiteX3" fmla="*/ 240487 w 599789"/>
                    <a:gd name="connsiteY3" fmla="*/ 509685 h 525801"/>
                    <a:gd name="connsiteX4" fmla="*/ 39429 w 599789"/>
                    <a:gd name="connsiteY4" fmla="*/ 275577 h 525801"/>
                    <a:gd name="connsiteX5" fmla="*/ 22903 w 599789"/>
                    <a:gd name="connsiteY5" fmla="*/ 113078 h 525801"/>
                    <a:gd name="connsiteX6" fmla="*/ 292817 w 599789"/>
                    <a:gd name="connsiteY6" fmla="*/ 8418 h 525801"/>
                    <a:gd name="connsiteX7" fmla="*/ 582010 w 599789"/>
                    <a:gd name="connsiteY7" fmla="*/ 33206 h 525801"/>
                    <a:gd name="connsiteX0" fmla="*/ 587518 w 604355"/>
                    <a:gd name="connsiteY0" fmla="*/ 47153 h 520469"/>
                    <a:gd name="connsiteX1" fmla="*/ 551713 w 604355"/>
                    <a:gd name="connsiteY1" fmla="*/ 239948 h 520469"/>
                    <a:gd name="connsiteX2" fmla="*/ 414002 w 604355"/>
                    <a:gd name="connsiteY2" fmla="*/ 471302 h 520469"/>
                    <a:gd name="connsiteX3" fmla="*/ 240487 w 604355"/>
                    <a:gd name="connsiteY3" fmla="*/ 504353 h 520469"/>
                    <a:gd name="connsiteX4" fmla="*/ 39429 w 604355"/>
                    <a:gd name="connsiteY4" fmla="*/ 270245 h 520469"/>
                    <a:gd name="connsiteX5" fmla="*/ 22903 w 604355"/>
                    <a:gd name="connsiteY5" fmla="*/ 107746 h 520469"/>
                    <a:gd name="connsiteX6" fmla="*/ 292817 w 604355"/>
                    <a:gd name="connsiteY6" fmla="*/ 3086 h 520469"/>
                    <a:gd name="connsiteX7" fmla="*/ 587518 w 604355"/>
                    <a:gd name="connsiteY7" fmla="*/ 47153 h 520469"/>
                    <a:gd name="connsiteX0" fmla="*/ 598535 w 613747"/>
                    <a:gd name="connsiteY0" fmla="*/ 51834 h 519641"/>
                    <a:gd name="connsiteX1" fmla="*/ 551713 w 613747"/>
                    <a:gd name="connsiteY1" fmla="*/ 239120 h 519641"/>
                    <a:gd name="connsiteX2" fmla="*/ 414002 w 613747"/>
                    <a:gd name="connsiteY2" fmla="*/ 470474 h 519641"/>
                    <a:gd name="connsiteX3" fmla="*/ 240487 w 613747"/>
                    <a:gd name="connsiteY3" fmla="*/ 503525 h 519641"/>
                    <a:gd name="connsiteX4" fmla="*/ 39429 w 613747"/>
                    <a:gd name="connsiteY4" fmla="*/ 269417 h 519641"/>
                    <a:gd name="connsiteX5" fmla="*/ 22903 w 613747"/>
                    <a:gd name="connsiteY5" fmla="*/ 106918 h 519641"/>
                    <a:gd name="connsiteX6" fmla="*/ 292817 w 613747"/>
                    <a:gd name="connsiteY6" fmla="*/ 2258 h 519641"/>
                    <a:gd name="connsiteX7" fmla="*/ 598535 w 613747"/>
                    <a:gd name="connsiteY7" fmla="*/ 51834 h 519641"/>
                    <a:gd name="connsiteX0" fmla="*/ 598535 w 619760"/>
                    <a:gd name="connsiteY0" fmla="*/ 51528 h 520505"/>
                    <a:gd name="connsiteX1" fmla="*/ 573747 w 619760"/>
                    <a:gd name="connsiteY1" fmla="*/ 208518 h 520505"/>
                    <a:gd name="connsiteX2" fmla="*/ 414002 w 619760"/>
                    <a:gd name="connsiteY2" fmla="*/ 470168 h 520505"/>
                    <a:gd name="connsiteX3" fmla="*/ 240487 w 619760"/>
                    <a:gd name="connsiteY3" fmla="*/ 503219 h 520505"/>
                    <a:gd name="connsiteX4" fmla="*/ 39429 w 619760"/>
                    <a:gd name="connsiteY4" fmla="*/ 269111 h 520505"/>
                    <a:gd name="connsiteX5" fmla="*/ 22903 w 619760"/>
                    <a:gd name="connsiteY5" fmla="*/ 106612 h 520505"/>
                    <a:gd name="connsiteX6" fmla="*/ 292817 w 619760"/>
                    <a:gd name="connsiteY6" fmla="*/ 1952 h 520505"/>
                    <a:gd name="connsiteX7" fmla="*/ 598535 w 619760"/>
                    <a:gd name="connsiteY7" fmla="*/ 51528 h 520505"/>
                    <a:gd name="connsiteX0" fmla="*/ 598535 w 621627"/>
                    <a:gd name="connsiteY0" fmla="*/ 51457 h 520770"/>
                    <a:gd name="connsiteX1" fmla="*/ 579255 w 621627"/>
                    <a:gd name="connsiteY1" fmla="*/ 200184 h 520770"/>
                    <a:gd name="connsiteX2" fmla="*/ 414002 w 621627"/>
                    <a:gd name="connsiteY2" fmla="*/ 470097 h 520770"/>
                    <a:gd name="connsiteX3" fmla="*/ 240487 w 621627"/>
                    <a:gd name="connsiteY3" fmla="*/ 503148 h 520770"/>
                    <a:gd name="connsiteX4" fmla="*/ 39429 w 621627"/>
                    <a:gd name="connsiteY4" fmla="*/ 269040 h 520770"/>
                    <a:gd name="connsiteX5" fmla="*/ 22903 w 621627"/>
                    <a:gd name="connsiteY5" fmla="*/ 106541 h 520770"/>
                    <a:gd name="connsiteX6" fmla="*/ 292817 w 621627"/>
                    <a:gd name="connsiteY6" fmla="*/ 1881 h 520770"/>
                    <a:gd name="connsiteX7" fmla="*/ 598535 w 621627"/>
                    <a:gd name="connsiteY7" fmla="*/ 51457 h 52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1627" h="520770">
                      <a:moveTo>
                        <a:pt x="598535" y="51457"/>
                      </a:moveTo>
                      <a:cubicBezTo>
                        <a:pt x="646274" y="84507"/>
                        <a:pt x="610010" y="130411"/>
                        <a:pt x="579255" y="200184"/>
                      </a:cubicBezTo>
                      <a:cubicBezTo>
                        <a:pt x="548500" y="269957"/>
                        <a:pt x="470463" y="419603"/>
                        <a:pt x="414002" y="470097"/>
                      </a:cubicBezTo>
                      <a:cubicBezTo>
                        <a:pt x="357541" y="520591"/>
                        <a:pt x="302916" y="536657"/>
                        <a:pt x="240487" y="503148"/>
                      </a:cubicBezTo>
                      <a:cubicBezTo>
                        <a:pt x="178058" y="469639"/>
                        <a:pt x="75693" y="335141"/>
                        <a:pt x="39429" y="269040"/>
                      </a:cubicBezTo>
                      <a:cubicBezTo>
                        <a:pt x="3165" y="202939"/>
                        <a:pt x="-19328" y="151068"/>
                        <a:pt x="22903" y="106541"/>
                      </a:cubicBezTo>
                      <a:cubicBezTo>
                        <a:pt x="65134" y="62014"/>
                        <a:pt x="196878" y="11062"/>
                        <a:pt x="292817" y="1881"/>
                      </a:cubicBezTo>
                      <a:cubicBezTo>
                        <a:pt x="388756" y="-7300"/>
                        <a:pt x="550796" y="18407"/>
                        <a:pt x="598535" y="5145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Forme libre 10">
                  <a:extLst>
                    <a:ext uri="{FF2B5EF4-FFF2-40B4-BE49-F238E27FC236}">
                      <a16:creationId xmlns:a16="http://schemas.microsoft.com/office/drawing/2014/main" id="{5BD6133E-D1F4-85A8-179A-A9054F9BAECF}"/>
                    </a:ext>
                  </a:extLst>
                </p:cNvPr>
                <p:cNvSpPr/>
                <p:nvPr/>
              </p:nvSpPr>
              <p:spPr>
                <a:xfrm>
                  <a:off x="3368188" y="2064824"/>
                  <a:ext cx="466440" cy="541745"/>
                </a:xfrm>
                <a:custGeom>
                  <a:avLst/>
                  <a:gdLst>
                    <a:gd name="connsiteX0" fmla="*/ 26237 w 465333"/>
                    <a:gd name="connsiteY0" fmla="*/ 231094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231094 h 540253"/>
                    <a:gd name="connsiteX0" fmla="*/ 26237 w 465333"/>
                    <a:gd name="connsiteY0" fmla="*/ 173256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173256 h 540253"/>
                    <a:gd name="connsiteX0" fmla="*/ 26237 w 465333"/>
                    <a:gd name="connsiteY0" fmla="*/ 173256 h 540253"/>
                    <a:gd name="connsiteX1" fmla="*/ 26237 w 465333"/>
                    <a:gd name="connsiteY1" fmla="*/ 297196 h 540253"/>
                    <a:gd name="connsiteX2" fmla="*/ 298905 w 465333"/>
                    <a:gd name="connsiteY2" fmla="*/ 534058 h 540253"/>
                    <a:gd name="connsiteX3" fmla="*/ 414582 w 465333"/>
                    <a:gd name="connsiteY3" fmla="*/ 445923 h 540253"/>
                    <a:gd name="connsiteX4" fmla="*/ 464158 w 465333"/>
                    <a:gd name="connsiteY4" fmla="*/ 178764 h 540253"/>
                    <a:gd name="connsiteX5" fmla="*/ 433861 w 465333"/>
                    <a:gd name="connsiteY5" fmla="*/ 10757 h 540253"/>
                    <a:gd name="connsiteX6" fmla="*/ 271362 w 465333"/>
                    <a:gd name="connsiteY6" fmla="*/ 16266 h 540253"/>
                    <a:gd name="connsiteX7" fmla="*/ 271362 w 465333"/>
                    <a:gd name="connsiteY7" fmla="*/ 16266 h 540253"/>
                    <a:gd name="connsiteX8" fmla="*/ 26237 w 465333"/>
                    <a:gd name="connsiteY8" fmla="*/ 173256 h 540253"/>
                    <a:gd name="connsiteX0" fmla="*/ 29854 w 468950"/>
                    <a:gd name="connsiteY0" fmla="*/ 173256 h 540253"/>
                    <a:gd name="connsiteX1" fmla="*/ 29854 w 468950"/>
                    <a:gd name="connsiteY1" fmla="*/ 297196 h 540253"/>
                    <a:gd name="connsiteX2" fmla="*/ 302522 w 468950"/>
                    <a:gd name="connsiteY2" fmla="*/ 534058 h 540253"/>
                    <a:gd name="connsiteX3" fmla="*/ 418199 w 468950"/>
                    <a:gd name="connsiteY3" fmla="*/ 445923 h 540253"/>
                    <a:gd name="connsiteX4" fmla="*/ 467775 w 468950"/>
                    <a:gd name="connsiteY4" fmla="*/ 178764 h 540253"/>
                    <a:gd name="connsiteX5" fmla="*/ 437478 w 468950"/>
                    <a:gd name="connsiteY5" fmla="*/ 10757 h 540253"/>
                    <a:gd name="connsiteX6" fmla="*/ 274979 w 468950"/>
                    <a:gd name="connsiteY6" fmla="*/ 16266 h 540253"/>
                    <a:gd name="connsiteX7" fmla="*/ 274979 w 468950"/>
                    <a:gd name="connsiteY7" fmla="*/ 16266 h 540253"/>
                    <a:gd name="connsiteX8" fmla="*/ 29854 w 468950"/>
                    <a:gd name="connsiteY8" fmla="*/ 173256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69805 w 463776"/>
                    <a:gd name="connsiteY7" fmla="*/ 16266 h 540253"/>
                    <a:gd name="connsiteX8" fmla="*/ 35697 w 463776"/>
                    <a:gd name="connsiteY8" fmla="*/ 159485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69805 w 463776"/>
                    <a:gd name="connsiteY7" fmla="*/ 16266 h 540253"/>
                    <a:gd name="connsiteX8" fmla="*/ 35697 w 463776"/>
                    <a:gd name="connsiteY8" fmla="*/ 159485 h 540253"/>
                    <a:gd name="connsiteX0" fmla="*/ 35697 w 463776"/>
                    <a:gd name="connsiteY0" fmla="*/ 159485 h 540253"/>
                    <a:gd name="connsiteX1" fmla="*/ 24680 w 463776"/>
                    <a:gd name="connsiteY1" fmla="*/ 297196 h 540253"/>
                    <a:gd name="connsiteX2" fmla="*/ 297348 w 463776"/>
                    <a:gd name="connsiteY2" fmla="*/ 534058 h 540253"/>
                    <a:gd name="connsiteX3" fmla="*/ 413025 w 463776"/>
                    <a:gd name="connsiteY3" fmla="*/ 445923 h 540253"/>
                    <a:gd name="connsiteX4" fmla="*/ 462601 w 463776"/>
                    <a:gd name="connsiteY4" fmla="*/ 178764 h 540253"/>
                    <a:gd name="connsiteX5" fmla="*/ 432304 w 463776"/>
                    <a:gd name="connsiteY5" fmla="*/ 10757 h 540253"/>
                    <a:gd name="connsiteX6" fmla="*/ 269805 w 463776"/>
                    <a:gd name="connsiteY6" fmla="*/ 16266 h 540253"/>
                    <a:gd name="connsiteX7" fmla="*/ 234000 w 463776"/>
                    <a:gd name="connsiteY7" fmla="*/ 43808 h 540253"/>
                    <a:gd name="connsiteX8" fmla="*/ 35697 w 463776"/>
                    <a:gd name="connsiteY8" fmla="*/ 159485 h 540253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234000 w 463448"/>
                    <a:gd name="connsiteY7" fmla="*/ 44616 h 541061"/>
                    <a:gd name="connsiteX8" fmla="*/ 35697 w 463448"/>
                    <a:gd name="connsiteY8" fmla="*/ 160293 h 541061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234000 w 463448"/>
                    <a:gd name="connsiteY7" fmla="*/ 44616 h 541061"/>
                    <a:gd name="connsiteX8" fmla="*/ 35697 w 463448"/>
                    <a:gd name="connsiteY8" fmla="*/ 160293 h 541061"/>
                    <a:gd name="connsiteX0" fmla="*/ 35697 w 463448"/>
                    <a:gd name="connsiteY0" fmla="*/ 160293 h 541061"/>
                    <a:gd name="connsiteX1" fmla="*/ 24680 w 463448"/>
                    <a:gd name="connsiteY1" fmla="*/ 298004 h 541061"/>
                    <a:gd name="connsiteX2" fmla="*/ 297348 w 463448"/>
                    <a:gd name="connsiteY2" fmla="*/ 534866 h 541061"/>
                    <a:gd name="connsiteX3" fmla="*/ 413025 w 463448"/>
                    <a:gd name="connsiteY3" fmla="*/ 446731 h 541061"/>
                    <a:gd name="connsiteX4" fmla="*/ 462601 w 463448"/>
                    <a:gd name="connsiteY4" fmla="*/ 179572 h 541061"/>
                    <a:gd name="connsiteX5" fmla="*/ 432304 w 463448"/>
                    <a:gd name="connsiteY5" fmla="*/ 11565 h 541061"/>
                    <a:gd name="connsiteX6" fmla="*/ 291839 w 463448"/>
                    <a:gd name="connsiteY6" fmla="*/ 14320 h 541061"/>
                    <a:gd name="connsiteX7" fmla="*/ 35697 w 463448"/>
                    <a:gd name="connsiteY7" fmla="*/ 160293 h 541061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6837 h 537605"/>
                    <a:gd name="connsiteX1" fmla="*/ 24680 w 463555"/>
                    <a:gd name="connsiteY1" fmla="*/ 294548 h 537605"/>
                    <a:gd name="connsiteX2" fmla="*/ 297348 w 463555"/>
                    <a:gd name="connsiteY2" fmla="*/ 531410 h 537605"/>
                    <a:gd name="connsiteX3" fmla="*/ 413025 w 463555"/>
                    <a:gd name="connsiteY3" fmla="*/ 443275 h 537605"/>
                    <a:gd name="connsiteX4" fmla="*/ 462601 w 463555"/>
                    <a:gd name="connsiteY4" fmla="*/ 176116 h 537605"/>
                    <a:gd name="connsiteX5" fmla="*/ 432304 w 463555"/>
                    <a:gd name="connsiteY5" fmla="*/ 8109 h 537605"/>
                    <a:gd name="connsiteX6" fmla="*/ 283576 w 463555"/>
                    <a:gd name="connsiteY6" fmla="*/ 24635 h 537605"/>
                    <a:gd name="connsiteX7" fmla="*/ 35697 w 463555"/>
                    <a:gd name="connsiteY7" fmla="*/ 156837 h 537605"/>
                    <a:gd name="connsiteX0" fmla="*/ 35697 w 463555"/>
                    <a:gd name="connsiteY0" fmla="*/ 157191 h 537959"/>
                    <a:gd name="connsiteX1" fmla="*/ 24680 w 463555"/>
                    <a:gd name="connsiteY1" fmla="*/ 294902 h 537959"/>
                    <a:gd name="connsiteX2" fmla="*/ 297348 w 463555"/>
                    <a:gd name="connsiteY2" fmla="*/ 531764 h 537959"/>
                    <a:gd name="connsiteX3" fmla="*/ 413025 w 463555"/>
                    <a:gd name="connsiteY3" fmla="*/ 443629 h 537959"/>
                    <a:gd name="connsiteX4" fmla="*/ 462601 w 463555"/>
                    <a:gd name="connsiteY4" fmla="*/ 176470 h 537959"/>
                    <a:gd name="connsiteX5" fmla="*/ 432304 w 463555"/>
                    <a:gd name="connsiteY5" fmla="*/ 8463 h 537959"/>
                    <a:gd name="connsiteX6" fmla="*/ 283576 w 463555"/>
                    <a:gd name="connsiteY6" fmla="*/ 24989 h 537959"/>
                    <a:gd name="connsiteX7" fmla="*/ 35697 w 463555"/>
                    <a:gd name="connsiteY7" fmla="*/ 157191 h 537959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54976 w 463555"/>
                    <a:gd name="connsiteY7" fmla="*/ 155468 h 541745"/>
                    <a:gd name="connsiteX8" fmla="*/ 35697 w 463555"/>
                    <a:gd name="connsiteY8" fmla="*/ 160977 h 541745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54976 w 463555"/>
                    <a:gd name="connsiteY7" fmla="*/ 155468 h 541745"/>
                    <a:gd name="connsiteX8" fmla="*/ 35697 w 463555"/>
                    <a:gd name="connsiteY8" fmla="*/ 160977 h 541745"/>
                    <a:gd name="connsiteX0" fmla="*/ 35697 w 463555"/>
                    <a:gd name="connsiteY0" fmla="*/ 160977 h 541745"/>
                    <a:gd name="connsiteX1" fmla="*/ 24680 w 463555"/>
                    <a:gd name="connsiteY1" fmla="*/ 298688 h 541745"/>
                    <a:gd name="connsiteX2" fmla="*/ 297348 w 463555"/>
                    <a:gd name="connsiteY2" fmla="*/ 535550 h 541745"/>
                    <a:gd name="connsiteX3" fmla="*/ 413025 w 463555"/>
                    <a:gd name="connsiteY3" fmla="*/ 447415 h 541745"/>
                    <a:gd name="connsiteX4" fmla="*/ 462601 w 463555"/>
                    <a:gd name="connsiteY4" fmla="*/ 180256 h 541745"/>
                    <a:gd name="connsiteX5" fmla="*/ 432304 w 463555"/>
                    <a:gd name="connsiteY5" fmla="*/ 12249 h 541745"/>
                    <a:gd name="connsiteX6" fmla="*/ 283576 w 463555"/>
                    <a:gd name="connsiteY6" fmla="*/ 28775 h 541745"/>
                    <a:gd name="connsiteX7" fmla="*/ 104552 w 463555"/>
                    <a:gd name="connsiteY7" fmla="*/ 122418 h 541745"/>
                    <a:gd name="connsiteX8" fmla="*/ 35697 w 463555"/>
                    <a:gd name="connsiteY8" fmla="*/ 160977 h 541745"/>
                    <a:gd name="connsiteX0" fmla="*/ 38582 w 466440"/>
                    <a:gd name="connsiteY0" fmla="*/ 160977 h 541745"/>
                    <a:gd name="connsiteX1" fmla="*/ 27565 w 466440"/>
                    <a:gd name="connsiteY1" fmla="*/ 298688 h 541745"/>
                    <a:gd name="connsiteX2" fmla="*/ 300233 w 466440"/>
                    <a:gd name="connsiteY2" fmla="*/ 535550 h 541745"/>
                    <a:gd name="connsiteX3" fmla="*/ 415910 w 466440"/>
                    <a:gd name="connsiteY3" fmla="*/ 447415 h 541745"/>
                    <a:gd name="connsiteX4" fmla="*/ 465486 w 466440"/>
                    <a:gd name="connsiteY4" fmla="*/ 180256 h 541745"/>
                    <a:gd name="connsiteX5" fmla="*/ 435189 w 466440"/>
                    <a:gd name="connsiteY5" fmla="*/ 12249 h 541745"/>
                    <a:gd name="connsiteX6" fmla="*/ 286461 w 466440"/>
                    <a:gd name="connsiteY6" fmla="*/ 28775 h 541745"/>
                    <a:gd name="connsiteX7" fmla="*/ 38582 w 466440"/>
                    <a:gd name="connsiteY7" fmla="*/ 160977 h 54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440" h="541745">
                      <a:moveTo>
                        <a:pt x="38582" y="160977"/>
                      </a:moveTo>
                      <a:cubicBezTo>
                        <a:pt x="-4567" y="205962"/>
                        <a:pt x="-16043" y="236259"/>
                        <a:pt x="27565" y="298688"/>
                      </a:cubicBezTo>
                      <a:cubicBezTo>
                        <a:pt x="71173" y="361117"/>
                        <a:pt x="235509" y="510762"/>
                        <a:pt x="300233" y="535550"/>
                      </a:cubicBezTo>
                      <a:cubicBezTo>
                        <a:pt x="364957" y="560338"/>
                        <a:pt x="388368" y="506631"/>
                        <a:pt x="415910" y="447415"/>
                      </a:cubicBezTo>
                      <a:cubicBezTo>
                        <a:pt x="443452" y="388199"/>
                        <a:pt x="462273" y="252783"/>
                        <a:pt x="465486" y="180256"/>
                      </a:cubicBezTo>
                      <a:cubicBezTo>
                        <a:pt x="468699" y="107729"/>
                        <a:pt x="465026" y="37496"/>
                        <a:pt x="435189" y="12249"/>
                      </a:cubicBezTo>
                      <a:cubicBezTo>
                        <a:pt x="405352" y="-12998"/>
                        <a:pt x="349349" y="4905"/>
                        <a:pt x="286461" y="28775"/>
                      </a:cubicBezTo>
                      <a:cubicBezTo>
                        <a:pt x="220360" y="53563"/>
                        <a:pt x="81731" y="115992"/>
                        <a:pt x="38582" y="16097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88" name="Forme libre 11">
                  <a:extLst>
                    <a:ext uri="{FF2B5EF4-FFF2-40B4-BE49-F238E27FC236}">
                      <a16:creationId xmlns:a16="http://schemas.microsoft.com/office/drawing/2014/main" id="{AA17ACF3-E20F-9ED0-5CFB-40E1B12B3862}"/>
                    </a:ext>
                  </a:extLst>
                </p:cNvPr>
                <p:cNvSpPr/>
                <p:nvPr/>
              </p:nvSpPr>
              <p:spPr>
                <a:xfrm>
                  <a:off x="3038842" y="2345444"/>
                  <a:ext cx="499576" cy="541719"/>
                </a:xfrm>
                <a:custGeom>
                  <a:avLst/>
                  <a:gdLst>
                    <a:gd name="connsiteX0" fmla="*/ 27928 w 497535"/>
                    <a:gd name="connsiteY0" fmla="*/ 304587 h 541719"/>
                    <a:gd name="connsiteX1" fmla="*/ 1034 w 497535"/>
                    <a:gd name="connsiteY1" fmla="*/ 381908 h 541719"/>
                    <a:gd name="connsiteX2" fmla="*/ 64908 w 497535"/>
                    <a:gd name="connsiteY2" fmla="*/ 452505 h 541719"/>
                    <a:gd name="connsiteX3" fmla="*/ 259890 w 497535"/>
                    <a:gd name="connsiteY3" fmla="*/ 506293 h 541719"/>
                    <a:gd name="connsiteX4" fmla="*/ 488490 w 497535"/>
                    <a:gd name="connsiteY4" fmla="*/ 519740 h 541719"/>
                    <a:gd name="connsiteX5" fmla="*/ 438064 w 497535"/>
                    <a:gd name="connsiteY5" fmla="*/ 197011 h 541719"/>
                    <a:gd name="connsiteX6" fmla="*/ 310317 w 497535"/>
                    <a:gd name="connsiteY6" fmla="*/ 12114 h 541719"/>
                    <a:gd name="connsiteX7" fmla="*/ 189293 w 497535"/>
                    <a:gd name="connsiteY7" fmla="*/ 32284 h 541719"/>
                    <a:gd name="connsiteX8" fmla="*/ 61546 w 497535"/>
                    <a:gd name="connsiteY8" fmla="*/ 149946 h 541719"/>
                    <a:gd name="connsiteX9" fmla="*/ 27928 w 497535"/>
                    <a:gd name="connsiteY9" fmla="*/ 304587 h 541719"/>
                    <a:gd name="connsiteX0" fmla="*/ 13771 w 500186"/>
                    <a:gd name="connsiteY0" fmla="*/ 274332 h 541719"/>
                    <a:gd name="connsiteX1" fmla="*/ 3685 w 500186"/>
                    <a:gd name="connsiteY1" fmla="*/ 381908 h 541719"/>
                    <a:gd name="connsiteX2" fmla="*/ 67559 w 500186"/>
                    <a:gd name="connsiteY2" fmla="*/ 452505 h 541719"/>
                    <a:gd name="connsiteX3" fmla="*/ 262541 w 500186"/>
                    <a:gd name="connsiteY3" fmla="*/ 506293 h 541719"/>
                    <a:gd name="connsiteX4" fmla="*/ 491141 w 500186"/>
                    <a:gd name="connsiteY4" fmla="*/ 519740 h 541719"/>
                    <a:gd name="connsiteX5" fmla="*/ 440715 w 500186"/>
                    <a:gd name="connsiteY5" fmla="*/ 197011 h 541719"/>
                    <a:gd name="connsiteX6" fmla="*/ 312968 w 500186"/>
                    <a:gd name="connsiteY6" fmla="*/ 12114 h 541719"/>
                    <a:gd name="connsiteX7" fmla="*/ 191944 w 500186"/>
                    <a:gd name="connsiteY7" fmla="*/ 32284 h 541719"/>
                    <a:gd name="connsiteX8" fmla="*/ 64197 w 500186"/>
                    <a:gd name="connsiteY8" fmla="*/ 149946 h 541719"/>
                    <a:gd name="connsiteX9" fmla="*/ 13771 w 500186"/>
                    <a:gd name="connsiteY9" fmla="*/ 274332 h 541719"/>
                    <a:gd name="connsiteX0" fmla="*/ 13161 w 499576"/>
                    <a:gd name="connsiteY0" fmla="*/ 274332 h 541719"/>
                    <a:gd name="connsiteX1" fmla="*/ 3075 w 499576"/>
                    <a:gd name="connsiteY1" fmla="*/ 381908 h 541719"/>
                    <a:gd name="connsiteX2" fmla="*/ 66949 w 499576"/>
                    <a:gd name="connsiteY2" fmla="*/ 452505 h 541719"/>
                    <a:gd name="connsiteX3" fmla="*/ 261931 w 499576"/>
                    <a:gd name="connsiteY3" fmla="*/ 506293 h 541719"/>
                    <a:gd name="connsiteX4" fmla="*/ 490531 w 499576"/>
                    <a:gd name="connsiteY4" fmla="*/ 519740 h 541719"/>
                    <a:gd name="connsiteX5" fmla="*/ 440105 w 499576"/>
                    <a:gd name="connsiteY5" fmla="*/ 197011 h 541719"/>
                    <a:gd name="connsiteX6" fmla="*/ 312358 w 499576"/>
                    <a:gd name="connsiteY6" fmla="*/ 12114 h 541719"/>
                    <a:gd name="connsiteX7" fmla="*/ 191334 w 499576"/>
                    <a:gd name="connsiteY7" fmla="*/ 32284 h 541719"/>
                    <a:gd name="connsiteX8" fmla="*/ 40055 w 499576"/>
                    <a:gd name="connsiteY8" fmla="*/ 146584 h 541719"/>
                    <a:gd name="connsiteX9" fmla="*/ 13161 w 499576"/>
                    <a:gd name="connsiteY9" fmla="*/ 274332 h 54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9576" h="541719">
                      <a:moveTo>
                        <a:pt x="13161" y="274332"/>
                      </a:moveTo>
                      <a:cubicBezTo>
                        <a:pt x="6998" y="313553"/>
                        <a:pt x="-5890" y="352213"/>
                        <a:pt x="3075" y="381908"/>
                      </a:cubicBezTo>
                      <a:cubicBezTo>
                        <a:pt x="12040" y="411603"/>
                        <a:pt x="23806" y="431774"/>
                        <a:pt x="66949" y="452505"/>
                      </a:cubicBezTo>
                      <a:cubicBezTo>
                        <a:pt x="110092" y="473236"/>
                        <a:pt x="191334" y="495087"/>
                        <a:pt x="261931" y="506293"/>
                      </a:cubicBezTo>
                      <a:cubicBezTo>
                        <a:pt x="332528" y="517499"/>
                        <a:pt x="460835" y="571287"/>
                        <a:pt x="490531" y="519740"/>
                      </a:cubicBezTo>
                      <a:cubicBezTo>
                        <a:pt x="520227" y="468193"/>
                        <a:pt x="469800" y="281615"/>
                        <a:pt x="440105" y="197011"/>
                      </a:cubicBezTo>
                      <a:cubicBezTo>
                        <a:pt x="410410" y="112407"/>
                        <a:pt x="353820" y="39568"/>
                        <a:pt x="312358" y="12114"/>
                      </a:cubicBezTo>
                      <a:cubicBezTo>
                        <a:pt x="270896" y="-15340"/>
                        <a:pt x="232796" y="9312"/>
                        <a:pt x="191334" y="32284"/>
                      </a:cubicBezTo>
                      <a:cubicBezTo>
                        <a:pt x="149872" y="55256"/>
                        <a:pt x="69750" y="106243"/>
                        <a:pt x="40055" y="146584"/>
                      </a:cubicBezTo>
                      <a:cubicBezTo>
                        <a:pt x="10360" y="186925"/>
                        <a:pt x="19324" y="235111"/>
                        <a:pt x="13161" y="274332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Forme libre 12">
                  <a:extLst>
                    <a:ext uri="{FF2B5EF4-FFF2-40B4-BE49-F238E27FC236}">
                      <a16:creationId xmlns:a16="http://schemas.microsoft.com/office/drawing/2014/main" id="{654DEBAA-DA0D-077C-5FA9-A2D0201B8E9B}"/>
                    </a:ext>
                  </a:extLst>
                </p:cNvPr>
                <p:cNvSpPr/>
                <p:nvPr/>
              </p:nvSpPr>
              <p:spPr>
                <a:xfrm>
                  <a:off x="2849903" y="2804416"/>
                  <a:ext cx="542860" cy="474480"/>
                </a:xfrm>
                <a:custGeom>
                  <a:avLst/>
                  <a:gdLst>
                    <a:gd name="connsiteX0" fmla="*/ 20564 w 542860"/>
                    <a:gd name="connsiteY0" fmla="*/ 161621 h 474480"/>
                    <a:gd name="connsiteX1" fmla="*/ 84438 w 542860"/>
                    <a:gd name="connsiteY1" fmla="*/ 54045 h 474480"/>
                    <a:gd name="connsiteX2" fmla="*/ 225632 w 542860"/>
                    <a:gd name="connsiteY2" fmla="*/ 256 h 474480"/>
                    <a:gd name="connsiteX3" fmla="*/ 393720 w 542860"/>
                    <a:gd name="connsiteY3" fmla="*/ 74215 h 474480"/>
                    <a:gd name="connsiteX4" fmla="*/ 511382 w 542860"/>
                    <a:gd name="connsiteY4" fmla="*/ 144812 h 474480"/>
                    <a:gd name="connsiteX5" fmla="*/ 541638 w 542860"/>
                    <a:gd name="connsiteY5" fmla="*/ 306177 h 474480"/>
                    <a:gd name="connsiteX6" fmla="*/ 481126 w 542860"/>
                    <a:gd name="connsiteY6" fmla="*/ 403668 h 474480"/>
                    <a:gd name="connsiteX7" fmla="*/ 360102 w 542860"/>
                    <a:gd name="connsiteY7" fmla="*/ 474265 h 474480"/>
                    <a:gd name="connsiteX8" fmla="*/ 222270 w 542860"/>
                    <a:gd name="connsiteY8" fmla="*/ 427201 h 474480"/>
                    <a:gd name="connsiteX9" fmla="*/ 77714 w 542860"/>
                    <a:gd name="connsiteY9" fmla="*/ 380136 h 474480"/>
                    <a:gd name="connsiteX10" fmla="*/ 3755 w 542860"/>
                    <a:gd name="connsiteY10" fmla="*/ 326348 h 474480"/>
                    <a:gd name="connsiteX11" fmla="*/ 20564 w 542860"/>
                    <a:gd name="connsiteY11" fmla="*/ 161621 h 47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2860" h="474480">
                      <a:moveTo>
                        <a:pt x="20564" y="161621"/>
                      </a:moveTo>
                      <a:cubicBezTo>
                        <a:pt x="34011" y="116237"/>
                        <a:pt x="50260" y="80939"/>
                        <a:pt x="84438" y="54045"/>
                      </a:cubicBezTo>
                      <a:cubicBezTo>
                        <a:pt x="118616" y="27151"/>
                        <a:pt x="174085" y="-3106"/>
                        <a:pt x="225632" y="256"/>
                      </a:cubicBezTo>
                      <a:cubicBezTo>
                        <a:pt x="277179" y="3618"/>
                        <a:pt x="346095" y="50122"/>
                        <a:pt x="393720" y="74215"/>
                      </a:cubicBezTo>
                      <a:cubicBezTo>
                        <a:pt x="441345" y="98308"/>
                        <a:pt x="486729" y="106152"/>
                        <a:pt x="511382" y="144812"/>
                      </a:cubicBezTo>
                      <a:cubicBezTo>
                        <a:pt x="536035" y="183472"/>
                        <a:pt x="546681" y="263034"/>
                        <a:pt x="541638" y="306177"/>
                      </a:cubicBezTo>
                      <a:cubicBezTo>
                        <a:pt x="536595" y="349320"/>
                        <a:pt x="511382" y="375653"/>
                        <a:pt x="481126" y="403668"/>
                      </a:cubicBezTo>
                      <a:cubicBezTo>
                        <a:pt x="450870" y="431683"/>
                        <a:pt x="403245" y="470343"/>
                        <a:pt x="360102" y="474265"/>
                      </a:cubicBezTo>
                      <a:cubicBezTo>
                        <a:pt x="316959" y="478187"/>
                        <a:pt x="222270" y="427201"/>
                        <a:pt x="222270" y="427201"/>
                      </a:cubicBezTo>
                      <a:cubicBezTo>
                        <a:pt x="175205" y="411513"/>
                        <a:pt x="114133" y="396945"/>
                        <a:pt x="77714" y="380136"/>
                      </a:cubicBezTo>
                      <a:cubicBezTo>
                        <a:pt x="41295" y="363327"/>
                        <a:pt x="14400" y="361086"/>
                        <a:pt x="3755" y="326348"/>
                      </a:cubicBezTo>
                      <a:cubicBezTo>
                        <a:pt x="-6890" y="291610"/>
                        <a:pt x="7117" y="207005"/>
                        <a:pt x="20564" y="161621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Forme libre 13">
                  <a:extLst>
                    <a:ext uri="{FF2B5EF4-FFF2-40B4-BE49-F238E27FC236}">
                      <a16:creationId xmlns:a16="http://schemas.microsoft.com/office/drawing/2014/main" id="{55EECAC0-FE30-CB58-8BFB-BA69B701C8D6}"/>
                    </a:ext>
                  </a:extLst>
                </p:cNvPr>
                <p:cNvSpPr/>
                <p:nvPr/>
              </p:nvSpPr>
              <p:spPr>
                <a:xfrm>
                  <a:off x="2719188" y="3188529"/>
                  <a:ext cx="549166" cy="457667"/>
                </a:xfrm>
                <a:custGeom>
                  <a:avLst/>
                  <a:gdLst>
                    <a:gd name="connsiteX0" fmla="*/ 1813 w 547617"/>
                    <a:gd name="connsiteY0" fmla="*/ 188749 h 452050"/>
                    <a:gd name="connsiteX1" fmla="*/ 18621 w 547617"/>
                    <a:gd name="connsiteY1" fmla="*/ 121514 h 452050"/>
                    <a:gd name="connsiteX2" fmla="*/ 119474 w 547617"/>
                    <a:gd name="connsiteY2" fmla="*/ 37470 h 452050"/>
                    <a:gd name="connsiteX3" fmla="*/ 159816 w 547617"/>
                    <a:gd name="connsiteY3" fmla="*/ 490 h 452050"/>
                    <a:gd name="connsiteX4" fmla="*/ 280839 w 547617"/>
                    <a:gd name="connsiteY4" fmla="*/ 24022 h 452050"/>
                    <a:gd name="connsiteX5" fmla="*/ 485907 w 547617"/>
                    <a:gd name="connsiteY5" fmla="*/ 124875 h 452050"/>
                    <a:gd name="connsiteX6" fmla="*/ 543057 w 547617"/>
                    <a:gd name="connsiteY6" fmla="*/ 219005 h 452050"/>
                    <a:gd name="connsiteX7" fmla="*/ 529610 w 547617"/>
                    <a:gd name="connsiteY7" fmla="*/ 346752 h 452050"/>
                    <a:gd name="connsiteX8" fmla="*/ 415310 w 547617"/>
                    <a:gd name="connsiteY8" fmla="*/ 430796 h 452050"/>
                    <a:gd name="connsiteX9" fmla="*/ 311095 w 547617"/>
                    <a:gd name="connsiteY9" fmla="*/ 450967 h 452050"/>
                    <a:gd name="connsiteX10" fmla="*/ 163177 w 547617"/>
                    <a:gd name="connsiteY10" fmla="*/ 407264 h 452050"/>
                    <a:gd name="connsiteX11" fmla="*/ 42154 w 547617"/>
                    <a:gd name="connsiteY11" fmla="*/ 360199 h 452050"/>
                    <a:gd name="connsiteX12" fmla="*/ 1813 w 547617"/>
                    <a:gd name="connsiteY12" fmla="*/ 188749 h 452050"/>
                    <a:gd name="connsiteX0" fmla="*/ 1813 w 547617"/>
                    <a:gd name="connsiteY0" fmla="*/ 188749 h 452050"/>
                    <a:gd name="connsiteX1" fmla="*/ 18621 w 547617"/>
                    <a:gd name="connsiteY1" fmla="*/ 121514 h 452050"/>
                    <a:gd name="connsiteX2" fmla="*/ 119474 w 547617"/>
                    <a:gd name="connsiteY2" fmla="*/ 37470 h 452050"/>
                    <a:gd name="connsiteX3" fmla="*/ 159816 w 547617"/>
                    <a:gd name="connsiteY3" fmla="*/ 490 h 452050"/>
                    <a:gd name="connsiteX4" fmla="*/ 280839 w 547617"/>
                    <a:gd name="connsiteY4" fmla="*/ 24022 h 452050"/>
                    <a:gd name="connsiteX5" fmla="*/ 485907 w 547617"/>
                    <a:gd name="connsiteY5" fmla="*/ 124875 h 452050"/>
                    <a:gd name="connsiteX6" fmla="*/ 543057 w 547617"/>
                    <a:gd name="connsiteY6" fmla="*/ 219005 h 452050"/>
                    <a:gd name="connsiteX7" fmla="*/ 529610 w 547617"/>
                    <a:gd name="connsiteY7" fmla="*/ 346752 h 452050"/>
                    <a:gd name="connsiteX8" fmla="*/ 415310 w 547617"/>
                    <a:gd name="connsiteY8" fmla="*/ 430796 h 452050"/>
                    <a:gd name="connsiteX9" fmla="*/ 311095 w 547617"/>
                    <a:gd name="connsiteY9" fmla="*/ 450967 h 452050"/>
                    <a:gd name="connsiteX10" fmla="*/ 163177 w 547617"/>
                    <a:gd name="connsiteY10" fmla="*/ 407264 h 452050"/>
                    <a:gd name="connsiteX11" fmla="*/ 42154 w 547617"/>
                    <a:gd name="connsiteY11" fmla="*/ 360199 h 452050"/>
                    <a:gd name="connsiteX12" fmla="*/ 1813 w 547617"/>
                    <a:gd name="connsiteY12" fmla="*/ 188749 h 452050"/>
                    <a:gd name="connsiteX0" fmla="*/ 3362 w 549166"/>
                    <a:gd name="connsiteY0" fmla="*/ 194366 h 457667"/>
                    <a:gd name="connsiteX1" fmla="*/ 20170 w 549166"/>
                    <a:gd name="connsiteY1" fmla="*/ 127131 h 457667"/>
                    <a:gd name="connsiteX2" fmla="*/ 161365 w 549166"/>
                    <a:gd name="connsiteY2" fmla="*/ 6107 h 457667"/>
                    <a:gd name="connsiteX3" fmla="*/ 282388 w 549166"/>
                    <a:gd name="connsiteY3" fmla="*/ 29639 h 457667"/>
                    <a:gd name="connsiteX4" fmla="*/ 487456 w 549166"/>
                    <a:gd name="connsiteY4" fmla="*/ 130492 h 457667"/>
                    <a:gd name="connsiteX5" fmla="*/ 544606 w 549166"/>
                    <a:gd name="connsiteY5" fmla="*/ 224622 h 457667"/>
                    <a:gd name="connsiteX6" fmla="*/ 531159 w 549166"/>
                    <a:gd name="connsiteY6" fmla="*/ 352369 h 457667"/>
                    <a:gd name="connsiteX7" fmla="*/ 416859 w 549166"/>
                    <a:gd name="connsiteY7" fmla="*/ 436413 h 457667"/>
                    <a:gd name="connsiteX8" fmla="*/ 312644 w 549166"/>
                    <a:gd name="connsiteY8" fmla="*/ 456584 h 457667"/>
                    <a:gd name="connsiteX9" fmla="*/ 164726 w 549166"/>
                    <a:gd name="connsiteY9" fmla="*/ 412881 h 457667"/>
                    <a:gd name="connsiteX10" fmla="*/ 43703 w 549166"/>
                    <a:gd name="connsiteY10" fmla="*/ 365816 h 457667"/>
                    <a:gd name="connsiteX11" fmla="*/ 3362 w 549166"/>
                    <a:gd name="connsiteY11" fmla="*/ 194366 h 457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9166" h="457667">
                      <a:moveTo>
                        <a:pt x="3362" y="194366"/>
                      </a:moveTo>
                      <a:cubicBezTo>
                        <a:pt x="-560" y="154585"/>
                        <a:pt x="-6164" y="158508"/>
                        <a:pt x="20170" y="127131"/>
                      </a:cubicBezTo>
                      <a:cubicBezTo>
                        <a:pt x="46504" y="95755"/>
                        <a:pt x="117662" y="22356"/>
                        <a:pt x="161365" y="6107"/>
                      </a:cubicBezTo>
                      <a:cubicBezTo>
                        <a:pt x="205068" y="-10142"/>
                        <a:pt x="228040" y="8908"/>
                        <a:pt x="282388" y="29639"/>
                      </a:cubicBezTo>
                      <a:cubicBezTo>
                        <a:pt x="336737" y="50370"/>
                        <a:pt x="443753" y="97995"/>
                        <a:pt x="487456" y="130492"/>
                      </a:cubicBezTo>
                      <a:cubicBezTo>
                        <a:pt x="531159" y="162989"/>
                        <a:pt x="537322" y="187642"/>
                        <a:pt x="544606" y="224622"/>
                      </a:cubicBezTo>
                      <a:cubicBezTo>
                        <a:pt x="551890" y="261602"/>
                        <a:pt x="552450" y="317071"/>
                        <a:pt x="531159" y="352369"/>
                      </a:cubicBezTo>
                      <a:cubicBezTo>
                        <a:pt x="509868" y="387667"/>
                        <a:pt x="453278" y="419044"/>
                        <a:pt x="416859" y="436413"/>
                      </a:cubicBezTo>
                      <a:cubicBezTo>
                        <a:pt x="380440" y="453782"/>
                        <a:pt x="354666" y="460506"/>
                        <a:pt x="312644" y="456584"/>
                      </a:cubicBezTo>
                      <a:cubicBezTo>
                        <a:pt x="270622" y="452662"/>
                        <a:pt x="209550" y="428009"/>
                        <a:pt x="164726" y="412881"/>
                      </a:cubicBezTo>
                      <a:cubicBezTo>
                        <a:pt x="119903" y="397753"/>
                        <a:pt x="71718" y="405037"/>
                        <a:pt x="43703" y="365816"/>
                      </a:cubicBezTo>
                      <a:cubicBezTo>
                        <a:pt x="15688" y="326595"/>
                        <a:pt x="7284" y="234147"/>
                        <a:pt x="3362" y="194366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Forme libre 14">
                  <a:extLst>
                    <a:ext uri="{FF2B5EF4-FFF2-40B4-BE49-F238E27FC236}">
                      <a16:creationId xmlns:a16="http://schemas.microsoft.com/office/drawing/2014/main" id="{ED6A9441-8348-A6AC-9471-44F23CCDDCEF}"/>
                    </a:ext>
                  </a:extLst>
                </p:cNvPr>
                <p:cNvSpPr/>
                <p:nvPr/>
              </p:nvSpPr>
              <p:spPr>
                <a:xfrm>
                  <a:off x="2588079" y="3614783"/>
                  <a:ext cx="725648" cy="775877"/>
                </a:xfrm>
                <a:custGeom>
                  <a:avLst/>
                  <a:gdLst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50426 w 725648"/>
                    <a:gd name="connsiteY10" fmla="*/ 77395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33617 w 725648"/>
                    <a:gd name="connsiteY10" fmla="*/ 111013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16809 w 725648"/>
                    <a:gd name="connsiteY10" fmla="*/ 171524 h 775877"/>
                    <a:gd name="connsiteX11" fmla="*/ 0 w 725648"/>
                    <a:gd name="connsiteY11" fmla="*/ 447189 h 775877"/>
                    <a:gd name="connsiteX0" fmla="*/ 0 w 725648"/>
                    <a:gd name="connsiteY0" fmla="*/ 447189 h 775877"/>
                    <a:gd name="connsiteX1" fmla="*/ 60512 w 725648"/>
                    <a:gd name="connsiteY1" fmla="*/ 601831 h 775877"/>
                    <a:gd name="connsiteX2" fmla="*/ 275665 w 725648"/>
                    <a:gd name="connsiteY2" fmla="*/ 766557 h 775877"/>
                    <a:gd name="connsiteX3" fmla="*/ 521074 w 725648"/>
                    <a:gd name="connsiteY3" fmla="*/ 739663 h 775877"/>
                    <a:gd name="connsiteX4" fmla="*/ 648821 w 725648"/>
                    <a:gd name="connsiteY4" fmla="*/ 608554 h 775877"/>
                    <a:gd name="connsiteX5" fmla="*/ 722779 w 725648"/>
                    <a:gd name="connsiteY5" fmla="*/ 393401 h 775877"/>
                    <a:gd name="connsiteX6" fmla="*/ 689162 w 725648"/>
                    <a:gd name="connsiteY6" fmla="*/ 255569 h 775877"/>
                    <a:gd name="connsiteX7" fmla="*/ 497541 w 725648"/>
                    <a:gd name="connsiteY7" fmla="*/ 67310 h 775877"/>
                    <a:gd name="connsiteX8" fmla="*/ 228600 w 725648"/>
                    <a:gd name="connsiteY8" fmla="*/ 75 h 775877"/>
                    <a:gd name="connsiteX9" fmla="*/ 50426 w 725648"/>
                    <a:gd name="connsiteY9" fmla="*/ 77395 h 775877"/>
                    <a:gd name="connsiteX10" fmla="*/ 3362 w 725648"/>
                    <a:gd name="connsiteY10" fmla="*/ 208504 h 775877"/>
                    <a:gd name="connsiteX11" fmla="*/ 0 w 725648"/>
                    <a:gd name="connsiteY11" fmla="*/ 447189 h 77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25648" h="775877">
                      <a:moveTo>
                        <a:pt x="0" y="447189"/>
                      </a:moveTo>
                      <a:cubicBezTo>
                        <a:pt x="7284" y="497896"/>
                        <a:pt x="14568" y="548603"/>
                        <a:pt x="60512" y="601831"/>
                      </a:cubicBezTo>
                      <a:cubicBezTo>
                        <a:pt x="106456" y="655059"/>
                        <a:pt x="198905" y="743585"/>
                        <a:pt x="275665" y="766557"/>
                      </a:cubicBezTo>
                      <a:cubicBezTo>
                        <a:pt x="352425" y="789529"/>
                        <a:pt x="458881" y="765997"/>
                        <a:pt x="521074" y="739663"/>
                      </a:cubicBezTo>
                      <a:cubicBezTo>
                        <a:pt x="583267" y="713329"/>
                        <a:pt x="615203" y="666264"/>
                        <a:pt x="648821" y="608554"/>
                      </a:cubicBezTo>
                      <a:cubicBezTo>
                        <a:pt x="682439" y="550844"/>
                        <a:pt x="716056" y="452232"/>
                        <a:pt x="722779" y="393401"/>
                      </a:cubicBezTo>
                      <a:cubicBezTo>
                        <a:pt x="729502" y="334570"/>
                        <a:pt x="726702" y="309917"/>
                        <a:pt x="689162" y="255569"/>
                      </a:cubicBezTo>
                      <a:cubicBezTo>
                        <a:pt x="651622" y="201220"/>
                        <a:pt x="574301" y="109892"/>
                        <a:pt x="497541" y="67310"/>
                      </a:cubicBezTo>
                      <a:cubicBezTo>
                        <a:pt x="420781" y="24728"/>
                        <a:pt x="303119" y="-1606"/>
                        <a:pt x="228600" y="75"/>
                      </a:cubicBezTo>
                      <a:cubicBezTo>
                        <a:pt x="154081" y="1756"/>
                        <a:pt x="50426" y="77395"/>
                        <a:pt x="50426" y="77395"/>
                      </a:cubicBezTo>
                      <a:lnTo>
                        <a:pt x="3362" y="208504"/>
                      </a:lnTo>
                      <a:cubicBezTo>
                        <a:pt x="2241" y="288066"/>
                        <a:pt x="1121" y="367627"/>
                        <a:pt x="0" y="447189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41" name="TextBox 66">
                <a:extLst>
                  <a:ext uri="{FF2B5EF4-FFF2-40B4-BE49-F238E27FC236}">
                    <a16:creationId xmlns:a16="http://schemas.microsoft.com/office/drawing/2014/main" id="{5D41F9B0-B452-4AE5-A27A-7EB525BD4C81}"/>
                  </a:ext>
                </a:extLst>
              </p:cNvPr>
              <p:cNvSpPr txBox="1"/>
              <p:nvPr/>
            </p:nvSpPr>
            <p:spPr>
              <a:xfrm>
                <a:off x="4732539" y="3259990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  <p:sp>
            <p:nvSpPr>
              <p:cNvPr id="65" name="TextBox 66">
                <a:extLst>
                  <a:ext uri="{FF2B5EF4-FFF2-40B4-BE49-F238E27FC236}">
                    <a16:creationId xmlns:a16="http://schemas.microsoft.com/office/drawing/2014/main" id="{36903D48-8219-4E90-AC2E-3DFC6DCFB01B}"/>
                  </a:ext>
                </a:extLst>
              </p:cNvPr>
              <p:cNvSpPr txBox="1"/>
              <p:nvPr/>
            </p:nvSpPr>
            <p:spPr>
              <a:xfrm>
                <a:off x="4930192" y="4005438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43" name="Arrow: Circular 103">
              <a:extLst>
                <a:ext uri="{FF2B5EF4-FFF2-40B4-BE49-F238E27FC236}">
                  <a16:creationId xmlns:a16="http://schemas.microsoft.com/office/drawing/2014/main" id="{28DED7DD-8A3F-420C-9279-BD1078101CC3}"/>
                </a:ext>
              </a:extLst>
            </p:cNvPr>
            <p:cNvSpPr/>
            <p:nvPr/>
          </p:nvSpPr>
          <p:spPr>
            <a:xfrm rot="3764918" flipH="1">
              <a:off x="3367256" y="2248384"/>
              <a:ext cx="1973812" cy="133631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0C6DA26E-66E7-45E4-91A5-2F9CE0857EDB}"/>
              </a:ext>
            </a:extLst>
          </p:cNvPr>
          <p:cNvGrpSpPr/>
          <p:nvPr/>
        </p:nvGrpSpPr>
        <p:grpSpPr>
          <a:xfrm>
            <a:off x="726200" y="2166339"/>
            <a:ext cx="4614345" cy="3406412"/>
            <a:chOff x="913324" y="1444762"/>
            <a:chExt cx="4614345" cy="3406412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1DDC9D82-2CEE-4E26-BD7B-5BE0DB72472E}"/>
                </a:ext>
              </a:extLst>
            </p:cNvPr>
            <p:cNvGrpSpPr/>
            <p:nvPr/>
          </p:nvGrpSpPr>
          <p:grpSpPr>
            <a:xfrm>
              <a:off x="913324" y="1444762"/>
              <a:ext cx="4614345" cy="3406412"/>
              <a:chOff x="913324" y="1444762"/>
              <a:chExt cx="4614345" cy="3406412"/>
            </a:xfrm>
          </p:grpSpPr>
          <p:grpSp>
            <p:nvGrpSpPr>
              <p:cNvPr id="109" name="Groupe 108">
                <a:extLst>
                  <a:ext uri="{FF2B5EF4-FFF2-40B4-BE49-F238E27FC236}">
                    <a16:creationId xmlns:a16="http://schemas.microsoft.com/office/drawing/2014/main" id="{AEB60594-BEFA-4D0A-AC33-BDA03BF28817}"/>
                  </a:ext>
                </a:extLst>
              </p:cNvPr>
              <p:cNvGrpSpPr/>
              <p:nvPr/>
            </p:nvGrpSpPr>
            <p:grpSpPr>
              <a:xfrm>
                <a:off x="913324" y="1444762"/>
                <a:ext cx="4614345" cy="3406412"/>
                <a:chOff x="913324" y="1444762"/>
                <a:chExt cx="4614345" cy="3406412"/>
              </a:xfrm>
            </p:grpSpPr>
            <p:sp>
              <p:nvSpPr>
                <p:cNvPr id="112" name="TextBox 73">
                  <a:extLst>
                    <a:ext uri="{FF2B5EF4-FFF2-40B4-BE49-F238E27FC236}">
                      <a16:creationId xmlns:a16="http://schemas.microsoft.com/office/drawing/2014/main" id="{25B79BF3-DC96-4C75-A711-ECDC9E8FD3DD}"/>
                    </a:ext>
                  </a:extLst>
                </p:cNvPr>
                <p:cNvSpPr txBox="1"/>
                <p:nvPr/>
              </p:nvSpPr>
              <p:spPr>
                <a:xfrm>
                  <a:off x="3209821" y="3430879"/>
                  <a:ext cx="140443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Montserrat" panose="00000500000000000000" pitchFamily="2" charset="0"/>
                    </a:rPr>
                    <a:t>Patient’s </a:t>
                  </a:r>
                </a:p>
                <a:p>
                  <a:r>
                    <a:rPr lang="en-US" sz="2000" b="1" dirty="0">
                      <a:latin typeface="Montserrat" panose="00000500000000000000" pitchFamily="2" charset="0"/>
                    </a:rPr>
                    <a:t>left</a:t>
                  </a:r>
                </a:p>
              </p:txBody>
            </p:sp>
            <p:grpSp>
              <p:nvGrpSpPr>
                <p:cNvPr id="113" name="Groupe 15">
                  <a:extLst>
                    <a:ext uri="{FF2B5EF4-FFF2-40B4-BE49-F238E27FC236}">
                      <a16:creationId xmlns:a16="http://schemas.microsoft.com/office/drawing/2014/main" id="{E5717B99-D162-4FD8-8D3C-AD96A0603FF1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2588079" y="1915449"/>
                  <a:chExt cx="3631624" cy="2559340"/>
                </a:xfrm>
              </p:grpSpPr>
              <p:sp>
                <p:nvSpPr>
                  <p:cNvPr id="116" name="Forme libre 3">
                    <a:extLst>
                      <a:ext uri="{FF2B5EF4-FFF2-40B4-BE49-F238E27FC236}">
                        <a16:creationId xmlns:a16="http://schemas.microsoft.com/office/drawing/2014/main" id="{9B5DC99B-9E88-493A-8E71-917A9F15B232}"/>
                      </a:ext>
                    </a:extLst>
                  </p:cNvPr>
                  <p:cNvSpPr/>
                  <p:nvPr/>
                </p:nvSpPr>
                <p:spPr>
                  <a:xfrm>
                    <a:off x="4425341" y="1928781"/>
                    <a:ext cx="595697" cy="505485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Forme libre 4">
                    <a:extLst>
                      <a:ext uri="{FF2B5EF4-FFF2-40B4-BE49-F238E27FC236}">
                        <a16:creationId xmlns:a16="http://schemas.microsoft.com/office/drawing/2014/main" id="{917555CE-7A38-4AE9-B7DD-14492729E814}"/>
                      </a:ext>
                    </a:extLst>
                  </p:cNvPr>
                  <p:cNvSpPr/>
                  <p:nvPr/>
                </p:nvSpPr>
                <p:spPr>
                  <a:xfrm>
                    <a:off x="4966191" y="2102891"/>
                    <a:ext cx="459923" cy="505990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Forme libre 5">
                    <a:extLst>
                      <a:ext uri="{FF2B5EF4-FFF2-40B4-BE49-F238E27FC236}">
                        <a16:creationId xmlns:a16="http://schemas.microsoft.com/office/drawing/2014/main" id="{1D63A514-4CA7-4FE7-A987-A22D6D3E47E2}"/>
                      </a:ext>
                    </a:extLst>
                  </p:cNvPr>
                  <p:cNvSpPr/>
                  <p:nvPr/>
                </p:nvSpPr>
                <p:spPr>
                  <a:xfrm>
                    <a:off x="5201180" y="2434266"/>
                    <a:ext cx="525814" cy="471089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orme libre 6">
                    <a:extLst>
                      <a:ext uri="{FF2B5EF4-FFF2-40B4-BE49-F238E27FC236}">
                        <a16:creationId xmlns:a16="http://schemas.microsoft.com/office/drawing/2014/main" id="{799950BD-6751-45AA-AB5F-DB8B9267AFDC}"/>
                      </a:ext>
                    </a:extLst>
                  </p:cNvPr>
                  <p:cNvSpPr/>
                  <p:nvPr/>
                </p:nvSpPr>
                <p:spPr>
                  <a:xfrm>
                    <a:off x="5348278" y="2802686"/>
                    <a:ext cx="613705" cy="559789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Forme libre 7">
                    <a:extLst>
                      <a:ext uri="{FF2B5EF4-FFF2-40B4-BE49-F238E27FC236}">
                        <a16:creationId xmlns:a16="http://schemas.microsoft.com/office/drawing/2014/main" id="{A88848ED-D7F6-483A-A867-6EF8C2746836}"/>
                      </a:ext>
                    </a:extLst>
                  </p:cNvPr>
                  <p:cNvSpPr/>
                  <p:nvPr/>
                </p:nvSpPr>
                <p:spPr>
                  <a:xfrm>
                    <a:off x="5453671" y="3246017"/>
                    <a:ext cx="631453" cy="525081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Forme libre 8">
                    <a:extLst>
                      <a:ext uri="{FF2B5EF4-FFF2-40B4-BE49-F238E27FC236}">
                        <a16:creationId xmlns:a16="http://schemas.microsoft.com/office/drawing/2014/main" id="{55FE27A9-36C7-4D63-BEF0-90852375EAF0}"/>
                      </a:ext>
                    </a:extLst>
                  </p:cNvPr>
                  <p:cNvSpPr/>
                  <p:nvPr/>
                </p:nvSpPr>
                <p:spPr>
                  <a:xfrm>
                    <a:off x="5473816" y="3662852"/>
                    <a:ext cx="745887" cy="811937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Forme libre 9">
                    <a:extLst>
                      <a:ext uri="{FF2B5EF4-FFF2-40B4-BE49-F238E27FC236}">
                        <a16:creationId xmlns:a16="http://schemas.microsoft.com/office/drawing/2014/main" id="{F13D5BFA-88E5-4FA9-A1B6-3E22C6FFE4EF}"/>
                      </a:ext>
                    </a:extLst>
                  </p:cNvPr>
                  <p:cNvSpPr/>
                  <p:nvPr/>
                </p:nvSpPr>
                <p:spPr>
                  <a:xfrm>
                    <a:off x="3797000" y="1915449"/>
                    <a:ext cx="621627" cy="520770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Forme libre 10">
                    <a:extLst>
                      <a:ext uri="{FF2B5EF4-FFF2-40B4-BE49-F238E27FC236}">
                        <a16:creationId xmlns:a16="http://schemas.microsoft.com/office/drawing/2014/main" id="{B68610E8-FD56-4C74-B1EF-C67FC791582F}"/>
                      </a:ext>
                    </a:extLst>
                  </p:cNvPr>
                  <p:cNvSpPr/>
                  <p:nvPr/>
                </p:nvSpPr>
                <p:spPr>
                  <a:xfrm>
                    <a:off x="3368188" y="2064824"/>
                    <a:ext cx="466440" cy="541745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24" name="Forme libre 11">
                    <a:extLst>
                      <a:ext uri="{FF2B5EF4-FFF2-40B4-BE49-F238E27FC236}">
                        <a16:creationId xmlns:a16="http://schemas.microsoft.com/office/drawing/2014/main" id="{F4C24BA2-1B88-452B-ABCC-6B773BB87430}"/>
                      </a:ext>
                    </a:extLst>
                  </p:cNvPr>
                  <p:cNvSpPr/>
                  <p:nvPr/>
                </p:nvSpPr>
                <p:spPr>
                  <a:xfrm>
                    <a:off x="3038842" y="2345444"/>
                    <a:ext cx="499576" cy="541719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Forme libre 12">
                    <a:extLst>
                      <a:ext uri="{FF2B5EF4-FFF2-40B4-BE49-F238E27FC236}">
                        <a16:creationId xmlns:a16="http://schemas.microsoft.com/office/drawing/2014/main" id="{E79D46A2-EB26-45FD-A440-42EE0632C669}"/>
                      </a:ext>
                    </a:extLst>
                  </p:cNvPr>
                  <p:cNvSpPr/>
                  <p:nvPr/>
                </p:nvSpPr>
                <p:spPr>
                  <a:xfrm>
                    <a:off x="2849903" y="2804416"/>
                    <a:ext cx="542860" cy="47448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Forme libre 13">
                    <a:extLst>
                      <a:ext uri="{FF2B5EF4-FFF2-40B4-BE49-F238E27FC236}">
                        <a16:creationId xmlns:a16="http://schemas.microsoft.com/office/drawing/2014/main" id="{6459809B-74C3-4E15-9919-279C695E8EA8}"/>
                      </a:ext>
                    </a:extLst>
                  </p:cNvPr>
                  <p:cNvSpPr/>
                  <p:nvPr/>
                </p:nvSpPr>
                <p:spPr>
                  <a:xfrm>
                    <a:off x="2719188" y="3188529"/>
                    <a:ext cx="549166" cy="457667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Forme libre 14">
                    <a:extLst>
                      <a:ext uri="{FF2B5EF4-FFF2-40B4-BE49-F238E27FC236}">
                        <a16:creationId xmlns:a16="http://schemas.microsoft.com/office/drawing/2014/main" id="{D0739ABA-CC44-4527-9623-B1C440B04BA6}"/>
                      </a:ext>
                    </a:extLst>
                  </p:cNvPr>
                  <p:cNvSpPr/>
                  <p:nvPr/>
                </p:nvSpPr>
                <p:spPr>
                  <a:xfrm>
                    <a:off x="2588079" y="3614783"/>
                    <a:ext cx="725648" cy="775877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4" name="TextBox 71">
                  <a:extLst>
                    <a:ext uri="{FF2B5EF4-FFF2-40B4-BE49-F238E27FC236}">
                      <a16:creationId xmlns:a16="http://schemas.microsoft.com/office/drawing/2014/main" id="{0A45CA01-C67A-4BE8-BE89-201F709050F0}"/>
                    </a:ext>
                  </a:extLst>
                </p:cNvPr>
                <p:cNvSpPr txBox="1"/>
                <p:nvPr/>
              </p:nvSpPr>
              <p:spPr>
                <a:xfrm>
                  <a:off x="1146220" y="3416967"/>
                  <a:ext cx="20247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000" b="1" dirty="0">
                      <a:latin typeface="Montserrat" panose="00000500000000000000" pitchFamily="2" charset="0"/>
                    </a:rPr>
                    <a:t>Patient’s </a:t>
                  </a:r>
                </a:p>
                <a:p>
                  <a:pPr algn="r"/>
                  <a:r>
                    <a:rPr lang="en-US" sz="2000" b="1" dirty="0">
                      <a:latin typeface="Montserrat" panose="00000500000000000000" pitchFamily="2" charset="0"/>
                    </a:rPr>
                    <a:t>right</a:t>
                  </a:r>
                </a:p>
              </p:txBody>
            </p:sp>
            <p:cxnSp>
              <p:nvCxnSpPr>
                <p:cNvPr id="115" name="Straight Connector 72">
                  <a:extLst>
                    <a:ext uri="{FF2B5EF4-FFF2-40B4-BE49-F238E27FC236}">
                      <a16:creationId xmlns:a16="http://schemas.microsoft.com/office/drawing/2014/main" id="{BADA5DF9-9D03-472D-A19F-123440F91C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5970" y="3259624"/>
                  <a:ext cx="0" cy="86573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TextBox 66">
                <a:extLst>
                  <a:ext uri="{FF2B5EF4-FFF2-40B4-BE49-F238E27FC236}">
                    <a16:creationId xmlns:a16="http://schemas.microsoft.com/office/drawing/2014/main" id="{4C8C825B-2408-42C2-906C-C7C13C74EEC4}"/>
                  </a:ext>
                </a:extLst>
              </p:cNvPr>
              <p:cNvSpPr txBox="1"/>
              <p:nvPr/>
            </p:nvSpPr>
            <p:spPr>
              <a:xfrm>
                <a:off x="4732539" y="3259990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  <p:sp>
            <p:nvSpPr>
              <p:cNvPr id="111" name="TextBox 66">
                <a:extLst>
                  <a:ext uri="{FF2B5EF4-FFF2-40B4-BE49-F238E27FC236}">
                    <a16:creationId xmlns:a16="http://schemas.microsoft.com/office/drawing/2014/main" id="{44C01C0F-F931-4C3B-B7C0-C26862127EC4}"/>
                  </a:ext>
                </a:extLst>
              </p:cNvPr>
              <p:cNvSpPr txBox="1"/>
              <p:nvPr/>
            </p:nvSpPr>
            <p:spPr>
              <a:xfrm>
                <a:off x="4930192" y="4005438"/>
                <a:ext cx="597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Montserrat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107" name="Arrow: Circular 103">
              <a:extLst>
                <a:ext uri="{FF2B5EF4-FFF2-40B4-BE49-F238E27FC236}">
                  <a16:creationId xmlns:a16="http://schemas.microsoft.com/office/drawing/2014/main" id="{7ED6C06E-E814-41E4-B3BF-F7DA791D4D7C}"/>
                </a:ext>
              </a:extLst>
            </p:cNvPr>
            <p:cNvSpPr/>
            <p:nvPr/>
          </p:nvSpPr>
          <p:spPr>
            <a:xfrm rot="3764918" flipH="1">
              <a:off x="3367256" y="2248384"/>
              <a:ext cx="1973812" cy="1336318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24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7857BBDF-EC67-E445-ED23-C231F6880AE8}"/>
              </a:ext>
            </a:extLst>
          </p:cNvPr>
          <p:cNvSpPr txBox="1"/>
          <p:nvPr/>
        </p:nvSpPr>
        <p:spPr>
          <a:xfrm>
            <a:off x="5164567" y="821699"/>
            <a:ext cx="187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Maxillary_2 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720F969-EDFA-435F-BEDF-8353BFAF6001}"/>
              </a:ext>
            </a:extLst>
          </p:cNvPr>
          <p:cNvGrpSpPr/>
          <p:nvPr/>
        </p:nvGrpSpPr>
        <p:grpSpPr>
          <a:xfrm>
            <a:off x="736210" y="2179613"/>
            <a:ext cx="4614345" cy="3714218"/>
            <a:chOff x="736210" y="2179613"/>
            <a:chExt cx="4614345" cy="3714218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5CC049C8-F089-41F6-931C-DE7A226CF802}"/>
                </a:ext>
              </a:extLst>
            </p:cNvPr>
            <p:cNvGrpSpPr/>
            <p:nvPr/>
          </p:nvGrpSpPr>
          <p:grpSpPr>
            <a:xfrm>
              <a:off x="736210" y="2179613"/>
              <a:ext cx="4614345" cy="3406412"/>
              <a:chOff x="6755999" y="2207614"/>
              <a:chExt cx="4614345" cy="3406412"/>
            </a:xfrm>
          </p:grpSpPr>
          <p:sp>
            <p:nvSpPr>
              <p:cNvPr id="45" name="TextBox 71">
                <a:extLst>
                  <a:ext uri="{FF2B5EF4-FFF2-40B4-BE49-F238E27FC236}">
                    <a16:creationId xmlns:a16="http://schemas.microsoft.com/office/drawing/2014/main" id="{8CEA95A9-2AF0-43EA-95AA-FB65919AD6F4}"/>
                  </a:ext>
                </a:extLst>
              </p:cNvPr>
              <p:cNvSpPr txBox="1"/>
              <p:nvPr/>
            </p:nvSpPr>
            <p:spPr>
              <a:xfrm>
                <a:off x="6962096" y="4036037"/>
                <a:ext cx="2024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right</a:t>
                </a:r>
              </a:p>
            </p:txBody>
          </p:sp>
          <p:sp>
            <p:nvSpPr>
              <p:cNvPr id="46" name="TextBox 73">
                <a:extLst>
                  <a:ext uri="{FF2B5EF4-FFF2-40B4-BE49-F238E27FC236}">
                    <a16:creationId xmlns:a16="http://schemas.microsoft.com/office/drawing/2014/main" id="{E5F5F9F7-6585-4534-95AB-01C0F2619C19}"/>
                  </a:ext>
                </a:extLst>
              </p:cNvPr>
              <p:cNvSpPr txBox="1"/>
              <p:nvPr/>
            </p:nvSpPr>
            <p:spPr>
              <a:xfrm>
                <a:off x="9020830" y="4044213"/>
                <a:ext cx="14044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r>
                  <a:rPr lang="en-US" sz="2000" b="1" dirty="0">
                    <a:latin typeface="Montserrat" panose="00000500000000000000" pitchFamily="2" charset="0"/>
                  </a:rPr>
                  <a:t>left</a:t>
                </a:r>
              </a:p>
            </p:txBody>
          </p:sp>
          <p:cxnSp>
            <p:nvCxnSpPr>
              <p:cNvPr id="47" name="Straight Connector 72">
                <a:extLst>
                  <a:ext uri="{FF2B5EF4-FFF2-40B4-BE49-F238E27FC236}">
                    <a16:creationId xmlns:a16="http://schemas.microsoft.com/office/drawing/2014/main" id="{69E0471E-F5A5-4B77-9F7B-C4608E1FB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0652" y="4104979"/>
                <a:ext cx="0" cy="86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89156A9C-6526-404F-AC17-DBF0A9C9073E}"/>
                  </a:ext>
                </a:extLst>
              </p:cNvPr>
              <p:cNvGrpSpPr/>
              <p:nvPr/>
            </p:nvGrpSpPr>
            <p:grpSpPr>
              <a:xfrm>
                <a:off x="6755999" y="2207614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FC9771C4-4A2B-421A-A65E-CA46652F833D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913324" y="1444762"/>
                  <a:chExt cx="4614345" cy="3406412"/>
                </a:xfrm>
              </p:grpSpPr>
              <p:grpSp>
                <p:nvGrpSpPr>
                  <p:cNvPr id="51" name="Groupe 15">
                    <a:extLst>
                      <a:ext uri="{FF2B5EF4-FFF2-40B4-BE49-F238E27FC236}">
                        <a16:creationId xmlns:a16="http://schemas.microsoft.com/office/drawing/2014/main" id="{5F1FBA88-FDDE-4649-89A7-1FC4190DE73A}"/>
                      </a:ext>
                    </a:extLst>
                  </p:cNvPr>
                  <p:cNvGrpSpPr/>
                  <p:nvPr/>
                </p:nvGrpSpPr>
                <p:grpSpPr>
                  <a:xfrm>
                    <a:off x="913324" y="1444762"/>
                    <a:ext cx="4614345" cy="3406412"/>
                    <a:chOff x="2588079" y="1915449"/>
                    <a:chExt cx="3631624" cy="2559340"/>
                  </a:xfrm>
                </p:grpSpPr>
                <p:sp>
                  <p:nvSpPr>
                    <p:cNvPr id="54" name="Forme libre 3">
                      <a:extLst>
                        <a:ext uri="{FF2B5EF4-FFF2-40B4-BE49-F238E27FC236}">
                          <a16:creationId xmlns:a16="http://schemas.microsoft.com/office/drawing/2014/main" id="{E1F12F30-10A2-4D36-9961-D5728492AE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341" y="1928781"/>
                      <a:ext cx="595697" cy="505485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Forme libre 4">
                      <a:extLst>
                        <a:ext uri="{FF2B5EF4-FFF2-40B4-BE49-F238E27FC236}">
                          <a16:creationId xmlns:a16="http://schemas.microsoft.com/office/drawing/2014/main" id="{0970AE0A-03BF-4B85-94C2-E7CC3F876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6191" y="2102891"/>
                      <a:ext cx="459923" cy="505990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6" name="Forme libre 5">
                      <a:extLst>
                        <a:ext uri="{FF2B5EF4-FFF2-40B4-BE49-F238E27FC236}">
                          <a16:creationId xmlns:a16="http://schemas.microsoft.com/office/drawing/2014/main" id="{DC003115-0CA8-4C4E-A370-21D96D296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180" y="2434266"/>
                      <a:ext cx="525814" cy="471089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Forme libre 6">
                      <a:extLst>
                        <a:ext uri="{FF2B5EF4-FFF2-40B4-BE49-F238E27FC236}">
                          <a16:creationId xmlns:a16="http://schemas.microsoft.com/office/drawing/2014/main" id="{EAE8C686-222D-44FA-A493-FE40650C3B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8278" y="2802686"/>
                      <a:ext cx="613705" cy="559789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Forme libre 7">
                      <a:extLst>
                        <a:ext uri="{FF2B5EF4-FFF2-40B4-BE49-F238E27FC236}">
                          <a16:creationId xmlns:a16="http://schemas.microsoft.com/office/drawing/2014/main" id="{B36E40EA-E839-4B60-8C81-341D0142FA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671" y="3246017"/>
                      <a:ext cx="631453" cy="525081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Forme libre 8">
                      <a:extLst>
                        <a:ext uri="{FF2B5EF4-FFF2-40B4-BE49-F238E27FC236}">
                          <a16:creationId xmlns:a16="http://schemas.microsoft.com/office/drawing/2014/main" id="{0C09FB69-138A-4BA8-A219-C506CD307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3816" y="3662852"/>
                      <a:ext cx="745887" cy="811937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0" name="Forme libre 9">
                      <a:extLst>
                        <a:ext uri="{FF2B5EF4-FFF2-40B4-BE49-F238E27FC236}">
                          <a16:creationId xmlns:a16="http://schemas.microsoft.com/office/drawing/2014/main" id="{CC7E37B0-F15E-425C-A7B6-773F66E16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000" y="1915449"/>
                      <a:ext cx="621627" cy="520770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" name="Forme libre 10">
                      <a:extLst>
                        <a:ext uri="{FF2B5EF4-FFF2-40B4-BE49-F238E27FC236}">
                          <a16:creationId xmlns:a16="http://schemas.microsoft.com/office/drawing/2014/main" id="{F78538F5-479F-45B8-82AE-D9DFCABBE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188" y="2064824"/>
                      <a:ext cx="466440" cy="541745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2" name="Forme libre 11">
                      <a:extLst>
                        <a:ext uri="{FF2B5EF4-FFF2-40B4-BE49-F238E27FC236}">
                          <a16:creationId xmlns:a16="http://schemas.microsoft.com/office/drawing/2014/main" id="{0A016108-B506-45FC-A448-EB829AD53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8842" y="2345444"/>
                      <a:ext cx="499576" cy="541719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4" name="Forme libre 12">
                      <a:extLst>
                        <a:ext uri="{FF2B5EF4-FFF2-40B4-BE49-F238E27FC236}">
                          <a16:creationId xmlns:a16="http://schemas.microsoft.com/office/drawing/2014/main" id="{62400015-DCAB-46CA-B0DD-013CAF137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9903" y="2804416"/>
                      <a:ext cx="542860" cy="47448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Forme libre 13">
                      <a:extLst>
                        <a:ext uri="{FF2B5EF4-FFF2-40B4-BE49-F238E27FC236}">
                          <a16:creationId xmlns:a16="http://schemas.microsoft.com/office/drawing/2014/main" id="{A1B995B6-744D-45D4-9EC6-E68573EE5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188" y="3188529"/>
                      <a:ext cx="549166" cy="457667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Forme libre 14">
                      <a:extLst>
                        <a:ext uri="{FF2B5EF4-FFF2-40B4-BE49-F238E27FC236}">
                          <a16:creationId xmlns:a16="http://schemas.microsoft.com/office/drawing/2014/main" id="{BF7C01DA-142D-4F98-BE47-27BF68EAF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079" y="3614783"/>
                      <a:ext cx="725648" cy="775877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52" name="TextBox 66">
                    <a:extLst>
                      <a:ext uri="{FF2B5EF4-FFF2-40B4-BE49-F238E27FC236}">
                        <a16:creationId xmlns:a16="http://schemas.microsoft.com/office/drawing/2014/main" id="{5ECF8CD5-9811-4EDF-B3E2-9BF76FABD2A2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539" y="3259990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  <p:sp>
                <p:nvSpPr>
                  <p:cNvPr id="53" name="TextBox 66">
                    <a:extLst>
                      <a:ext uri="{FF2B5EF4-FFF2-40B4-BE49-F238E27FC236}">
                        <a16:creationId xmlns:a16="http://schemas.microsoft.com/office/drawing/2014/main" id="{BE7DECDC-7B06-4F88-A920-3D57BEAF96F0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524" y="2659423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49" name="Arrow: Circular 103">
                  <a:extLst>
                    <a:ext uri="{FF2B5EF4-FFF2-40B4-BE49-F238E27FC236}">
                      <a16:creationId xmlns:a16="http://schemas.microsoft.com/office/drawing/2014/main" id="{D59E7029-1C3B-4072-B33F-35E5BDD25ED7}"/>
                    </a:ext>
                  </a:extLst>
                </p:cNvPr>
                <p:cNvSpPr/>
                <p:nvPr/>
              </p:nvSpPr>
              <p:spPr>
                <a:xfrm rot="2168795" flipH="1">
                  <a:off x="3173751" y="1941463"/>
                  <a:ext cx="1973812" cy="1336318"/>
                </a:xfrm>
                <a:prstGeom prst="circularArrow">
                  <a:avLst>
                    <a:gd name="adj1" fmla="val 10720"/>
                    <a:gd name="adj2" fmla="val 827284"/>
                    <a:gd name="adj3" fmla="val 18900476"/>
                    <a:gd name="adj4" fmla="val 13056266"/>
                    <a:gd name="adj5" fmla="val 15179"/>
                  </a:avLst>
                </a:prstGeom>
                <a:solidFill>
                  <a:srgbClr val="02B2B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7" name="Arrow: Circular 103">
              <a:extLst>
                <a:ext uri="{FF2B5EF4-FFF2-40B4-BE49-F238E27FC236}">
                  <a16:creationId xmlns:a16="http://schemas.microsoft.com/office/drawing/2014/main" id="{A1B6FAAC-1D69-4703-96ED-AEF7EC582566}"/>
                </a:ext>
              </a:extLst>
            </p:cNvPr>
            <p:cNvSpPr/>
            <p:nvPr/>
          </p:nvSpPr>
          <p:spPr>
            <a:xfrm rot="16002103" flipH="1" flipV="1">
              <a:off x="3760811" y="4472023"/>
              <a:ext cx="1641619" cy="1201997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4B3F33DE-A214-4330-B304-A0ACD8A42F0A}"/>
              </a:ext>
            </a:extLst>
          </p:cNvPr>
          <p:cNvGrpSpPr/>
          <p:nvPr/>
        </p:nvGrpSpPr>
        <p:grpSpPr>
          <a:xfrm>
            <a:off x="6500304" y="2164275"/>
            <a:ext cx="4614345" cy="3714218"/>
            <a:chOff x="736210" y="2179613"/>
            <a:chExt cx="4614345" cy="3714218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A5ED11E-D610-4AFA-AE67-39712AE70321}"/>
                </a:ext>
              </a:extLst>
            </p:cNvPr>
            <p:cNvGrpSpPr/>
            <p:nvPr/>
          </p:nvGrpSpPr>
          <p:grpSpPr>
            <a:xfrm>
              <a:off x="736210" y="2179613"/>
              <a:ext cx="4614345" cy="3406412"/>
              <a:chOff x="913324" y="1444762"/>
              <a:chExt cx="4614345" cy="3406412"/>
            </a:xfrm>
          </p:grpSpPr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D179D95D-9551-4051-89FC-AA42C8BD5E25}"/>
                  </a:ext>
                </a:extLst>
              </p:cNvPr>
              <p:cNvGrpSpPr/>
              <p:nvPr/>
            </p:nvGrpSpPr>
            <p:grpSpPr>
              <a:xfrm>
                <a:off x="913324" y="1444762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78" name="Groupe 15">
                  <a:extLst>
                    <a:ext uri="{FF2B5EF4-FFF2-40B4-BE49-F238E27FC236}">
                      <a16:creationId xmlns:a16="http://schemas.microsoft.com/office/drawing/2014/main" id="{841CF895-34A2-4970-BC31-C5311425C572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2588079" y="1915449"/>
                  <a:chExt cx="3631624" cy="2559340"/>
                </a:xfrm>
              </p:grpSpPr>
              <p:sp>
                <p:nvSpPr>
                  <p:cNvPr id="94" name="Forme libre 3">
                    <a:extLst>
                      <a:ext uri="{FF2B5EF4-FFF2-40B4-BE49-F238E27FC236}">
                        <a16:creationId xmlns:a16="http://schemas.microsoft.com/office/drawing/2014/main" id="{130A9B78-6DC3-4A43-A173-919F6A747D0B}"/>
                      </a:ext>
                    </a:extLst>
                  </p:cNvPr>
                  <p:cNvSpPr/>
                  <p:nvPr/>
                </p:nvSpPr>
                <p:spPr>
                  <a:xfrm>
                    <a:off x="4425341" y="1928781"/>
                    <a:ext cx="595697" cy="505485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Forme libre 4">
                    <a:extLst>
                      <a:ext uri="{FF2B5EF4-FFF2-40B4-BE49-F238E27FC236}">
                        <a16:creationId xmlns:a16="http://schemas.microsoft.com/office/drawing/2014/main" id="{34139F84-267B-4703-9A84-BA92A0BED4C6}"/>
                      </a:ext>
                    </a:extLst>
                  </p:cNvPr>
                  <p:cNvSpPr/>
                  <p:nvPr/>
                </p:nvSpPr>
                <p:spPr>
                  <a:xfrm>
                    <a:off x="4966191" y="2102891"/>
                    <a:ext cx="459923" cy="505990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Forme libre 5">
                    <a:extLst>
                      <a:ext uri="{FF2B5EF4-FFF2-40B4-BE49-F238E27FC236}">
                        <a16:creationId xmlns:a16="http://schemas.microsoft.com/office/drawing/2014/main" id="{6357F8AA-DBFD-48D2-9450-E0A72C7607F8}"/>
                      </a:ext>
                    </a:extLst>
                  </p:cNvPr>
                  <p:cNvSpPr/>
                  <p:nvPr/>
                </p:nvSpPr>
                <p:spPr>
                  <a:xfrm>
                    <a:off x="5201180" y="2434266"/>
                    <a:ext cx="525814" cy="471089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Forme libre 6">
                    <a:extLst>
                      <a:ext uri="{FF2B5EF4-FFF2-40B4-BE49-F238E27FC236}">
                        <a16:creationId xmlns:a16="http://schemas.microsoft.com/office/drawing/2014/main" id="{4411CF5F-7CD6-470A-A545-29F17C1A80F2}"/>
                      </a:ext>
                    </a:extLst>
                  </p:cNvPr>
                  <p:cNvSpPr/>
                  <p:nvPr/>
                </p:nvSpPr>
                <p:spPr>
                  <a:xfrm>
                    <a:off x="5348278" y="2802686"/>
                    <a:ext cx="613705" cy="559789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Forme libre 7">
                    <a:extLst>
                      <a:ext uri="{FF2B5EF4-FFF2-40B4-BE49-F238E27FC236}">
                        <a16:creationId xmlns:a16="http://schemas.microsoft.com/office/drawing/2014/main" id="{4A599467-22A2-4410-AAD4-575195D34CF0}"/>
                      </a:ext>
                    </a:extLst>
                  </p:cNvPr>
                  <p:cNvSpPr/>
                  <p:nvPr/>
                </p:nvSpPr>
                <p:spPr>
                  <a:xfrm>
                    <a:off x="5453671" y="3246017"/>
                    <a:ext cx="631453" cy="525081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Forme libre 8">
                    <a:extLst>
                      <a:ext uri="{FF2B5EF4-FFF2-40B4-BE49-F238E27FC236}">
                        <a16:creationId xmlns:a16="http://schemas.microsoft.com/office/drawing/2014/main" id="{53C9D2BF-80E0-426B-B0D7-F0DA9827BCA4}"/>
                      </a:ext>
                    </a:extLst>
                  </p:cNvPr>
                  <p:cNvSpPr/>
                  <p:nvPr/>
                </p:nvSpPr>
                <p:spPr>
                  <a:xfrm>
                    <a:off x="5473816" y="3662852"/>
                    <a:ext cx="745887" cy="811937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Forme libre 9">
                    <a:extLst>
                      <a:ext uri="{FF2B5EF4-FFF2-40B4-BE49-F238E27FC236}">
                        <a16:creationId xmlns:a16="http://schemas.microsoft.com/office/drawing/2014/main" id="{68A5CA0C-3B31-4AE8-B1A6-CC01274559AD}"/>
                      </a:ext>
                    </a:extLst>
                  </p:cNvPr>
                  <p:cNvSpPr/>
                  <p:nvPr/>
                </p:nvSpPr>
                <p:spPr>
                  <a:xfrm>
                    <a:off x="3797000" y="1915449"/>
                    <a:ext cx="621627" cy="520770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Forme libre 10">
                    <a:extLst>
                      <a:ext uri="{FF2B5EF4-FFF2-40B4-BE49-F238E27FC236}">
                        <a16:creationId xmlns:a16="http://schemas.microsoft.com/office/drawing/2014/main" id="{FCE0B4D1-FF02-49EB-BED8-261BBE015B3C}"/>
                      </a:ext>
                    </a:extLst>
                  </p:cNvPr>
                  <p:cNvSpPr/>
                  <p:nvPr/>
                </p:nvSpPr>
                <p:spPr>
                  <a:xfrm>
                    <a:off x="3368188" y="2064824"/>
                    <a:ext cx="466440" cy="541745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Forme libre 11">
                    <a:extLst>
                      <a:ext uri="{FF2B5EF4-FFF2-40B4-BE49-F238E27FC236}">
                        <a16:creationId xmlns:a16="http://schemas.microsoft.com/office/drawing/2014/main" id="{904F2B3D-37B6-4409-9585-280CD14B9FB1}"/>
                      </a:ext>
                    </a:extLst>
                  </p:cNvPr>
                  <p:cNvSpPr/>
                  <p:nvPr/>
                </p:nvSpPr>
                <p:spPr>
                  <a:xfrm>
                    <a:off x="3038842" y="2345444"/>
                    <a:ext cx="499576" cy="541719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Forme libre 12">
                    <a:extLst>
                      <a:ext uri="{FF2B5EF4-FFF2-40B4-BE49-F238E27FC236}">
                        <a16:creationId xmlns:a16="http://schemas.microsoft.com/office/drawing/2014/main" id="{69C22A59-2AF0-4AE8-BAF4-C2920A0F1565}"/>
                      </a:ext>
                    </a:extLst>
                  </p:cNvPr>
                  <p:cNvSpPr/>
                  <p:nvPr/>
                </p:nvSpPr>
                <p:spPr>
                  <a:xfrm>
                    <a:off x="2849903" y="2804416"/>
                    <a:ext cx="542860" cy="47448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Forme libre 13">
                    <a:extLst>
                      <a:ext uri="{FF2B5EF4-FFF2-40B4-BE49-F238E27FC236}">
                        <a16:creationId xmlns:a16="http://schemas.microsoft.com/office/drawing/2014/main" id="{7F25B484-5C0F-433D-AE28-01E5E5229BEB}"/>
                      </a:ext>
                    </a:extLst>
                  </p:cNvPr>
                  <p:cNvSpPr/>
                  <p:nvPr/>
                </p:nvSpPr>
                <p:spPr>
                  <a:xfrm>
                    <a:off x="2719188" y="3188529"/>
                    <a:ext cx="549166" cy="457667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Forme libre 14">
                    <a:extLst>
                      <a:ext uri="{FF2B5EF4-FFF2-40B4-BE49-F238E27FC236}">
                        <a16:creationId xmlns:a16="http://schemas.microsoft.com/office/drawing/2014/main" id="{4F1F1829-94FE-4AD6-9EFA-8E069CF438FE}"/>
                      </a:ext>
                    </a:extLst>
                  </p:cNvPr>
                  <p:cNvSpPr/>
                  <p:nvPr/>
                </p:nvSpPr>
                <p:spPr>
                  <a:xfrm>
                    <a:off x="2588079" y="3614783"/>
                    <a:ext cx="725648" cy="775877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92" name="TextBox 66">
                  <a:extLst>
                    <a:ext uri="{FF2B5EF4-FFF2-40B4-BE49-F238E27FC236}">
                      <a16:creationId xmlns:a16="http://schemas.microsoft.com/office/drawing/2014/main" id="{1ADFF24B-7F96-42E6-A74D-2D17065C23B5}"/>
                    </a:ext>
                  </a:extLst>
                </p:cNvPr>
                <p:cNvSpPr txBox="1"/>
                <p:nvPr/>
              </p:nvSpPr>
              <p:spPr>
                <a:xfrm>
                  <a:off x="4732539" y="3259990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93" name="TextBox 66">
                  <a:extLst>
                    <a:ext uri="{FF2B5EF4-FFF2-40B4-BE49-F238E27FC236}">
                      <a16:creationId xmlns:a16="http://schemas.microsoft.com/office/drawing/2014/main" id="{1F063A51-7906-4D7B-ADAC-B85F96FEC9DA}"/>
                    </a:ext>
                  </a:extLst>
                </p:cNvPr>
                <p:cNvSpPr txBox="1"/>
                <p:nvPr/>
              </p:nvSpPr>
              <p:spPr>
                <a:xfrm>
                  <a:off x="4635524" y="265942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76" name="Arrow: Circular 103">
                <a:extLst>
                  <a:ext uri="{FF2B5EF4-FFF2-40B4-BE49-F238E27FC236}">
                    <a16:creationId xmlns:a16="http://schemas.microsoft.com/office/drawing/2014/main" id="{20077A07-9D45-4ECA-B612-55844D1FBD25}"/>
                  </a:ext>
                </a:extLst>
              </p:cNvPr>
              <p:cNvSpPr/>
              <p:nvPr/>
            </p:nvSpPr>
            <p:spPr>
              <a:xfrm rot="2168795" flipH="1">
                <a:off x="3173751" y="1941463"/>
                <a:ext cx="1973812" cy="1336318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Arrow: Circular 103">
              <a:extLst>
                <a:ext uri="{FF2B5EF4-FFF2-40B4-BE49-F238E27FC236}">
                  <a16:creationId xmlns:a16="http://schemas.microsoft.com/office/drawing/2014/main" id="{24B3D389-597C-4836-9833-D8E3DAE4AE4A}"/>
                </a:ext>
              </a:extLst>
            </p:cNvPr>
            <p:cNvSpPr/>
            <p:nvPr/>
          </p:nvSpPr>
          <p:spPr>
            <a:xfrm rot="16002103" flipH="1" flipV="1">
              <a:off x="3760811" y="4472023"/>
              <a:ext cx="1641619" cy="1201997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9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7857BBDF-EC67-E445-ED23-C231F6880AE8}"/>
              </a:ext>
            </a:extLst>
          </p:cNvPr>
          <p:cNvSpPr txBox="1"/>
          <p:nvPr/>
        </p:nvSpPr>
        <p:spPr>
          <a:xfrm>
            <a:off x="5164567" y="821699"/>
            <a:ext cx="187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Maxillary_3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FF0CC08-8198-4611-A90B-54DB49D2D304}"/>
              </a:ext>
            </a:extLst>
          </p:cNvPr>
          <p:cNvGrpSpPr/>
          <p:nvPr/>
        </p:nvGrpSpPr>
        <p:grpSpPr>
          <a:xfrm>
            <a:off x="6511228" y="2178946"/>
            <a:ext cx="4614345" cy="3502368"/>
            <a:chOff x="750856" y="2175430"/>
            <a:chExt cx="4614345" cy="3502368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02F34F8-C340-43F9-8308-7137E951219B}"/>
                </a:ext>
              </a:extLst>
            </p:cNvPr>
            <p:cNvGrpSpPr/>
            <p:nvPr/>
          </p:nvGrpSpPr>
          <p:grpSpPr>
            <a:xfrm>
              <a:off x="750856" y="2175430"/>
              <a:ext cx="4614345" cy="3406412"/>
              <a:chOff x="913324" y="1444762"/>
              <a:chExt cx="4614345" cy="3406412"/>
            </a:xfrm>
          </p:grpSpPr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E5764B19-127C-43A8-AC11-BFFDFC739D83}"/>
                  </a:ext>
                </a:extLst>
              </p:cNvPr>
              <p:cNvGrpSpPr/>
              <p:nvPr/>
            </p:nvGrpSpPr>
            <p:grpSpPr>
              <a:xfrm>
                <a:off x="913324" y="1444762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74" name="Groupe 15">
                  <a:extLst>
                    <a:ext uri="{FF2B5EF4-FFF2-40B4-BE49-F238E27FC236}">
                      <a16:creationId xmlns:a16="http://schemas.microsoft.com/office/drawing/2014/main" id="{A321E612-07B2-4368-A217-704C10EEBD32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2588079" y="1915449"/>
                  <a:chExt cx="3631624" cy="2559340"/>
                </a:xfrm>
              </p:grpSpPr>
              <p:sp>
                <p:nvSpPr>
                  <p:cNvPr id="77" name="Forme libre 3">
                    <a:extLst>
                      <a:ext uri="{FF2B5EF4-FFF2-40B4-BE49-F238E27FC236}">
                        <a16:creationId xmlns:a16="http://schemas.microsoft.com/office/drawing/2014/main" id="{EA757787-3BE5-479C-BA46-AB78A58C69D9}"/>
                      </a:ext>
                    </a:extLst>
                  </p:cNvPr>
                  <p:cNvSpPr/>
                  <p:nvPr/>
                </p:nvSpPr>
                <p:spPr>
                  <a:xfrm>
                    <a:off x="4425341" y="1928781"/>
                    <a:ext cx="595697" cy="505485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Forme libre 4">
                    <a:extLst>
                      <a:ext uri="{FF2B5EF4-FFF2-40B4-BE49-F238E27FC236}">
                        <a16:creationId xmlns:a16="http://schemas.microsoft.com/office/drawing/2014/main" id="{EBDB8BA8-D1B9-4967-A989-C253B3D2CD7D}"/>
                      </a:ext>
                    </a:extLst>
                  </p:cNvPr>
                  <p:cNvSpPr/>
                  <p:nvPr/>
                </p:nvSpPr>
                <p:spPr>
                  <a:xfrm>
                    <a:off x="4966191" y="2102891"/>
                    <a:ext cx="459923" cy="505990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Forme libre 5">
                    <a:extLst>
                      <a:ext uri="{FF2B5EF4-FFF2-40B4-BE49-F238E27FC236}">
                        <a16:creationId xmlns:a16="http://schemas.microsoft.com/office/drawing/2014/main" id="{E9020E38-0780-432C-AD9D-6079F993DE13}"/>
                      </a:ext>
                    </a:extLst>
                  </p:cNvPr>
                  <p:cNvSpPr/>
                  <p:nvPr/>
                </p:nvSpPr>
                <p:spPr>
                  <a:xfrm>
                    <a:off x="5201180" y="2434266"/>
                    <a:ext cx="525814" cy="471089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Forme libre 6">
                    <a:extLst>
                      <a:ext uri="{FF2B5EF4-FFF2-40B4-BE49-F238E27FC236}">
                        <a16:creationId xmlns:a16="http://schemas.microsoft.com/office/drawing/2014/main" id="{9D3800E1-BF1D-4A5E-9765-E47EF229C7A9}"/>
                      </a:ext>
                    </a:extLst>
                  </p:cNvPr>
                  <p:cNvSpPr/>
                  <p:nvPr/>
                </p:nvSpPr>
                <p:spPr>
                  <a:xfrm>
                    <a:off x="5348278" y="2802686"/>
                    <a:ext cx="613705" cy="559789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Forme libre 7">
                    <a:extLst>
                      <a:ext uri="{FF2B5EF4-FFF2-40B4-BE49-F238E27FC236}">
                        <a16:creationId xmlns:a16="http://schemas.microsoft.com/office/drawing/2014/main" id="{BB50EE74-DF93-4EE3-9E30-187F14B3E63E}"/>
                      </a:ext>
                    </a:extLst>
                  </p:cNvPr>
                  <p:cNvSpPr/>
                  <p:nvPr/>
                </p:nvSpPr>
                <p:spPr>
                  <a:xfrm>
                    <a:off x="5453671" y="3246017"/>
                    <a:ext cx="631453" cy="525081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Forme libre 8">
                    <a:extLst>
                      <a:ext uri="{FF2B5EF4-FFF2-40B4-BE49-F238E27FC236}">
                        <a16:creationId xmlns:a16="http://schemas.microsoft.com/office/drawing/2014/main" id="{8632B50D-0C63-4FD0-B30F-135DEEC151C9}"/>
                      </a:ext>
                    </a:extLst>
                  </p:cNvPr>
                  <p:cNvSpPr/>
                  <p:nvPr/>
                </p:nvSpPr>
                <p:spPr>
                  <a:xfrm>
                    <a:off x="5473816" y="3662852"/>
                    <a:ext cx="745887" cy="811937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Forme libre 9">
                    <a:extLst>
                      <a:ext uri="{FF2B5EF4-FFF2-40B4-BE49-F238E27FC236}">
                        <a16:creationId xmlns:a16="http://schemas.microsoft.com/office/drawing/2014/main" id="{D6B1E336-A37D-46D0-9954-E9FDA4C7B101}"/>
                      </a:ext>
                    </a:extLst>
                  </p:cNvPr>
                  <p:cNvSpPr/>
                  <p:nvPr/>
                </p:nvSpPr>
                <p:spPr>
                  <a:xfrm>
                    <a:off x="3797000" y="1915449"/>
                    <a:ext cx="621627" cy="520770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Forme libre 10">
                    <a:extLst>
                      <a:ext uri="{FF2B5EF4-FFF2-40B4-BE49-F238E27FC236}">
                        <a16:creationId xmlns:a16="http://schemas.microsoft.com/office/drawing/2014/main" id="{2312F92E-A29F-45D6-8056-E980EB8C6214}"/>
                      </a:ext>
                    </a:extLst>
                  </p:cNvPr>
                  <p:cNvSpPr/>
                  <p:nvPr/>
                </p:nvSpPr>
                <p:spPr>
                  <a:xfrm>
                    <a:off x="3368188" y="2064824"/>
                    <a:ext cx="466440" cy="541745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Forme libre 11">
                    <a:extLst>
                      <a:ext uri="{FF2B5EF4-FFF2-40B4-BE49-F238E27FC236}">
                        <a16:creationId xmlns:a16="http://schemas.microsoft.com/office/drawing/2014/main" id="{FAE11F38-A117-432A-B031-13B66FE7CDA3}"/>
                      </a:ext>
                    </a:extLst>
                  </p:cNvPr>
                  <p:cNvSpPr/>
                  <p:nvPr/>
                </p:nvSpPr>
                <p:spPr>
                  <a:xfrm>
                    <a:off x="3038842" y="2345444"/>
                    <a:ext cx="499576" cy="541719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Forme libre 12">
                    <a:extLst>
                      <a:ext uri="{FF2B5EF4-FFF2-40B4-BE49-F238E27FC236}">
                        <a16:creationId xmlns:a16="http://schemas.microsoft.com/office/drawing/2014/main" id="{3842B408-15BF-4620-BD7E-255E41334EE4}"/>
                      </a:ext>
                    </a:extLst>
                  </p:cNvPr>
                  <p:cNvSpPr/>
                  <p:nvPr/>
                </p:nvSpPr>
                <p:spPr>
                  <a:xfrm>
                    <a:off x="2849903" y="2804416"/>
                    <a:ext cx="542860" cy="47448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Forme libre 13">
                    <a:extLst>
                      <a:ext uri="{FF2B5EF4-FFF2-40B4-BE49-F238E27FC236}">
                        <a16:creationId xmlns:a16="http://schemas.microsoft.com/office/drawing/2014/main" id="{DBF36E5B-A96F-49CC-84FE-2F60DDDFC62B}"/>
                      </a:ext>
                    </a:extLst>
                  </p:cNvPr>
                  <p:cNvSpPr/>
                  <p:nvPr/>
                </p:nvSpPr>
                <p:spPr>
                  <a:xfrm>
                    <a:off x="2719188" y="3188529"/>
                    <a:ext cx="549166" cy="457667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Forme libre 14">
                    <a:extLst>
                      <a:ext uri="{FF2B5EF4-FFF2-40B4-BE49-F238E27FC236}">
                        <a16:creationId xmlns:a16="http://schemas.microsoft.com/office/drawing/2014/main" id="{8E0E9F73-0100-419E-A59C-D75B61332633}"/>
                      </a:ext>
                    </a:extLst>
                  </p:cNvPr>
                  <p:cNvSpPr/>
                  <p:nvPr/>
                </p:nvSpPr>
                <p:spPr>
                  <a:xfrm>
                    <a:off x="2588079" y="3614783"/>
                    <a:ext cx="725648" cy="775877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5" name="TextBox 66">
                  <a:extLst>
                    <a:ext uri="{FF2B5EF4-FFF2-40B4-BE49-F238E27FC236}">
                      <a16:creationId xmlns:a16="http://schemas.microsoft.com/office/drawing/2014/main" id="{58734DC3-B9A0-44E4-863B-9ADE986FE87D}"/>
                    </a:ext>
                  </a:extLst>
                </p:cNvPr>
                <p:cNvSpPr txBox="1"/>
                <p:nvPr/>
              </p:nvSpPr>
              <p:spPr>
                <a:xfrm>
                  <a:off x="4375591" y="2252738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76" name="TextBox 66">
                  <a:extLst>
                    <a:ext uri="{FF2B5EF4-FFF2-40B4-BE49-F238E27FC236}">
                      <a16:creationId xmlns:a16="http://schemas.microsoft.com/office/drawing/2014/main" id="{D46D0D3F-FD82-4405-9315-EF5A415AB171}"/>
                    </a:ext>
                  </a:extLst>
                </p:cNvPr>
                <p:cNvSpPr txBox="1"/>
                <p:nvPr/>
              </p:nvSpPr>
              <p:spPr>
                <a:xfrm>
                  <a:off x="4635524" y="2659423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72" name="Arrow: Circular 103">
                <a:extLst>
                  <a:ext uri="{FF2B5EF4-FFF2-40B4-BE49-F238E27FC236}">
                    <a16:creationId xmlns:a16="http://schemas.microsoft.com/office/drawing/2014/main" id="{00225350-DDD8-483A-A18F-83BA6015ABD4}"/>
                  </a:ext>
                </a:extLst>
              </p:cNvPr>
              <p:cNvSpPr/>
              <p:nvPr/>
            </p:nvSpPr>
            <p:spPr>
              <a:xfrm rot="1137600" flipH="1">
                <a:off x="2675799" y="1593638"/>
                <a:ext cx="1973812" cy="1336318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6" name="Arrow: Circular 103">
              <a:extLst>
                <a:ext uri="{FF2B5EF4-FFF2-40B4-BE49-F238E27FC236}">
                  <a16:creationId xmlns:a16="http://schemas.microsoft.com/office/drawing/2014/main" id="{D2FEBF19-D802-4E9C-88CE-7365E5E5601B}"/>
                </a:ext>
              </a:extLst>
            </p:cNvPr>
            <p:cNvSpPr/>
            <p:nvPr/>
          </p:nvSpPr>
          <p:spPr>
            <a:xfrm rot="15761951" flipH="1" flipV="1">
              <a:off x="3432022" y="4004976"/>
              <a:ext cx="2143646" cy="1201997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FEA881E5-585D-4032-B1CF-E0EFED68439C}"/>
              </a:ext>
            </a:extLst>
          </p:cNvPr>
          <p:cNvGrpSpPr/>
          <p:nvPr/>
        </p:nvGrpSpPr>
        <p:grpSpPr>
          <a:xfrm>
            <a:off x="733920" y="2175424"/>
            <a:ext cx="4614345" cy="3502368"/>
            <a:chOff x="750856" y="2175430"/>
            <a:chExt cx="4614345" cy="3502368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CD930B91-5CB6-4BC2-96DE-955D03D7AB89}"/>
                </a:ext>
              </a:extLst>
            </p:cNvPr>
            <p:cNvGrpSpPr/>
            <p:nvPr/>
          </p:nvGrpSpPr>
          <p:grpSpPr>
            <a:xfrm>
              <a:off x="750856" y="2175430"/>
              <a:ext cx="4614345" cy="3406412"/>
              <a:chOff x="6755999" y="2207614"/>
              <a:chExt cx="4614345" cy="3406412"/>
            </a:xfrm>
          </p:grpSpPr>
          <p:sp>
            <p:nvSpPr>
              <p:cNvPr id="130" name="TextBox 71">
                <a:extLst>
                  <a:ext uri="{FF2B5EF4-FFF2-40B4-BE49-F238E27FC236}">
                    <a16:creationId xmlns:a16="http://schemas.microsoft.com/office/drawing/2014/main" id="{39F0A1CC-41F5-4A4E-95E9-21594B36103F}"/>
                  </a:ext>
                </a:extLst>
              </p:cNvPr>
              <p:cNvSpPr txBox="1"/>
              <p:nvPr/>
            </p:nvSpPr>
            <p:spPr>
              <a:xfrm>
                <a:off x="6995808" y="4289486"/>
                <a:ext cx="2024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right</a:t>
                </a:r>
              </a:p>
            </p:txBody>
          </p:sp>
          <p:sp>
            <p:nvSpPr>
              <p:cNvPr id="131" name="TextBox 73">
                <a:extLst>
                  <a:ext uri="{FF2B5EF4-FFF2-40B4-BE49-F238E27FC236}">
                    <a16:creationId xmlns:a16="http://schemas.microsoft.com/office/drawing/2014/main" id="{CA7449E0-7C88-47CB-A576-A062476447A1}"/>
                  </a:ext>
                </a:extLst>
              </p:cNvPr>
              <p:cNvSpPr txBox="1"/>
              <p:nvPr/>
            </p:nvSpPr>
            <p:spPr>
              <a:xfrm>
                <a:off x="9122257" y="4308913"/>
                <a:ext cx="14044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r>
                  <a:rPr lang="en-US" sz="2000" b="1" dirty="0">
                    <a:latin typeface="Montserrat" panose="00000500000000000000" pitchFamily="2" charset="0"/>
                  </a:rPr>
                  <a:t>left</a:t>
                </a:r>
              </a:p>
            </p:txBody>
          </p:sp>
          <p:cxnSp>
            <p:nvCxnSpPr>
              <p:cNvPr id="132" name="Straight Connector 72">
                <a:extLst>
                  <a:ext uri="{FF2B5EF4-FFF2-40B4-BE49-F238E27FC236}">
                    <a16:creationId xmlns:a16="http://schemas.microsoft.com/office/drawing/2014/main" id="{AF5A6ADD-011E-4373-B4C8-5C238865A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388" y="4104979"/>
                <a:ext cx="0" cy="86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4FFF6DB-9B87-4523-86CF-B89D7E4C6EC4}"/>
                  </a:ext>
                </a:extLst>
              </p:cNvPr>
              <p:cNvGrpSpPr/>
              <p:nvPr/>
            </p:nvGrpSpPr>
            <p:grpSpPr>
              <a:xfrm>
                <a:off x="6755999" y="2207614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9844C073-7B48-4F8F-8807-BFB737D75E42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913324" y="1444762"/>
                  <a:chExt cx="4614345" cy="3406412"/>
                </a:xfrm>
              </p:grpSpPr>
              <p:grpSp>
                <p:nvGrpSpPr>
                  <p:cNvPr id="136" name="Groupe 15">
                    <a:extLst>
                      <a:ext uri="{FF2B5EF4-FFF2-40B4-BE49-F238E27FC236}">
                        <a16:creationId xmlns:a16="http://schemas.microsoft.com/office/drawing/2014/main" id="{6881E804-7D16-4450-8869-A0040E89695F}"/>
                      </a:ext>
                    </a:extLst>
                  </p:cNvPr>
                  <p:cNvGrpSpPr/>
                  <p:nvPr/>
                </p:nvGrpSpPr>
                <p:grpSpPr>
                  <a:xfrm>
                    <a:off x="913324" y="1444762"/>
                    <a:ext cx="4614345" cy="3406412"/>
                    <a:chOff x="2588079" y="1915449"/>
                    <a:chExt cx="3631624" cy="2559340"/>
                  </a:xfrm>
                </p:grpSpPr>
                <p:sp>
                  <p:nvSpPr>
                    <p:cNvPr id="139" name="Forme libre 3">
                      <a:extLst>
                        <a:ext uri="{FF2B5EF4-FFF2-40B4-BE49-F238E27FC236}">
                          <a16:creationId xmlns:a16="http://schemas.microsoft.com/office/drawing/2014/main" id="{DCFB6B0C-5E25-401A-B4FC-8CDF02B08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341" y="1928781"/>
                      <a:ext cx="595697" cy="505485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0" name="Forme libre 4">
                      <a:extLst>
                        <a:ext uri="{FF2B5EF4-FFF2-40B4-BE49-F238E27FC236}">
                          <a16:creationId xmlns:a16="http://schemas.microsoft.com/office/drawing/2014/main" id="{2E7507B9-EBC4-4A28-B28F-8607C90B6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6191" y="2102891"/>
                      <a:ext cx="459923" cy="505990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1" name="Forme libre 5">
                      <a:extLst>
                        <a:ext uri="{FF2B5EF4-FFF2-40B4-BE49-F238E27FC236}">
                          <a16:creationId xmlns:a16="http://schemas.microsoft.com/office/drawing/2014/main" id="{B1700DD4-2422-49A5-87CC-61032ECC0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180" y="2434266"/>
                      <a:ext cx="525814" cy="471089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2" name="Forme libre 6">
                      <a:extLst>
                        <a:ext uri="{FF2B5EF4-FFF2-40B4-BE49-F238E27FC236}">
                          <a16:creationId xmlns:a16="http://schemas.microsoft.com/office/drawing/2014/main" id="{633601A4-6C17-4BE3-B9B1-5E0311E90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8278" y="2802686"/>
                      <a:ext cx="613705" cy="559789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3" name="Forme libre 7">
                      <a:extLst>
                        <a:ext uri="{FF2B5EF4-FFF2-40B4-BE49-F238E27FC236}">
                          <a16:creationId xmlns:a16="http://schemas.microsoft.com/office/drawing/2014/main" id="{F608E474-24D8-4706-8937-D7AC6B69E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671" y="3246017"/>
                      <a:ext cx="631453" cy="525081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Forme libre 8">
                      <a:extLst>
                        <a:ext uri="{FF2B5EF4-FFF2-40B4-BE49-F238E27FC236}">
                          <a16:creationId xmlns:a16="http://schemas.microsoft.com/office/drawing/2014/main" id="{37A54D04-D81B-49B2-ADA5-8AF225790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3816" y="3662852"/>
                      <a:ext cx="745887" cy="811937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5" name="Forme libre 9">
                      <a:extLst>
                        <a:ext uri="{FF2B5EF4-FFF2-40B4-BE49-F238E27FC236}">
                          <a16:creationId xmlns:a16="http://schemas.microsoft.com/office/drawing/2014/main" id="{84FD820C-28E6-459B-B9A5-4806B4652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000" y="1915449"/>
                      <a:ext cx="621627" cy="520770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6" name="Forme libre 10">
                      <a:extLst>
                        <a:ext uri="{FF2B5EF4-FFF2-40B4-BE49-F238E27FC236}">
                          <a16:creationId xmlns:a16="http://schemas.microsoft.com/office/drawing/2014/main" id="{B0C43AC4-C7B0-4C2A-BF2A-25DC66A68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188" y="2064824"/>
                      <a:ext cx="466440" cy="541745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7" name="Forme libre 11">
                      <a:extLst>
                        <a:ext uri="{FF2B5EF4-FFF2-40B4-BE49-F238E27FC236}">
                          <a16:creationId xmlns:a16="http://schemas.microsoft.com/office/drawing/2014/main" id="{18D9EEFB-37D3-4712-8AB8-5ADB2F8FEF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8842" y="2345444"/>
                      <a:ext cx="499576" cy="541719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8" name="Forme libre 12">
                      <a:extLst>
                        <a:ext uri="{FF2B5EF4-FFF2-40B4-BE49-F238E27FC236}">
                          <a16:creationId xmlns:a16="http://schemas.microsoft.com/office/drawing/2014/main" id="{79738130-868D-48DE-A6D6-CC3F7F709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9903" y="2804416"/>
                      <a:ext cx="542860" cy="47448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9" name="Forme libre 13">
                      <a:extLst>
                        <a:ext uri="{FF2B5EF4-FFF2-40B4-BE49-F238E27FC236}">
                          <a16:creationId xmlns:a16="http://schemas.microsoft.com/office/drawing/2014/main" id="{BBDAFB33-27CF-4291-924D-083CD6862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188" y="3188529"/>
                      <a:ext cx="549166" cy="457667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0" name="Forme libre 14">
                      <a:extLst>
                        <a:ext uri="{FF2B5EF4-FFF2-40B4-BE49-F238E27FC236}">
                          <a16:creationId xmlns:a16="http://schemas.microsoft.com/office/drawing/2014/main" id="{95CD7A3A-4BB3-475C-9CF3-4EADE353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079" y="3614783"/>
                      <a:ext cx="725648" cy="775877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137" name="TextBox 66">
                    <a:extLst>
                      <a:ext uri="{FF2B5EF4-FFF2-40B4-BE49-F238E27FC236}">
                        <a16:creationId xmlns:a16="http://schemas.microsoft.com/office/drawing/2014/main" id="{58884A28-88EF-45AD-A7AF-8F43329EF57A}"/>
                      </a:ext>
                    </a:extLst>
                  </p:cNvPr>
                  <p:cNvSpPr txBox="1"/>
                  <p:nvPr/>
                </p:nvSpPr>
                <p:spPr>
                  <a:xfrm>
                    <a:off x="4375591" y="2252738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  <p:sp>
                <p:nvSpPr>
                  <p:cNvPr id="138" name="TextBox 66">
                    <a:extLst>
                      <a:ext uri="{FF2B5EF4-FFF2-40B4-BE49-F238E27FC236}">
                        <a16:creationId xmlns:a16="http://schemas.microsoft.com/office/drawing/2014/main" id="{1332DE6A-8C76-4EF8-9BDF-EFBF610EDE19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524" y="2659423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134" name="Arrow: Circular 103">
                  <a:extLst>
                    <a:ext uri="{FF2B5EF4-FFF2-40B4-BE49-F238E27FC236}">
                      <a16:creationId xmlns:a16="http://schemas.microsoft.com/office/drawing/2014/main" id="{C57B9AFF-B1F6-40BA-AEDE-9C7240DCEDA2}"/>
                    </a:ext>
                  </a:extLst>
                </p:cNvPr>
                <p:cNvSpPr/>
                <p:nvPr/>
              </p:nvSpPr>
              <p:spPr>
                <a:xfrm rot="1137600" flipH="1">
                  <a:off x="2675799" y="1593638"/>
                  <a:ext cx="1973812" cy="1336318"/>
                </a:xfrm>
                <a:prstGeom prst="circularArrow">
                  <a:avLst>
                    <a:gd name="adj1" fmla="val 10720"/>
                    <a:gd name="adj2" fmla="val 827284"/>
                    <a:gd name="adj3" fmla="val 18900476"/>
                    <a:gd name="adj4" fmla="val 13056266"/>
                    <a:gd name="adj5" fmla="val 15179"/>
                  </a:avLst>
                </a:prstGeom>
                <a:solidFill>
                  <a:srgbClr val="02B2B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9" name="Arrow: Circular 103">
              <a:extLst>
                <a:ext uri="{FF2B5EF4-FFF2-40B4-BE49-F238E27FC236}">
                  <a16:creationId xmlns:a16="http://schemas.microsoft.com/office/drawing/2014/main" id="{E590A8C0-A622-4E9C-B7C4-9415E2366E98}"/>
                </a:ext>
              </a:extLst>
            </p:cNvPr>
            <p:cNvSpPr/>
            <p:nvPr/>
          </p:nvSpPr>
          <p:spPr>
            <a:xfrm rot="15761951" flipH="1" flipV="1">
              <a:off x="3432022" y="4004976"/>
              <a:ext cx="2143646" cy="1201997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24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7857BBDF-EC67-E445-ED23-C231F6880AE8}"/>
              </a:ext>
            </a:extLst>
          </p:cNvPr>
          <p:cNvSpPr txBox="1"/>
          <p:nvPr/>
        </p:nvSpPr>
        <p:spPr>
          <a:xfrm>
            <a:off x="5164567" y="821699"/>
            <a:ext cx="21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Maxillary_4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33D8D4-5A45-41FD-9205-D4520582BA66}"/>
              </a:ext>
            </a:extLst>
          </p:cNvPr>
          <p:cNvGrpSpPr/>
          <p:nvPr/>
        </p:nvGrpSpPr>
        <p:grpSpPr>
          <a:xfrm>
            <a:off x="750160" y="2173291"/>
            <a:ext cx="4614345" cy="3406412"/>
            <a:chOff x="750160" y="2173291"/>
            <a:chExt cx="4614345" cy="3406412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4ACE46A6-C9FD-49FB-8B2E-4D166A9D76B8}"/>
                </a:ext>
              </a:extLst>
            </p:cNvPr>
            <p:cNvGrpSpPr/>
            <p:nvPr/>
          </p:nvGrpSpPr>
          <p:grpSpPr>
            <a:xfrm>
              <a:off x="750160" y="2173291"/>
              <a:ext cx="4614345" cy="3406412"/>
              <a:chOff x="6755999" y="2207614"/>
              <a:chExt cx="4614345" cy="3406412"/>
            </a:xfrm>
          </p:grpSpPr>
          <p:sp>
            <p:nvSpPr>
              <p:cNvPr id="67" name="TextBox 71">
                <a:extLst>
                  <a:ext uri="{FF2B5EF4-FFF2-40B4-BE49-F238E27FC236}">
                    <a16:creationId xmlns:a16="http://schemas.microsoft.com/office/drawing/2014/main" id="{24506FDD-91E5-4C38-8916-1B0505BEB7E8}"/>
                  </a:ext>
                </a:extLst>
              </p:cNvPr>
              <p:cNvSpPr txBox="1"/>
              <p:nvPr/>
            </p:nvSpPr>
            <p:spPr>
              <a:xfrm>
                <a:off x="6995808" y="4289486"/>
                <a:ext cx="2024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right</a:t>
                </a:r>
              </a:p>
            </p:txBody>
          </p:sp>
          <p:sp>
            <p:nvSpPr>
              <p:cNvPr id="69" name="TextBox 73">
                <a:extLst>
                  <a:ext uri="{FF2B5EF4-FFF2-40B4-BE49-F238E27FC236}">
                    <a16:creationId xmlns:a16="http://schemas.microsoft.com/office/drawing/2014/main" id="{9F7A0C04-55D0-4957-904F-ADFB873D3B6C}"/>
                  </a:ext>
                </a:extLst>
              </p:cNvPr>
              <p:cNvSpPr txBox="1"/>
              <p:nvPr/>
            </p:nvSpPr>
            <p:spPr>
              <a:xfrm>
                <a:off x="9122257" y="4308913"/>
                <a:ext cx="14044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r>
                  <a:rPr lang="en-US" sz="2000" b="1" dirty="0">
                    <a:latin typeface="Montserrat" panose="00000500000000000000" pitchFamily="2" charset="0"/>
                  </a:rPr>
                  <a:t>left</a:t>
                </a:r>
              </a:p>
            </p:txBody>
          </p:sp>
          <p:cxnSp>
            <p:nvCxnSpPr>
              <p:cNvPr id="70" name="Straight Connector 72">
                <a:extLst>
                  <a:ext uri="{FF2B5EF4-FFF2-40B4-BE49-F238E27FC236}">
                    <a16:creationId xmlns:a16="http://schemas.microsoft.com/office/drawing/2014/main" id="{25BCC10F-F0BA-40CB-AC7D-1267E048C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388" y="4104979"/>
                <a:ext cx="0" cy="86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02F34F8-C340-43F9-8308-7137E951219B}"/>
                  </a:ext>
                </a:extLst>
              </p:cNvPr>
              <p:cNvGrpSpPr/>
              <p:nvPr/>
            </p:nvGrpSpPr>
            <p:grpSpPr>
              <a:xfrm>
                <a:off x="6755999" y="2207614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73" name="Groupe 72">
                  <a:extLst>
                    <a:ext uri="{FF2B5EF4-FFF2-40B4-BE49-F238E27FC236}">
                      <a16:creationId xmlns:a16="http://schemas.microsoft.com/office/drawing/2014/main" id="{E5764B19-127C-43A8-AC11-BFFDFC739D83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913324" y="1444762"/>
                  <a:chExt cx="4614345" cy="3406412"/>
                </a:xfrm>
              </p:grpSpPr>
              <p:grpSp>
                <p:nvGrpSpPr>
                  <p:cNvPr id="74" name="Groupe 15">
                    <a:extLst>
                      <a:ext uri="{FF2B5EF4-FFF2-40B4-BE49-F238E27FC236}">
                        <a16:creationId xmlns:a16="http://schemas.microsoft.com/office/drawing/2014/main" id="{A321E612-07B2-4368-A217-704C10EEBD32}"/>
                      </a:ext>
                    </a:extLst>
                  </p:cNvPr>
                  <p:cNvGrpSpPr/>
                  <p:nvPr/>
                </p:nvGrpSpPr>
                <p:grpSpPr>
                  <a:xfrm>
                    <a:off x="913324" y="1444762"/>
                    <a:ext cx="4614345" cy="3406412"/>
                    <a:chOff x="2588079" y="1915449"/>
                    <a:chExt cx="3631624" cy="2559340"/>
                  </a:xfrm>
                </p:grpSpPr>
                <p:sp>
                  <p:nvSpPr>
                    <p:cNvPr id="77" name="Forme libre 3">
                      <a:extLst>
                        <a:ext uri="{FF2B5EF4-FFF2-40B4-BE49-F238E27FC236}">
                          <a16:creationId xmlns:a16="http://schemas.microsoft.com/office/drawing/2014/main" id="{EA757787-3BE5-479C-BA46-AB78A58C6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341" y="1928781"/>
                      <a:ext cx="595697" cy="505485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Forme libre 4">
                      <a:extLst>
                        <a:ext uri="{FF2B5EF4-FFF2-40B4-BE49-F238E27FC236}">
                          <a16:creationId xmlns:a16="http://schemas.microsoft.com/office/drawing/2014/main" id="{EBDB8BA8-D1B9-4967-A989-C253B3D2C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6191" y="2102891"/>
                      <a:ext cx="459923" cy="505990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2" name="Forme libre 5">
                      <a:extLst>
                        <a:ext uri="{FF2B5EF4-FFF2-40B4-BE49-F238E27FC236}">
                          <a16:creationId xmlns:a16="http://schemas.microsoft.com/office/drawing/2014/main" id="{E9020E38-0780-432C-AD9D-6079F993D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180" y="2434266"/>
                      <a:ext cx="525814" cy="471089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3" name="Forme libre 6">
                      <a:extLst>
                        <a:ext uri="{FF2B5EF4-FFF2-40B4-BE49-F238E27FC236}">
                          <a16:creationId xmlns:a16="http://schemas.microsoft.com/office/drawing/2014/main" id="{9D3800E1-BF1D-4A5E-9765-E47EF229C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8278" y="2802686"/>
                      <a:ext cx="613705" cy="559789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4" name="Forme libre 7">
                      <a:extLst>
                        <a:ext uri="{FF2B5EF4-FFF2-40B4-BE49-F238E27FC236}">
                          <a16:creationId xmlns:a16="http://schemas.microsoft.com/office/drawing/2014/main" id="{BB50EE74-DF93-4EE3-9E30-187F14B3E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671" y="3246017"/>
                      <a:ext cx="631453" cy="525081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5" name="Forme libre 8">
                      <a:extLst>
                        <a:ext uri="{FF2B5EF4-FFF2-40B4-BE49-F238E27FC236}">
                          <a16:creationId xmlns:a16="http://schemas.microsoft.com/office/drawing/2014/main" id="{8632B50D-0C63-4FD0-B30F-135DEEC15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3816" y="3662852"/>
                      <a:ext cx="745887" cy="811937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6" name="Forme libre 9">
                      <a:extLst>
                        <a:ext uri="{FF2B5EF4-FFF2-40B4-BE49-F238E27FC236}">
                          <a16:creationId xmlns:a16="http://schemas.microsoft.com/office/drawing/2014/main" id="{D6B1E336-A37D-46D0-9954-E9FDA4C7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000" y="1915449"/>
                      <a:ext cx="621627" cy="520770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Forme libre 10">
                      <a:extLst>
                        <a:ext uri="{FF2B5EF4-FFF2-40B4-BE49-F238E27FC236}">
                          <a16:creationId xmlns:a16="http://schemas.microsoft.com/office/drawing/2014/main" id="{2312F92E-A29F-45D6-8056-E980EB8C6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188" y="2064824"/>
                      <a:ext cx="466440" cy="541745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8" name="Forme libre 11">
                      <a:extLst>
                        <a:ext uri="{FF2B5EF4-FFF2-40B4-BE49-F238E27FC236}">
                          <a16:creationId xmlns:a16="http://schemas.microsoft.com/office/drawing/2014/main" id="{FAE11F38-A117-432A-B031-13B66FE7CD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8842" y="2345444"/>
                      <a:ext cx="499576" cy="541719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Forme libre 12">
                      <a:extLst>
                        <a:ext uri="{FF2B5EF4-FFF2-40B4-BE49-F238E27FC236}">
                          <a16:creationId xmlns:a16="http://schemas.microsoft.com/office/drawing/2014/main" id="{3842B408-15BF-4620-BD7E-255E41334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9903" y="2804416"/>
                      <a:ext cx="542860" cy="47448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Forme libre 13">
                      <a:extLst>
                        <a:ext uri="{FF2B5EF4-FFF2-40B4-BE49-F238E27FC236}">
                          <a16:creationId xmlns:a16="http://schemas.microsoft.com/office/drawing/2014/main" id="{DBF36E5B-A96F-49CC-84FE-2F60DDDFC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188" y="3188529"/>
                      <a:ext cx="549166" cy="457667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" name="Forme libre 14">
                      <a:extLst>
                        <a:ext uri="{FF2B5EF4-FFF2-40B4-BE49-F238E27FC236}">
                          <a16:creationId xmlns:a16="http://schemas.microsoft.com/office/drawing/2014/main" id="{8E0E9F73-0100-419E-A59C-D75B61332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079" y="3614783"/>
                      <a:ext cx="725648" cy="775877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75" name="TextBox 66">
                    <a:extLst>
                      <a:ext uri="{FF2B5EF4-FFF2-40B4-BE49-F238E27FC236}">
                        <a16:creationId xmlns:a16="http://schemas.microsoft.com/office/drawing/2014/main" id="{58734DC3-B9A0-44E4-863B-9ADE986FE87D}"/>
                      </a:ext>
                    </a:extLst>
                  </p:cNvPr>
                  <p:cNvSpPr txBox="1"/>
                  <p:nvPr/>
                </p:nvSpPr>
                <p:spPr>
                  <a:xfrm>
                    <a:off x="4375591" y="2252738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  <p:sp>
                <p:nvSpPr>
                  <p:cNvPr id="76" name="TextBox 66">
                    <a:extLst>
                      <a:ext uri="{FF2B5EF4-FFF2-40B4-BE49-F238E27FC236}">
                        <a16:creationId xmlns:a16="http://schemas.microsoft.com/office/drawing/2014/main" id="{D46D0D3F-FD82-4405-9315-EF5A415AB171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014" y="1703585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72" name="Arrow: Circular 103">
                  <a:extLst>
                    <a:ext uri="{FF2B5EF4-FFF2-40B4-BE49-F238E27FC236}">
                      <a16:creationId xmlns:a16="http://schemas.microsoft.com/office/drawing/2014/main" id="{00225350-DDD8-483A-A18F-83BA6015ABD4}"/>
                    </a:ext>
                  </a:extLst>
                </p:cNvPr>
                <p:cNvSpPr/>
                <p:nvPr/>
              </p:nvSpPr>
              <p:spPr>
                <a:xfrm rot="21297317" flipH="1">
                  <a:off x="2024740" y="1455114"/>
                  <a:ext cx="1973812" cy="1336318"/>
                </a:xfrm>
                <a:prstGeom prst="circularArrow">
                  <a:avLst>
                    <a:gd name="adj1" fmla="val 10720"/>
                    <a:gd name="adj2" fmla="val 827284"/>
                    <a:gd name="adj3" fmla="val 18900476"/>
                    <a:gd name="adj4" fmla="val 13056266"/>
                    <a:gd name="adj5" fmla="val 15179"/>
                  </a:avLst>
                </a:prstGeom>
                <a:solidFill>
                  <a:srgbClr val="02B2B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0" name="Arrow: Circular 103">
              <a:extLst>
                <a:ext uri="{FF2B5EF4-FFF2-40B4-BE49-F238E27FC236}">
                  <a16:creationId xmlns:a16="http://schemas.microsoft.com/office/drawing/2014/main" id="{DECDD828-6195-4480-B08C-03BA76437F33}"/>
                </a:ext>
              </a:extLst>
            </p:cNvPr>
            <p:cNvSpPr/>
            <p:nvPr/>
          </p:nvSpPr>
          <p:spPr>
            <a:xfrm rot="15902223" flipH="1" flipV="1">
              <a:off x="3167844" y="3540751"/>
              <a:ext cx="2411902" cy="1361085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60BF0522-AAEB-40E9-9DC1-6BEA7ACD4E3F}"/>
              </a:ext>
            </a:extLst>
          </p:cNvPr>
          <p:cNvGrpSpPr/>
          <p:nvPr/>
        </p:nvGrpSpPr>
        <p:grpSpPr>
          <a:xfrm>
            <a:off x="6497813" y="2165003"/>
            <a:ext cx="4614345" cy="3406412"/>
            <a:chOff x="750160" y="2173291"/>
            <a:chExt cx="4614345" cy="3406412"/>
          </a:xfrm>
        </p:grpSpPr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BB250D02-90F6-49EA-AB5E-CB36D25AC65E}"/>
                </a:ext>
              </a:extLst>
            </p:cNvPr>
            <p:cNvGrpSpPr/>
            <p:nvPr/>
          </p:nvGrpSpPr>
          <p:grpSpPr>
            <a:xfrm>
              <a:off x="750160" y="2173291"/>
              <a:ext cx="4614345" cy="3406412"/>
              <a:chOff x="913324" y="1444762"/>
              <a:chExt cx="4614345" cy="3406412"/>
            </a:xfrm>
          </p:grpSpPr>
          <p:grpSp>
            <p:nvGrpSpPr>
              <p:cNvPr id="138" name="Groupe 137">
                <a:extLst>
                  <a:ext uri="{FF2B5EF4-FFF2-40B4-BE49-F238E27FC236}">
                    <a16:creationId xmlns:a16="http://schemas.microsoft.com/office/drawing/2014/main" id="{C5ABF99B-A11C-4191-8E92-E7F74C4D5684}"/>
                  </a:ext>
                </a:extLst>
              </p:cNvPr>
              <p:cNvGrpSpPr/>
              <p:nvPr/>
            </p:nvGrpSpPr>
            <p:grpSpPr>
              <a:xfrm>
                <a:off x="913324" y="1444762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140" name="Groupe 15">
                  <a:extLst>
                    <a:ext uri="{FF2B5EF4-FFF2-40B4-BE49-F238E27FC236}">
                      <a16:creationId xmlns:a16="http://schemas.microsoft.com/office/drawing/2014/main" id="{3168BD3E-4298-433E-B375-B51DFD879454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2588079" y="1915449"/>
                  <a:chExt cx="3631624" cy="2559340"/>
                </a:xfrm>
              </p:grpSpPr>
              <p:sp>
                <p:nvSpPr>
                  <p:cNvPr id="143" name="Forme libre 3">
                    <a:extLst>
                      <a:ext uri="{FF2B5EF4-FFF2-40B4-BE49-F238E27FC236}">
                        <a16:creationId xmlns:a16="http://schemas.microsoft.com/office/drawing/2014/main" id="{4F70281A-E5F3-40B7-BED0-6F8E1F647212}"/>
                      </a:ext>
                    </a:extLst>
                  </p:cNvPr>
                  <p:cNvSpPr/>
                  <p:nvPr/>
                </p:nvSpPr>
                <p:spPr>
                  <a:xfrm>
                    <a:off x="4425341" y="1928781"/>
                    <a:ext cx="595697" cy="505485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Forme libre 4">
                    <a:extLst>
                      <a:ext uri="{FF2B5EF4-FFF2-40B4-BE49-F238E27FC236}">
                        <a16:creationId xmlns:a16="http://schemas.microsoft.com/office/drawing/2014/main" id="{23E1109A-C9F8-42DB-B359-79A6916FDF4C}"/>
                      </a:ext>
                    </a:extLst>
                  </p:cNvPr>
                  <p:cNvSpPr/>
                  <p:nvPr/>
                </p:nvSpPr>
                <p:spPr>
                  <a:xfrm>
                    <a:off x="4966191" y="2102891"/>
                    <a:ext cx="459923" cy="505990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Forme libre 5">
                    <a:extLst>
                      <a:ext uri="{FF2B5EF4-FFF2-40B4-BE49-F238E27FC236}">
                        <a16:creationId xmlns:a16="http://schemas.microsoft.com/office/drawing/2014/main" id="{1FD59B55-4DE1-48B0-9784-90B62BBCCD3D}"/>
                      </a:ext>
                    </a:extLst>
                  </p:cNvPr>
                  <p:cNvSpPr/>
                  <p:nvPr/>
                </p:nvSpPr>
                <p:spPr>
                  <a:xfrm>
                    <a:off x="5201180" y="2434266"/>
                    <a:ext cx="525814" cy="471089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Forme libre 6">
                    <a:extLst>
                      <a:ext uri="{FF2B5EF4-FFF2-40B4-BE49-F238E27FC236}">
                        <a16:creationId xmlns:a16="http://schemas.microsoft.com/office/drawing/2014/main" id="{0CF996D5-6EB4-4DA8-B445-F46368281B51}"/>
                      </a:ext>
                    </a:extLst>
                  </p:cNvPr>
                  <p:cNvSpPr/>
                  <p:nvPr/>
                </p:nvSpPr>
                <p:spPr>
                  <a:xfrm>
                    <a:off x="5348278" y="2802686"/>
                    <a:ext cx="613705" cy="559789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Forme libre 7">
                    <a:extLst>
                      <a:ext uri="{FF2B5EF4-FFF2-40B4-BE49-F238E27FC236}">
                        <a16:creationId xmlns:a16="http://schemas.microsoft.com/office/drawing/2014/main" id="{65F55738-1AA4-4900-8B64-CF45901D19DC}"/>
                      </a:ext>
                    </a:extLst>
                  </p:cNvPr>
                  <p:cNvSpPr/>
                  <p:nvPr/>
                </p:nvSpPr>
                <p:spPr>
                  <a:xfrm>
                    <a:off x="5453671" y="3246017"/>
                    <a:ext cx="631453" cy="525081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Forme libre 8">
                    <a:extLst>
                      <a:ext uri="{FF2B5EF4-FFF2-40B4-BE49-F238E27FC236}">
                        <a16:creationId xmlns:a16="http://schemas.microsoft.com/office/drawing/2014/main" id="{D4FB9D99-9B6E-4BA3-9BC6-9C04787139EB}"/>
                      </a:ext>
                    </a:extLst>
                  </p:cNvPr>
                  <p:cNvSpPr/>
                  <p:nvPr/>
                </p:nvSpPr>
                <p:spPr>
                  <a:xfrm>
                    <a:off x="5473816" y="3662852"/>
                    <a:ext cx="745887" cy="811937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9" name="Forme libre 9">
                    <a:extLst>
                      <a:ext uri="{FF2B5EF4-FFF2-40B4-BE49-F238E27FC236}">
                        <a16:creationId xmlns:a16="http://schemas.microsoft.com/office/drawing/2014/main" id="{73B34DB5-D9EE-4565-9602-D14B8D6DCBC6}"/>
                      </a:ext>
                    </a:extLst>
                  </p:cNvPr>
                  <p:cNvSpPr/>
                  <p:nvPr/>
                </p:nvSpPr>
                <p:spPr>
                  <a:xfrm>
                    <a:off x="3797000" y="1915449"/>
                    <a:ext cx="621627" cy="520770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Forme libre 10">
                    <a:extLst>
                      <a:ext uri="{FF2B5EF4-FFF2-40B4-BE49-F238E27FC236}">
                        <a16:creationId xmlns:a16="http://schemas.microsoft.com/office/drawing/2014/main" id="{628B6C20-BF15-4637-97B1-9883F5BAAB5C}"/>
                      </a:ext>
                    </a:extLst>
                  </p:cNvPr>
                  <p:cNvSpPr/>
                  <p:nvPr/>
                </p:nvSpPr>
                <p:spPr>
                  <a:xfrm>
                    <a:off x="3368188" y="2064824"/>
                    <a:ext cx="466440" cy="541745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51" name="Forme libre 11">
                    <a:extLst>
                      <a:ext uri="{FF2B5EF4-FFF2-40B4-BE49-F238E27FC236}">
                        <a16:creationId xmlns:a16="http://schemas.microsoft.com/office/drawing/2014/main" id="{3A46153E-BFB5-4A8A-8CF2-1E97692015B7}"/>
                      </a:ext>
                    </a:extLst>
                  </p:cNvPr>
                  <p:cNvSpPr/>
                  <p:nvPr/>
                </p:nvSpPr>
                <p:spPr>
                  <a:xfrm>
                    <a:off x="3038842" y="2345444"/>
                    <a:ext cx="499576" cy="541719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Forme libre 12">
                    <a:extLst>
                      <a:ext uri="{FF2B5EF4-FFF2-40B4-BE49-F238E27FC236}">
                        <a16:creationId xmlns:a16="http://schemas.microsoft.com/office/drawing/2014/main" id="{970E3FC6-E22F-488E-BB79-C29DA5EB2703}"/>
                      </a:ext>
                    </a:extLst>
                  </p:cNvPr>
                  <p:cNvSpPr/>
                  <p:nvPr/>
                </p:nvSpPr>
                <p:spPr>
                  <a:xfrm>
                    <a:off x="2849903" y="2804416"/>
                    <a:ext cx="542860" cy="47448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Forme libre 13">
                    <a:extLst>
                      <a:ext uri="{FF2B5EF4-FFF2-40B4-BE49-F238E27FC236}">
                        <a16:creationId xmlns:a16="http://schemas.microsoft.com/office/drawing/2014/main" id="{72AA6FC2-3C71-4400-A92D-6E3E69FBB5C6}"/>
                      </a:ext>
                    </a:extLst>
                  </p:cNvPr>
                  <p:cNvSpPr/>
                  <p:nvPr/>
                </p:nvSpPr>
                <p:spPr>
                  <a:xfrm>
                    <a:off x="2719188" y="3188529"/>
                    <a:ext cx="549166" cy="457667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Forme libre 14">
                    <a:extLst>
                      <a:ext uri="{FF2B5EF4-FFF2-40B4-BE49-F238E27FC236}">
                        <a16:creationId xmlns:a16="http://schemas.microsoft.com/office/drawing/2014/main" id="{AA8BF692-67AA-4F39-8F66-48463646B580}"/>
                      </a:ext>
                    </a:extLst>
                  </p:cNvPr>
                  <p:cNvSpPr/>
                  <p:nvPr/>
                </p:nvSpPr>
                <p:spPr>
                  <a:xfrm>
                    <a:off x="2588079" y="3614783"/>
                    <a:ext cx="725648" cy="775877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41" name="TextBox 66">
                  <a:extLst>
                    <a:ext uri="{FF2B5EF4-FFF2-40B4-BE49-F238E27FC236}">
                      <a16:creationId xmlns:a16="http://schemas.microsoft.com/office/drawing/2014/main" id="{020B70DB-DCA9-479C-9442-714B3459E7DC}"/>
                    </a:ext>
                  </a:extLst>
                </p:cNvPr>
                <p:cNvSpPr txBox="1"/>
                <p:nvPr/>
              </p:nvSpPr>
              <p:spPr>
                <a:xfrm>
                  <a:off x="4375591" y="2252738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142" name="TextBox 66">
                  <a:extLst>
                    <a:ext uri="{FF2B5EF4-FFF2-40B4-BE49-F238E27FC236}">
                      <a16:creationId xmlns:a16="http://schemas.microsoft.com/office/drawing/2014/main" id="{0C901931-CF5A-42B6-A1BB-4493EB9EA93F}"/>
                    </a:ext>
                  </a:extLst>
                </p:cNvPr>
                <p:cNvSpPr txBox="1"/>
                <p:nvPr/>
              </p:nvSpPr>
              <p:spPr>
                <a:xfrm>
                  <a:off x="4062014" y="1703585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139" name="Arrow: Circular 103">
                <a:extLst>
                  <a:ext uri="{FF2B5EF4-FFF2-40B4-BE49-F238E27FC236}">
                    <a16:creationId xmlns:a16="http://schemas.microsoft.com/office/drawing/2014/main" id="{33785460-33EE-4444-A57F-9CA390984FE9}"/>
                  </a:ext>
                </a:extLst>
              </p:cNvPr>
              <p:cNvSpPr/>
              <p:nvPr/>
            </p:nvSpPr>
            <p:spPr>
              <a:xfrm rot="21297317" flipH="1">
                <a:off x="2024740" y="1455114"/>
                <a:ext cx="1973812" cy="1336318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" name="Arrow: Circular 103">
              <a:extLst>
                <a:ext uri="{FF2B5EF4-FFF2-40B4-BE49-F238E27FC236}">
                  <a16:creationId xmlns:a16="http://schemas.microsoft.com/office/drawing/2014/main" id="{AD7A1B81-1D8A-472B-9B68-ACCDA69C8917}"/>
                </a:ext>
              </a:extLst>
            </p:cNvPr>
            <p:cNvSpPr/>
            <p:nvPr/>
          </p:nvSpPr>
          <p:spPr>
            <a:xfrm rot="15902223" flipH="1" flipV="1">
              <a:off x="3167844" y="3540751"/>
              <a:ext cx="2411902" cy="1361085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4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7857BBDF-EC67-E445-ED23-C231F6880AE8}"/>
              </a:ext>
            </a:extLst>
          </p:cNvPr>
          <p:cNvSpPr txBox="1"/>
          <p:nvPr/>
        </p:nvSpPr>
        <p:spPr>
          <a:xfrm>
            <a:off x="5164567" y="821699"/>
            <a:ext cx="187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Maxillary_5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77FDC0B-7D8F-43A3-8809-A3F84972A0EF}"/>
              </a:ext>
            </a:extLst>
          </p:cNvPr>
          <p:cNvGrpSpPr/>
          <p:nvPr/>
        </p:nvGrpSpPr>
        <p:grpSpPr>
          <a:xfrm>
            <a:off x="741693" y="2173291"/>
            <a:ext cx="4614345" cy="3406412"/>
            <a:chOff x="741693" y="2173291"/>
            <a:chExt cx="4614345" cy="3406412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4ACE46A6-C9FD-49FB-8B2E-4D166A9D76B8}"/>
                </a:ext>
              </a:extLst>
            </p:cNvPr>
            <p:cNvGrpSpPr/>
            <p:nvPr/>
          </p:nvGrpSpPr>
          <p:grpSpPr>
            <a:xfrm>
              <a:off x="741693" y="2173291"/>
              <a:ext cx="4614345" cy="3406412"/>
              <a:chOff x="6755999" y="2207614"/>
              <a:chExt cx="4614345" cy="3406412"/>
            </a:xfrm>
          </p:grpSpPr>
          <p:sp>
            <p:nvSpPr>
              <p:cNvPr id="67" name="TextBox 71">
                <a:extLst>
                  <a:ext uri="{FF2B5EF4-FFF2-40B4-BE49-F238E27FC236}">
                    <a16:creationId xmlns:a16="http://schemas.microsoft.com/office/drawing/2014/main" id="{24506FDD-91E5-4C38-8916-1B0505BEB7E8}"/>
                  </a:ext>
                </a:extLst>
              </p:cNvPr>
              <p:cNvSpPr txBox="1"/>
              <p:nvPr/>
            </p:nvSpPr>
            <p:spPr>
              <a:xfrm>
                <a:off x="6995808" y="4289486"/>
                <a:ext cx="2024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right</a:t>
                </a:r>
              </a:p>
            </p:txBody>
          </p:sp>
          <p:sp>
            <p:nvSpPr>
              <p:cNvPr id="69" name="TextBox 73">
                <a:extLst>
                  <a:ext uri="{FF2B5EF4-FFF2-40B4-BE49-F238E27FC236}">
                    <a16:creationId xmlns:a16="http://schemas.microsoft.com/office/drawing/2014/main" id="{9F7A0C04-55D0-4957-904F-ADFB873D3B6C}"/>
                  </a:ext>
                </a:extLst>
              </p:cNvPr>
              <p:cNvSpPr txBox="1"/>
              <p:nvPr/>
            </p:nvSpPr>
            <p:spPr>
              <a:xfrm>
                <a:off x="9122257" y="4308913"/>
                <a:ext cx="14044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r>
                  <a:rPr lang="en-US" sz="2000" b="1" dirty="0">
                    <a:latin typeface="Montserrat" panose="00000500000000000000" pitchFamily="2" charset="0"/>
                  </a:rPr>
                  <a:t>left</a:t>
                </a:r>
              </a:p>
            </p:txBody>
          </p:sp>
          <p:cxnSp>
            <p:nvCxnSpPr>
              <p:cNvPr id="70" name="Straight Connector 72">
                <a:extLst>
                  <a:ext uri="{FF2B5EF4-FFF2-40B4-BE49-F238E27FC236}">
                    <a16:creationId xmlns:a16="http://schemas.microsoft.com/office/drawing/2014/main" id="{25BCC10F-F0BA-40CB-AC7D-1267E048C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388" y="4104979"/>
                <a:ext cx="0" cy="86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02F34F8-C340-43F9-8308-7137E951219B}"/>
                  </a:ext>
                </a:extLst>
              </p:cNvPr>
              <p:cNvGrpSpPr/>
              <p:nvPr/>
            </p:nvGrpSpPr>
            <p:grpSpPr>
              <a:xfrm>
                <a:off x="6755999" y="2207614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73" name="Groupe 72">
                  <a:extLst>
                    <a:ext uri="{FF2B5EF4-FFF2-40B4-BE49-F238E27FC236}">
                      <a16:creationId xmlns:a16="http://schemas.microsoft.com/office/drawing/2014/main" id="{E5764B19-127C-43A8-AC11-BFFDFC739D83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913324" y="1444762"/>
                  <a:chExt cx="4614345" cy="3406412"/>
                </a:xfrm>
              </p:grpSpPr>
              <p:grpSp>
                <p:nvGrpSpPr>
                  <p:cNvPr id="74" name="Groupe 15">
                    <a:extLst>
                      <a:ext uri="{FF2B5EF4-FFF2-40B4-BE49-F238E27FC236}">
                        <a16:creationId xmlns:a16="http://schemas.microsoft.com/office/drawing/2014/main" id="{A321E612-07B2-4368-A217-704C10EEBD32}"/>
                      </a:ext>
                    </a:extLst>
                  </p:cNvPr>
                  <p:cNvGrpSpPr/>
                  <p:nvPr/>
                </p:nvGrpSpPr>
                <p:grpSpPr>
                  <a:xfrm>
                    <a:off x="913324" y="1444762"/>
                    <a:ext cx="4614345" cy="3406412"/>
                    <a:chOff x="2588079" y="1915449"/>
                    <a:chExt cx="3631624" cy="2559340"/>
                  </a:xfrm>
                </p:grpSpPr>
                <p:sp>
                  <p:nvSpPr>
                    <p:cNvPr id="77" name="Forme libre 3">
                      <a:extLst>
                        <a:ext uri="{FF2B5EF4-FFF2-40B4-BE49-F238E27FC236}">
                          <a16:creationId xmlns:a16="http://schemas.microsoft.com/office/drawing/2014/main" id="{EA757787-3BE5-479C-BA46-AB78A58C6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341" y="1928781"/>
                      <a:ext cx="595697" cy="505485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Forme libre 4">
                      <a:extLst>
                        <a:ext uri="{FF2B5EF4-FFF2-40B4-BE49-F238E27FC236}">
                          <a16:creationId xmlns:a16="http://schemas.microsoft.com/office/drawing/2014/main" id="{EBDB8BA8-D1B9-4967-A989-C253B3D2C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6191" y="2102891"/>
                      <a:ext cx="459923" cy="505990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2" name="Forme libre 5">
                      <a:extLst>
                        <a:ext uri="{FF2B5EF4-FFF2-40B4-BE49-F238E27FC236}">
                          <a16:creationId xmlns:a16="http://schemas.microsoft.com/office/drawing/2014/main" id="{E9020E38-0780-432C-AD9D-6079F993D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180" y="2434266"/>
                      <a:ext cx="525814" cy="471089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3" name="Forme libre 6">
                      <a:extLst>
                        <a:ext uri="{FF2B5EF4-FFF2-40B4-BE49-F238E27FC236}">
                          <a16:creationId xmlns:a16="http://schemas.microsoft.com/office/drawing/2014/main" id="{9D3800E1-BF1D-4A5E-9765-E47EF229C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8278" y="2802686"/>
                      <a:ext cx="613705" cy="559789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4" name="Forme libre 7">
                      <a:extLst>
                        <a:ext uri="{FF2B5EF4-FFF2-40B4-BE49-F238E27FC236}">
                          <a16:creationId xmlns:a16="http://schemas.microsoft.com/office/drawing/2014/main" id="{BB50EE74-DF93-4EE3-9E30-187F14B3E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671" y="3246017"/>
                      <a:ext cx="631453" cy="525081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5" name="Forme libre 8">
                      <a:extLst>
                        <a:ext uri="{FF2B5EF4-FFF2-40B4-BE49-F238E27FC236}">
                          <a16:creationId xmlns:a16="http://schemas.microsoft.com/office/drawing/2014/main" id="{8632B50D-0C63-4FD0-B30F-135DEEC15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3816" y="3662852"/>
                      <a:ext cx="745887" cy="811937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6" name="Forme libre 9">
                      <a:extLst>
                        <a:ext uri="{FF2B5EF4-FFF2-40B4-BE49-F238E27FC236}">
                          <a16:creationId xmlns:a16="http://schemas.microsoft.com/office/drawing/2014/main" id="{D6B1E336-A37D-46D0-9954-E9FDA4C7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000" y="1915449"/>
                      <a:ext cx="621627" cy="520770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Forme libre 10">
                      <a:extLst>
                        <a:ext uri="{FF2B5EF4-FFF2-40B4-BE49-F238E27FC236}">
                          <a16:creationId xmlns:a16="http://schemas.microsoft.com/office/drawing/2014/main" id="{2312F92E-A29F-45D6-8056-E980EB8C6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188" y="2064824"/>
                      <a:ext cx="466440" cy="541745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8" name="Forme libre 11">
                      <a:extLst>
                        <a:ext uri="{FF2B5EF4-FFF2-40B4-BE49-F238E27FC236}">
                          <a16:creationId xmlns:a16="http://schemas.microsoft.com/office/drawing/2014/main" id="{FAE11F38-A117-432A-B031-13B66FE7CD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8842" y="2345444"/>
                      <a:ext cx="499576" cy="541719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Forme libre 12">
                      <a:extLst>
                        <a:ext uri="{FF2B5EF4-FFF2-40B4-BE49-F238E27FC236}">
                          <a16:creationId xmlns:a16="http://schemas.microsoft.com/office/drawing/2014/main" id="{3842B408-15BF-4620-BD7E-255E41334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9903" y="2804416"/>
                      <a:ext cx="542860" cy="47448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Forme libre 13">
                      <a:extLst>
                        <a:ext uri="{FF2B5EF4-FFF2-40B4-BE49-F238E27FC236}">
                          <a16:creationId xmlns:a16="http://schemas.microsoft.com/office/drawing/2014/main" id="{DBF36E5B-A96F-49CC-84FE-2F60DDDFC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188" y="3188529"/>
                      <a:ext cx="549166" cy="457667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" name="Forme libre 14">
                      <a:extLst>
                        <a:ext uri="{FF2B5EF4-FFF2-40B4-BE49-F238E27FC236}">
                          <a16:creationId xmlns:a16="http://schemas.microsoft.com/office/drawing/2014/main" id="{8E0E9F73-0100-419E-A59C-D75B61332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079" y="3614783"/>
                      <a:ext cx="725648" cy="775877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75" name="TextBox 66">
                    <a:extLst>
                      <a:ext uri="{FF2B5EF4-FFF2-40B4-BE49-F238E27FC236}">
                        <a16:creationId xmlns:a16="http://schemas.microsoft.com/office/drawing/2014/main" id="{58734DC3-B9A0-44E4-863B-9ADE986FE8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15698" y="1448706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  <p:sp>
                <p:nvSpPr>
                  <p:cNvPr id="76" name="TextBox 66">
                    <a:extLst>
                      <a:ext uri="{FF2B5EF4-FFF2-40B4-BE49-F238E27FC236}">
                        <a16:creationId xmlns:a16="http://schemas.microsoft.com/office/drawing/2014/main" id="{D46D0D3F-FD82-4405-9315-EF5A415AB171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014" y="1703585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72" name="Arrow: Circular 103">
                  <a:extLst>
                    <a:ext uri="{FF2B5EF4-FFF2-40B4-BE49-F238E27FC236}">
                      <a16:creationId xmlns:a16="http://schemas.microsoft.com/office/drawing/2014/main" id="{00225350-DDD8-483A-A18F-83BA6015ABD4}"/>
                    </a:ext>
                  </a:extLst>
                </p:cNvPr>
                <p:cNvSpPr/>
                <p:nvPr/>
              </p:nvSpPr>
              <p:spPr>
                <a:xfrm rot="20408102" flipH="1">
                  <a:off x="1665879" y="1559243"/>
                  <a:ext cx="2149947" cy="1259392"/>
                </a:xfrm>
                <a:prstGeom prst="circularArrow">
                  <a:avLst>
                    <a:gd name="adj1" fmla="val 10720"/>
                    <a:gd name="adj2" fmla="val 827284"/>
                    <a:gd name="adj3" fmla="val 18900476"/>
                    <a:gd name="adj4" fmla="val 13056266"/>
                    <a:gd name="adj5" fmla="val 15179"/>
                  </a:avLst>
                </a:prstGeom>
                <a:solidFill>
                  <a:srgbClr val="02B2B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8" name="Arrow: Circular 103">
              <a:extLst>
                <a:ext uri="{FF2B5EF4-FFF2-40B4-BE49-F238E27FC236}">
                  <a16:creationId xmlns:a16="http://schemas.microsoft.com/office/drawing/2014/main" id="{6A318377-CB4A-46F2-B644-D3EF7C7DB4FA}"/>
                </a:ext>
              </a:extLst>
            </p:cNvPr>
            <p:cNvSpPr/>
            <p:nvPr/>
          </p:nvSpPr>
          <p:spPr>
            <a:xfrm rot="14924150" flipH="1" flipV="1">
              <a:off x="2893866" y="3094184"/>
              <a:ext cx="2677723" cy="1286469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BE96EF76-1323-4792-BCCE-85B131A34D48}"/>
              </a:ext>
            </a:extLst>
          </p:cNvPr>
          <p:cNvGrpSpPr/>
          <p:nvPr/>
        </p:nvGrpSpPr>
        <p:grpSpPr>
          <a:xfrm>
            <a:off x="6503288" y="2164520"/>
            <a:ext cx="4614345" cy="3406412"/>
            <a:chOff x="741693" y="2173291"/>
            <a:chExt cx="4614345" cy="3406412"/>
          </a:xfrm>
        </p:grpSpPr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34E6C96E-9F12-4FE5-93FA-86F576D085A0}"/>
                </a:ext>
              </a:extLst>
            </p:cNvPr>
            <p:cNvGrpSpPr/>
            <p:nvPr/>
          </p:nvGrpSpPr>
          <p:grpSpPr>
            <a:xfrm>
              <a:off x="741693" y="2173291"/>
              <a:ext cx="4614345" cy="3406412"/>
              <a:chOff x="913324" y="1444762"/>
              <a:chExt cx="4614345" cy="3406412"/>
            </a:xfrm>
          </p:grpSpPr>
          <p:grpSp>
            <p:nvGrpSpPr>
              <p:cNvPr id="186" name="Groupe 185">
                <a:extLst>
                  <a:ext uri="{FF2B5EF4-FFF2-40B4-BE49-F238E27FC236}">
                    <a16:creationId xmlns:a16="http://schemas.microsoft.com/office/drawing/2014/main" id="{8ADD94E7-F741-4FBE-8682-0AC09220C172}"/>
                  </a:ext>
                </a:extLst>
              </p:cNvPr>
              <p:cNvGrpSpPr/>
              <p:nvPr/>
            </p:nvGrpSpPr>
            <p:grpSpPr>
              <a:xfrm>
                <a:off x="913324" y="1444762"/>
                <a:ext cx="4614345" cy="3406412"/>
                <a:chOff x="913324" y="1444762"/>
                <a:chExt cx="4614345" cy="3406412"/>
              </a:xfrm>
            </p:grpSpPr>
            <p:grpSp>
              <p:nvGrpSpPr>
                <p:cNvPr id="188" name="Groupe 15">
                  <a:extLst>
                    <a:ext uri="{FF2B5EF4-FFF2-40B4-BE49-F238E27FC236}">
                      <a16:creationId xmlns:a16="http://schemas.microsoft.com/office/drawing/2014/main" id="{36115E09-719E-4A89-BA9C-6935FDCED306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2588079" y="1915449"/>
                  <a:chExt cx="3631624" cy="2559340"/>
                </a:xfrm>
              </p:grpSpPr>
              <p:sp>
                <p:nvSpPr>
                  <p:cNvPr id="191" name="Forme libre 3">
                    <a:extLst>
                      <a:ext uri="{FF2B5EF4-FFF2-40B4-BE49-F238E27FC236}">
                        <a16:creationId xmlns:a16="http://schemas.microsoft.com/office/drawing/2014/main" id="{B9B008C9-C267-47B5-BD7F-141DB9FBBAA1}"/>
                      </a:ext>
                    </a:extLst>
                  </p:cNvPr>
                  <p:cNvSpPr/>
                  <p:nvPr/>
                </p:nvSpPr>
                <p:spPr>
                  <a:xfrm>
                    <a:off x="4425341" y="1928781"/>
                    <a:ext cx="595697" cy="505485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" name="Forme libre 4">
                    <a:extLst>
                      <a:ext uri="{FF2B5EF4-FFF2-40B4-BE49-F238E27FC236}">
                        <a16:creationId xmlns:a16="http://schemas.microsoft.com/office/drawing/2014/main" id="{E3C3583D-B3EE-4784-8199-474670EF47C0}"/>
                      </a:ext>
                    </a:extLst>
                  </p:cNvPr>
                  <p:cNvSpPr/>
                  <p:nvPr/>
                </p:nvSpPr>
                <p:spPr>
                  <a:xfrm>
                    <a:off x="4966191" y="2102891"/>
                    <a:ext cx="459923" cy="505990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Forme libre 5">
                    <a:extLst>
                      <a:ext uri="{FF2B5EF4-FFF2-40B4-BE49-F238E27FC236}">
                        <a16:creationId xmlns:a16="http://schemas.microsoft.com/office/drawing/2014/main" id="{FB6C4758-2DEA-485A-8C21-D25DFCD8E45B}"/>
                      </a:ext>
                    </a:extLst>
                  </p:cNvPr>
                  <p:cNvSpPr/>
                  <p:nvPr/>
                </p:nvSpPr>
                <p:spPr>
                  <a:xfrm>
                    <a:off x="5201180" y="2434266"/>
                    <a:ext cx="525814" cy="471089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" name="Forme libre 6">
                    <a:extLst>
                      <a:ext uri="{FF2B5EF4-FFF2-40B4-BE49-F238E27FC236}">
                        <a16:creationId xmlns:a16="http://schemas.microsoft.com/office/drawing/2014/main" id="{22AA951A-EA08-4B73-A668-7585014609E9}"/>
                      </a:ext>
                    </a:extLst>
                  </p:cNvPr>
                  <p:cNvSpPr/>
                  <p:nvPr/>
                </p:nvSpPr>
                <p:spPr>
                  <a:xfrm>
                    <a:off x="5348278" y="2802686"/>
                    <a:ext cx="613705" cy="559789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Forme libre 7">
                    <a:extLst>
                      <a:ext uri="{FF2B5EF4-FFF2-40B4-BE49-F238E27FC236}">
                        <a16:creationId xmlns:a16="http://schemas.microsoft.com/office/drawing/2014/main" id="{B481E39D-97D0-4BE4-8008-0C548F270F3B}"/>
                      </a:ext>
                    </a:extLst>
                  </p:cNvPr>
                  <p:cNvSpPr/>
                  <p:nvPr/>
                </p:nvSpPr>
                <p:spPr>
                  <a:xfrm>
                    <a:off x="5453671" y="3246017"/>
                    <a:ext cx="631453" cy="525081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Forme libre 8">
                    <a:extLst>
                      <a:ext uri="{FF2B5EF4-FFF2-40B4-BE49-F238E27FC236}">
                        <a16:creationId xmlns:a16="http://schemas.microsoft.com/office/drawing/2014/main" id="{15EE84B5-F3B4-4D29-B9F5-B01C1F2A0AA0}"/>
                      </a:ext>
                    </a:extLst>
                  </p:cNvPr>
                  <p:cNvSpPr/>
                  <p:nvPr/>
                </p:nvSpPr>
                <p:spPr>
                  <a:xfrm>
                    <a:off x="5473816" y="3662852"/>
                    <a:ext cx="745887" cy="811937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7" name="Forme libre 9">
                    <a:extLst>
                      <a:ext uri="{FF2B5EF4-FFF2-40B4-BE49-F238E27FC236}">
                        <a16:creationId xmlns:a16="http://schemas.microsoft.com/office/drawing/2014/main" id="{1D904431-0740-47BE-B153-7C6188338BC7}"/>
                      </a:ext>
                    </a:extLst>
                  </p:cNvPr>
                  <p:cNvSpPr/>
                  <p:nvPr/>
                </p:nvSpPr>
                <p:spPr>
                  <a:xfrm>
                    <a:off x="3797000" y="1915449"/>
                    <a:ext cx="621627" cy="520770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Forme libre 10">
                    <a:extLst>
                      <a:ext uri="{FF2B5EF4-FFF2-40B4-BE49-F238E27FC236}">
                        <a16:creationId xmlns:a16="http://schemas.microsoft.com/office/drawing/2014/main" id="{7EBD3E33-F6B2-409F-89DE-DE13F0B7114A}"/>
                      </a:ext>
                    </a:extLst>
                  </p:cNvPr>
                  <p:cNvSpPr/>
                  <p:nvPr/>
                </p:nvSpPr>
                <p:spPr>
                  <a:xfrm>
                    <a:off x="3368188" y="2064824"/>
                    <a:ext cx="466440" cy="541745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199" name="Forme libre 11">
                    <a:extLst>
                      <a:ext uri="{FF2B5EF4-FFF2-40B4-BE49-F238E27FC236}">
                        <a16:creationId xmlns:a16="http://schemas.microsoft.com/office/drawing/2014/main" id="{C5F46E34-5B2F-498D-921B-D5466F2AA94C}"/>
                      </a:ext>
                    </a:extLst>
                  </p:cNvPr>
                  <p:cNvSpPr/>
                  <p:nvPr/>
                </p:nvSpPr>
                <p:spPr>
                  <a:xfrm>
                    <a:off x="3038842" y="2345444"/>
                    <a:ext cx="499576" cy="541719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" name="Forme libre 12">
                    <a:extLst>
                      <a:ext uri="{FF2B5EF4-FFF2-40B4-BE49-F238E27FC236}">
                        <a16:creationId xmlns:a16="http://schemas.microsoft.com/office/drawing/2014/main" id="{7ABFA06B-F2CD-4D78-A0DE-9653A086169C}"/>
                      </a:ext>
                    </a:extLst>
                  </p:cNvPr>
                  <p:cNvSpPr/>
                  <p:nvPr/>
                </p:nvSpPr>
                <p:spPr>
                  <a:xfrm>
                    <a:off x="2849903" y="2804416"/>
                    <a:ext cx="542860" cy="47448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Forme libre 13">
                    <a:extLst>
                      <a:ext uri="{FF2B5EF4-FFF2-40B4-BE49-F238E27FC236}">
                        <a16:creationId xmlns:a16="http://schemas.microsoft.com/office/drawing/2014/main" id="{E4C4A2CC-8F99-4699-A030-0E3704750559}"/>
                      </a:ext>
                    </a:extLst>
                  </p:cNvPr>
                  <p:cNvSpPr/>
                  <p:nvPr/>
                </p:nvSpPr>
                <p:spPr>
                  <a:xfrm>
                    <a:off x="2719188" y="3188529"/>
                    <a:ext cx="549166" cy="457667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Forme libre 14">
                    <a:extLst>
                      <a:ext uri="{FF2B5EF4-FFF2-40B4-BE49-F238E27FC236}">
                        <a16:creationId xmlns:a16="http://schemas.microsoft.com/office/drawing/2014/main" id="{FB92854E-7B12-4D4E-88B9-1723BA390F6D}"/>
                      </a:ext>
                    </a:extLst>
                  </p:cNvPr>
                  <p:cNvSpPr/>
                  <p:nvPr/>
                </p:nvSpPr>
                <p:spPr>
                  <a:xfrm>
                    <a:off x="2588079" y="3614783"/>
                    <a:ext cx="725648" cy="775877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89" name="TextBox 66">
                  <a:extLst>
                    <a:ext uri="{FF2B5EF4-FFF2-40B4-BE49-F238E27FC236}">
                      <a16:creationId xmlns:a16="http://schemas.microsoft.com/office/drawing/2014/main" id="{1182DA7F-B6EE-41C4-AA18-059C9B73C1F9}"/>
                    </a:ext>
                  </a:extLst>
                </p:cNvPr>
                <p:cNvSpPr txBox="1"/>
                <p:nvPr/>
              </p:nvSpPr>
              <p:spPr>
                <a:xfrm>
                  <a:off x="3415698" y="1448706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190" name="TextBox 66">
                  <a:extLst>
                    <a:ext uri="{FF2B5EF4-FFF2-40B4-BE49-F238E27FC236}">
                      <a16:creationId xmlns:a16="http://schemas.microsoft.com/office/drawing/2014/main" id="{919396A4-4F24-43D6-9949-596103360B2E}"/>
                    </a:ext>
                  </a:extLst>
                </p:cNvPr>
                <p:cNvSpPr txBox="1"/>
                <p:nvPr/>
              </p:nvSpPr>
              <p:spPr>
                <a:xfrm>
                  <a:off x="4062014" y="1703585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187" name="Arrow: Circular 103">
                <a:extLst>
                  <a:ext uri="{FF2B5EF4-FFF2-40B4-BE49-F238E27FC236}">
                    <a16:creationId xmlns:a16="http://schemas.microsoft.com/office/drawing/2014/main" id="{DE0529F4-5A81-4DF8-A4B3-BF5F977D5561}"/>
                  </a:ext>
                </a:extLst>
              </p:cNvPr>
              <p:cNvSpPr/>
              <p:nvPr/>
            </p:nvSpPr>
            <p:spPr>
              <a:xfrm rot="20408102" flipH="1">
                <a:off x="1665879" y="1559243"/>
                <a:ext cx="2149947" cy="1259392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1" name="Arrow: Circular 103">
              <a:extLst>
                <a:ext uri="{FF2B5EF4-FFF2-40B4-BE49-F238E27FC236}">
                  <a16:creationId xmlns:a16="http://schemas.microsoft.com/office/drawing/2014/main" id="{2BCF5331-D345-47F9-9D9C-1D8D6EB9B5DB}"/>
                </a:ext>
              </a:extLst>
            </p:cNvPr>
            <p:cNvSpPr/>
            <p:nvPr/>
          </p:nvSpPr>
          <p:spPr>
            <a:xfrm rot="14924150" flipH="1" flipV="1">
              <a:off x="2893866" y="3094184"/>
              <a:ext cx="2677723" cy="1286469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49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7857BBDF-EC67-E445-ED23-C231F6880AE8}"/>
              </a:ext>
            </a:extLst>
          </p:cNvPr>
          <p:cNvSpPr txBox="1"/>
          <p:nvPr/>
        </p:nvSpPr>
        <p:spPr>
          <a:xfrm>
            <a:off x="5164567" y="821699"/>
            <a:ext cx="187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2" charset="0"/>
              </a:rPr>
              <a:t>Maxillary_6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8EB54C1-6A86-4AB8-9C67-D05586F68B4F}"/>
              </a:ext>
            </a:extLst>
          </p:cNvPr>
          <p:cNvGrpSpPr/>
          <p:nvPr/>
        </p:nvGrpSpPr>
        <p:grpSpPr>
          <a:xfrm>
            <a:off x="750154" y="2060868"/>
            <a:ext cx="4614345" cy="3527307"/>
            <a:chOff x="750154" y="2060868"/>
            <a:chExt cx="4614345" cy="3527307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910DC6A9-DF70-4B7A-BEDB-F3658A4D6FE2}"/>
                </a:ext>
              </a:extLst>
            </p:cNvPr>
            <p:cNvGrpSpPr/>
            <p:nvPr/>
          </p:nvGrpSpPr>
          <p:grpSpPr>
            <a:xfrm>
              <a:off x="750154" y="2169300"/>
              <a:ext cx="4614345" cy="3418875"/>
              <a:chOff x="6755999" y="2195151"/>
              <a:chExt cx="4614345" cy="3418875"/>
            </a:xfrm>
          </p:grpSpPr>
          <p:sp>
            <p:nvSpPr>
              <p:cNvPr id="45" name="TextBox 71">
                <a:extLst>
                  <a:ext uri="{FF2B5EF4-FFF2-40B4-BE49-F238E27FC236}">
                    <a16:creationId xmlns:a16="http://schemas.microsoft.com/office/drawing/2014/main" id="{0B662371-C790-4364-9FB3-FAA92ECFDFEC}"/>
                  </a:ext>
                </a:extLst>
              </p:cNvPr>
              <p:cNvSpPr txBox="1"/>
              <p:nvPr/>
            </p:nvSpPr>
            <p:spPr>
              <a:xfrm>
                <a:off x="6995808" y="4289486"/>
                <a:ext cx="2024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pPr algn="r"/>
                <a:r>
                  <a:rPr lang="en-US" sz="2000" b="1" dirty="0">
                    <a:latin typeface="Montserrat" panose="00000500000000000000" pitchFamily="2" charset="0"/>
                  </a:rPr>
                  <a:t>right</a:t>
                </a:r>
              </a:p>
            </p:txBody>
          </p:sp>
          <p:sp>
            <p:nvSpPr>
              <p:cNvPr id="46" name="TextBox 73">
                <a:extLst>
                  <a:ext uri="{FF2B5EF4-FFF2-40B4-BE49-F238E27FC236}">
                    <a16:creationId xmlns:a16="http://schemas.microsoft.com/office/drawing/2014/main" id="{CDBF64ED-BF61-44CE-A290-F22F16E8D5CC}"/>
                  </a:ext>
                </a:extLst>
              </p:cNvPr>
              <p:cNvSpPr txBox="1"/>
              <p:nvPr/>
            </p:nvSpPr>
            <p:spPr>
              <a:xfrm>
                <a:off x="9122257" y="4308913"/>
                <a:ext cx="14044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Montserrat" panose="00000500000000000000" pitchFamily="2" charset="0"/>
                  </a:rPr>
                  <a:t>Patient’s </a:t>
                </a:r>
              </a:p>
              <a:p>
                <a:r>
                  <a:rPr lang="en-US" sz="2000" b="1" dirty="0">
                    <a:latin typeface="Montserrat" panose="00000500000000000000" pitchFamily="2" charset="0"/>
                  </a:rPr>
                  <a:t>left</a:t>
                </a:r>
              </a:p>
            </p:txBody>
          </p:sp>
          <p:cxnSp>
            <p:nvCxnSpPr>
              <p:cNvPr id="47" name="Straight Connector 72">
                <a:extLst>
                  <a:ext uri="{FF2B5EF4-FFF2-40B4-BE49-F238E27FC236}">
                    <a16:creationId xmlns:a16="http://schemas.microsoft.com/office/drawing/2014/main" id="{DDF27EA7-4FDC-49C1-812F-E269F403C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388" y="4104979"/>
                <a:ext cx="0" cy="86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437FA9DB-EA70-4D1D-9DC0-E766581AC651}"/>
                  </a:ext>
                </a:extLst>
              </p:cNvPr>
              <p:cNvGrpSpPr/>
              <p:nvPr/>
            </p:nvGrpSpPr>
            <p:grpSpPr>
              <a:xfrm>
                <a:off x="6755999" y="2195151"/>
                <a:ext cx="4614345" cy="3418875"/>
                <a:chOff x="913324" y="1432299"/>
                <a:chExt cx="4614345" cy="3418875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009312B6-544D-4D18-81A0-BB90BEB47820}"/>
                    </a:ext>
                  </a:extLst>
                </p:cNvPr>
                <p:cNvGrpSpPr/>
                <p:nvPr/>
              </p:nvGrpSpPr>
              <p:grpSpPr>
                <a:xfrm>
                  <a:off x="913324" y="1432299"/>
                  <a:ext cx="4614345" cy="3418875"/>
                  <a:chOff x="913324" y="1432299"/>
                  <a:chExt cx="4614345" cy="3418875"/>
                </a:xfrm>
              </p:grpSpPr>
              <p:grpSp>
                <p:nvGrpSpPr>
                  <p:cNvPr id="81" name="Groupe 15">
                    <a:extLst>
                      <a:ext uri="{FF2B5EF4-FFF2-40B4-BE49-F238E27FC236}">
                        <a16:creationId xmlns:a16="http://schemas.microsoft.com/office/drawing/2014/main" id="{81F405D5-0A31-4598-9F93-9F97DB7AAEE0}"/>
                      </a:ext>
                    </a:extLst>
                  </p:cNvPr>
                  <p:cNvGrpSpPr/>
                  <p:nvPr/>
                </p:nvGrpSpPr>
                <p:grpSpPr>
                  <a:xfrm>
                    <a:off x="913324" y="1444762"/>
                    <a:ext cx="4614345" cy="3406412"/>
                    <a:chOff x="2588079" y="1915449"/>
                    <a:chExt cx="3631624" cy="2559340"/>
                  </a:xfrm>
                </p:grpSpPr>
                <p:sp>
                  <p:nvSpPr>
                    <p:cNvPr id="84" name="Forme libre 3">
                      <a:extLst>
                        <a:ext uri="{FF2B5EF4-FFF2-40B4-BE49-F238E27FC236}">
                          <a16:creationId xmlns:a16="http://schemas.microsoft.com/office/drawing/2014/main" id="{8A3DA609-685B-47B8-898D-C8166DE79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341" y="1928781"/>
                      <a:ext cx="595697" cy="505485"/>
                    </a:xfrm>
                    <a:custGeom>
                      <a:avLst/>
                      <a:gdLst>
                        <a:gd name="connsiteX0" fmla="*/ 40524 w 595697"/>
                        <a:gd name="connsiteY0" fmla="*/ 42894 h 505485"/>
                        <a:gd name="connsiteX1" fmla="*/ 7867 w 595697"/>
                        <a:gd name="connsiteY1" fmla="*/ 104126 h 505485"/>
                        <a:gd name="connsiteX2" fmla="*/ 134413 w 595697"/>
                        <a:gd name="connsiteY2" fmla="*/ 451108 h 505485"/>
                        <a:gd name="connsiteX3" fmla="*/ 342602 w 595697"/>
                        <a:gd name="connsiteY3" fmla="*/ 483766 h 505485"/>
                        <a:gd name="connsiteX4" fmla="*/ 567120 w 595697"/>
                        <a:gd name="connsiteY4" fmla="*/ 242919 h 505485"/>
                        <a:gd name="connsiteX5" fmla="*/ 558956 w 595697"/>
                        <a:gd name="connsiteY5" fmla="*/ 100044 h 505485"/>
                        <a:gd name="connsiteX6" fmla="*/ 260959 w 595697"/>
                        <a:gd name="connsiteY6" fmla="*/ 2073 h 505485"/>
                        <a:gd name="connsiteX7" fmla="*/ 40524 w 595697"/>
                        <a:gd name="connsiteY7" fmla="*/ 42894 h 505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95697" h="505485">
                          <a:moveTo>
                            <a:pt x="40524" y="42894"/>
                          </a:moveTo>
                          <a:cubicBezTo>
                            <a:pt x="-1658" y="59903"/>
                            <a:pt x="-7781" y="36090"/>
                            <a:pt x="7867" y="104126"/>
                          </a:cubicBezTo>
                          <a:cubicBezTo>
                            <a:pt x="23515" y="172162"/>
                            <a:pt x="78624" y="387835"/>
                            <a:pt x="134413" y="451108"/>
                          </a:cubicBezTo>
                          <a:cubicBezTo>
                            <a:pt x="190202" y="514381"/>
                            <a:pt x="270484" y="518464"/>
                            <a:pt x="342602" y="483766"/>
                          </a:cubicBezTo>
                          <a:cubicBezTo>
                            <a:pt x="414720" y="449068"/>
                            <a:pt x="531061" y="306873"/>
                            <a:pt x="567120" y="242919"/>
                          </a:cubicBezTo>
                          <a:cubicBezTo>
                            <a:pt x="603179" y="178965"/>
                            <a:pt x="609983" y="140185"/>
                            <a:pt x="558956" y="100044"/>
                          </a:cubicBezTo>
                          <a:cubicBezTo>
                            <a:pt x="507929" y="59903"/>
                            <a:pt x="347364" y="12959"/>
                            <a:pt x="260959" y="2073"/>
                          </a:cubicBezTo>
                          <a:cubicBezTo>
                            <a:pt x="174554" y="-8813"/>
                            <a:pt x="82706" y="25885"/>
                            <a:pt x="40524" y="42894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5" name="Forme libre 4">
                      <a:extLst>
                        <a:ext uri="{FF2B5EF4-FFF2-40B4-BE49-F238E27FC236}">
                          <a16:creationId xmlns:a16="http://schemas.microsoft.com/office/drawing/2014/main" id="{0C76C468-8FC6-4472-A750-B1C1E4620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6191" y="2102891"/>
                      <a:ext cx="459923" cy="505990"/>
                    </a:xfrm>
                    <a:custGeom>
                      <a:avLst/>
                      <a:gdLst>
                        <a:gd name="connsiteX0" fmla="*/ 30352 w 459923"/>
                        <a:gd name="connsiteY0" fmla="*/ 85138 h 505990"/>
                        <a:gd name="connsiteX1" fmla="*/ 1777 w 459923"/>
                        <a:gd name="connsiteY1" fmla="*/ 321902 h 505990"/>
                        <a:gd name="connsiteX2" fmla="*/ 79338 w 459923"/>
                        <a:gd name="connsiteY2" fmla="*/ 505598 h 505990"/>
                        <a:gd name="connsiteX3" fmla="*/ 377334 w 459923"/>
                        <a:gd name="connsiteY3" fmla="*/ 366806 h 505990"/>
                        <a:gd name="connsiteX4" fmla="*/ 454895 w 459923"/>
                        <a:gd name="connsiteY4" fmla="*/ 236177 h 505990"/>
                        <a:gd name="connsiteX5" fmla="*/ 267117 w 459923"/>
                        <a:gd name="connsiteY5" fmla="*/ 48398 h 505990"/>
                        <a:gd name="connsiteX6" fmla="*/ 91584 w 459923"/>
                        <a:gd name="connsiteY6" fmla="*/ 3495 h 505990"/>
                        <a:gd name="connsiteX7" fmla="*/ 30352 w 459923"/>
                        <a:gd name="connsiteY7" fmla="*/ 85138 h 505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9923" h="505990">
                          <a:moveTo>
                            <a:pt x="30352" y="85138"/>
                          </a:moveTo>
                          <a:cubicBezTo>
                            <a:pt x="15384" y="138206"/>
                            <a:pt x="-6387" y="251825"/>
                            <a:pt x="1777" y="321902"/>
                          </a:cubicBezTo>
                          <a:cubicBezTo>
                            <a:pt x="9941" y="391979"/>
                            <a:pt x="16745" y="498114"/>
                            <a:pt x="79338" y="505598"/>
                          </a:cubicBezTo>
                          <a:cubicBezTo>
                            <a:pt x="141931" y="513082"/>
                            <a:pt x="314741" y="411710"/>
                            <a:pt x="377334" y="366806"/>
                          </a:cubicBezTo>
                          <a:cubicBezTo>
                            <a:pt x="439927" y="321902"/>
                            <a:pt x="473265" y="289245"/>
                            <a:pt x="454895" y="236177"/>
                          </a:cubicBezTo>
                          <a:cubicBezTo>
                            <a:pt x="436526" y="183109"/>
                            <a:pt x="327669" y="87178"/>
                            <a:pt x="267117" y="48398"/>
                          </a:cubicBezTo>
                          <a:cubicBezTo>
                            <a:pt x="206565" y="9618"/>
                            <a:pt x="134446" y="-8071"/>
                            <a:pt x="91584" y="3495"/>
                          </a:cubicBezTo>
                          <a:cubicBezTo>
                            <a:pt x="48722" y="15061"/>
                            <a:pt x="45320" y="32070"/>
                            <a:pt x="30352" y="85138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Forme libre 5">
                      <a:extLst>
                        <a:ext uri="{FF2B5EF4-FFF2-40B4-BE49-F238E27FC236}">
                          <a16:creationId xmlns:a16="http://schemas.microsoft.com/office/drawing/2014/main" id="{EC744B00-42FB-4FBB-A8F7-E749517DE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180" y="2434266"/>
                      <a:ext cx="525814" cy="471089"/>
                    </a:xfrm>
                    <a:custGeom>
                      <a:avLst/>
                      <a:gdLst>
                        <a:gd name="connsiteX0" fmla="*/ 28166 w 507419"/>
                        <a:gd name="connsiteY0" fmla="*/ 413873 h 483596"/>
                        <a:gd name="connsiteX1" fmla="*/ 48577 w 507419"/>
                        <a:gd name="connsiteY1" fmla="*/ 185273 h 483596"/>
                        <a:gd name="connsiteX2" fmla="*/ 203699 w 507419"/>
                        <a:gd name="connsiteY2" fmla="*/ 1576 h 483596"/>
                        <a:gd name="connsiteX3" fmla="*/ 428216 w 507419"/>
                        <a:gd name="connsiteY3" fmla="*/ 111794 h 483596"/>
                        <a:gd name="connsiteX4" fmla="*/ 481284 w 507419"/>
                        <a:gd name="connsiteY4" fmla="*/ 368969 h 483596"/>
                        <a:gd name="connsiteX5" fmla="*/ 36331 w 507419"/>
                        <a:gd name="connsiteY5" fmla="*/ 483269 h 483596"/>
                        <a:gd name="connsiteX6" fmla="*/ 28166 w 507419"/>
                        <a:gd name="connsiteY6" fmla="*/ 413873 h 483596"/>
                        <a:gd name="connsiteX0" fmla="*/ 7514 w 527589"/>
                        <a:gd name="connsiteY0" fmla="*/ 360805 h 483294"/>
                        <a:gd name="connsiteX1" fmla="*/ 68747 w 527589"/>
                        <a:gd name="connsiteY1" fmla="*/ 185273 h 483294"/>
                        <a:gd name="connsiteX2" fmla="*/ 223869 w 527589"/>
                        <a:gd name="connsiteY2" fmla="*/ 1576 h 483294"/>
                        <a:gd name="connsiteX3" fmla="*/ 448386 w 527589"/>
                        <a:gd name="connsiteY3" fmla="*/ 111794 h 483294"/>
                        <a:gd name="connsiteX4" fmla="*/ 501454 w 527589"/>
                        <a:gd name="connsiteY4" fmla="*/ 368969 h 483294"/>
                        <a:gd name="connsiteX5" fmla="*/ 56501 w 527589"/>
                        <a:gd name="connsiteY5" fmla="*/ 483269 h 483294"/>
                        <a:gd name="connsiteX6" fmla="*/ 7514 w 527589"/>
                        <a:gd name="connsiteY6" fmla="*/ 360805 h 483294"/>
                        <a:gd name="connsiteX0" fmla="*/ 4583 w 524658"/>
                        <a:gd name="connsiteY0" fmla="*/ 360805 h 458821"/>
                        <a:gd name="connsiteX1" fmla="*/ 65816 w 524658"/>
                        <a:gd name="connsiteY1" fmla="*/ 185273 h 458821"/>
                        <a:gd name="connsiteX2" fmla="*/ 220938 w 524658"/>
                        <a:gd name="connsiteY2" fmla="*/ 1576 h 458821"/>
                        <a:gd name="connsiteX3" fmla="*/ 445455 w 524658"/>
                        <a:gd name="connsiteY3" fmla="*/ 111794 h 458821"/>
                        <a:gd name="connsiteX4" fmla="*/ 498523 w 524658"/>
                        <a:gd name="connsiteY4" fmla="*/ 368969 h 458821"/>
                        <a:gd name="connsiteX5" fmla="*/ 180117 w 524658"/>
                        <a:gd name="connsiteY5" fmla="*/ 458776 h 458821"/>
                        <a:gd name="connsiteX6" fmla="*/ 4583 w 524658"/>
                        <a:gd name="connsiteY6" fmla="*/ 360805 h 458821"/>
                        <a:gd name="connsiteX0" fmla="*/ 1783 w 521858"/>
                        <a:gd name="connsiteY0" fmla="*/ 360805 h 471054"/>
                        <a:gd name="connsiteX1" fmla="*/ 63016 w 521858"/>
                        <a:gd name="connsiteY1" fmla="*/ 185273 h 471054"/>
                        <a:gd name="connsiteX2" fmla="*/ 218138 w 521858"/>
                        <a:gd name="connsiteY2" fmla="*/ 1576 h 471054"/>
                        <a:gd name="connsiteX3" fmla="*/ 442655 w 521858"/>
                        <a:gd name="connsiteY3" fmla="*/ 111794 h 471054"/>
                        <a:gd name="connsiteX4" fmla="*/ 495723 w 521858"/>
                        <a:gd name="connsiteY4" fmla="*/ 368969 h 471054"/>
                        <a:gd name="connsiteX5" fmla="*/ 124249 w 521858"/>
                        <a:gd name="connsiteY5" fmla="*/ 471022 h 471054"/>
                        <a:gd name="connsiteX6" fmla="*/ 1783 w 521858"/>
                        <a:gd name="connsiteY6" fmla="*/ 360805 h 471054"/>
                        <a:gd name="connsiteX0" fmla="*/ 1657 w 525814"/>
                        <a:gd name="connsiteY0" fmla="*/ 381216 h 471089"/>
                        <a:gd name="connsiteX1" fmla="*/ 66972 w 525814"/>
                        <a:gd name="connsiteY1" fmla="*/ 185273 h 471089"/>
                        <a:gd name="connsiteX2" fmla="*/ 222094 w 525814"/>
                        <a:gd name="connsiteY2" fmla="*/ 1576 h 471089"/>
                        <a:gd name="connsiteX3" fmla="*/ 446611 w 525814"/>
                        <a:gd name="connsiteY3" fmla="*/ 111794 h 471089"/>
                        <a:gd name="connsiteX4" fmla="*/ 499679 w 525814"/>
                        <a:gd name="connsiteY4" fmla="*/ 368969 h 471089"/>
                        <a:gd name="connsiteX5" fmla="*/ 128205 w 525814"/>
                        <a:gd name="connsiteY5" fmla="*/ 471022 h 471089"/>
                        <a:gd name="connsiteX6" fmla="*/ 1657 w 525814"/>
                        <a:gd name="connsiteY6" fmla="*/ 381216 h 471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25814" h="471089">
                          <a:moveTo>
                            <a:pt x="1657" y="381216"/>
                          </a:moveTo>
                          <a:cubicBezTo>
                            <a:pt x="-8548" y="333591"/>
                            <a:pt x="30233" y="248546"/>
                            <a:pt x="66972" y="185273"/>
                          </a:cubicBezTo>
                          <a:cubicBezTo>
                            <a:pt x="103712" y="122000"/>
                            <a:pt x="158821" y="13822"/>
                            <a:pt x="222094" y="1576"/>
                          </a:cubicBezTo>
                          <a:cubicBezTo>
                            <a:pt x="285367" y="-10671"/>
                            <a:pt x="400347" y="50562"/>
                            <a:pt x="446611" y="111794"/>
                          </a:cubicBezTo>
                          <a:cubicBezTo>
                            <a:pt x="492875" y="173026"/>
                            <a:pt x="564993" y="307057"/>
                            <a:pt x="499679" y="368969"/>
                          </a:cubicBezTo>
                          <a:cubicBezTo>
                            <a:pt x="434365" y="430881"/>
                            <a:pt x="211209" y="468981"/>
                            <a:pt x="128205" y="471022"/>
                          </a:cubicBezTo>
                          <a:cubicBezTo>
                            <a:pt x="45201" y="473063"/>
                            <a:pt x="11862" y="428841"/>
                            <a:pt x="1657" y="38121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7" name="Forme libre 6">
                      <a:extLst>
                        <a:ext uri="{FF2B5EF4-FFF2-40B4-BE49-F238E27FC236}">
                          <a16:creationId xmlns:a16="http://schemas.microsoft.com/office/drawing/2014/main" id="{152F7DC7-938E-453D-81F8-CF7F42D8C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8278" y="2802686"/>
                      <a:ext cx="613705" cy="559789"/>
                    </a:xfrm>
                    <a:custGeom>
                      <a:avLst/>
                      <a:gdLst>
                        <a:gd name="connsiteX0" fmla="*/ 364882 w 613974"/>
                        <a:gd name="connsiteY0" fmla="*/ 469 h 559776"/>
                        <a:gd name="connsiteX1" fmla="*/ 209761 w 613974"/>
                        <a:gd name="connsiteY1" fmla="*/ 122934 h 559776"/>
                        <a:gd name="connsiteX2" fmla="*/ 38311 w 613974"/>
                        <a:gd name="connsiteY2" fmla="*/ 184166 h 559776"/>
                        <a:gd name="connsiteX3" fmla="*/ 9736 w 613974"/>
                        <a:gd name="connsiteY3" fmla="*/ 420930 h 559776"/>
                        <a:gd name="connsiteX4" fmla="*/ 168939 w 613974"/>
                        <a:gd name="connsiteY4" fmla="*/ 559723 h 559776"/>
                        <a:gd name="connsiteX5" fmla="*/ 356718 w 613974"/>
                        <a:gd name="connsiteY5" fmla="*/ 437259 h 559776"/>
                        <a:gd name="connsiteX6" fmla="*/ 536332 w 613974"/>
                        <a:gd name="connsiteY6" fmla="*/ 425012 h 559776"/>
                        <a:gd name="connsiteX7" fmla="*/ 613893 w 613974"/>
                        <a:gd name="connsiteY7" fmla="*/ 249480 h 559776"/>
                        <a:gd name="connsiteX8" fmla="*/ 524086 w 613974"/>
                        <a:gd name="connsiteY8" fmla="*/ 86194 h 559776"/>
                        <a:gd name="connsiteX9" fmla="*/ 364882 w 613974"/>
                        <a:gd name="connsiteY9" fmla="*/ 469 h 559776"/>
                        <a:gd name="connsiteX0" fmla="*/ 364882 w 613968"/>
                        <a:gd name="connsiteY0" fmla="*/ 469 h 560035"/>
                        <a:gd name="connsiteX1" fmla="*/ 209761 w 613968"/>
                        <a:gd name="connsiteY1" fmla="*/ 122934 h 560035"/>
                        <a:gd name="connsiteX2" fmla="*/ 38311 w 613968"/>
                        <a:gd name="connsiteY2" fmla="*/ 184166 h 560035"/>
                        <a:gd name="connsiteX3" fmla="*/ 9736 w 613968"/>
                        <a:gd name="connsiteY3" fmla="*/ 420930 h 560035"/>
                        <a:gd name="connsiteX4" fmla="*/ 168939 w 613968"/>
                        <a:gd name="connsiteY4" fmla="*/ 559723 h 560035"/>
                        <a:gd name="connsiteX5" fmla="*/ 373047 w 613968"/>
                        <a:gd name="connsiteY5" fmla="*/ 457669 h 560035"/>
                        <a:gd name="connsiteX6" fmla="*/ 536332 w 613968"/>
                        <a:gd name="connsiteY6" fmla="*/ 425012 h 560035"/>
                        <a:gd name="connsiteX7" fmla="*/ 613893 w 613968"/>
                        <a:gd name="connsiteY7" fmla="*/ 249480 h 560035"/>
                        <a:gd name="connsiteX8" fmla="*/ 524086 w 613968"/>
                        <a:gd name="connsiteY8" fmla="*/ 86194 h 560035"/>
                        <a:gd name="connsiteX9" fmla="*/ 364882 w 613968"/>
                        <a:gd name="connsiteY9" fmla="*/ 469 h 560035"/>
                        <a:gd name="connsiteX0" fmla="*/ 364619 w 613705"/>
                        <a:gd name="connsiteY0" fmla="*/ 223 h 559789"/>
                        <a:gd name="connsiteX1" fmla="*/ 201334 w 613705"/>
                        <a:gd name="connsiteY1" fmla="*/ 110442 h 559789"/>
                        <a:gd name="connsiteX2" fmla="*/ 38048 w 613705"/>
                        <a:gd name="connsiteY2" fmla="*/ 183920 h 559789"/>
                        <a:gd name="connsiteX3" fmla="*/ 9473 w 613705"/>
                        <a:gd name="connsiteY3" fmla="*/ 420684 h 559789"/>
                        <a:gd name="connsiteX4" fmla="*/ 168676 w 613705"/>
                        <a:gd name="connsiteY4" fmla="*/ 559477 h 559789"/>
                        <a:gd name="connsiteX5" fmla="*/ 372784 w 613705"/>
                        <a:gd name="connsiteY5" fmla="*/ 457423 h 559789"/>
                        <a:gd name="connsiteX6" fmla="*/ 536069 w 613705"/>
                        <a:gd name="connsiteY6" fmla="*/ 424766 h 559789"/>
                        <a:gd name="connsiteX7" fmla="*/ 613630 w 613705"/>
                        <a:gd name="connsiteY7" fmla="*/ 249234 h 559789"/>
                        <a:gd name="connsiteX8" fmla="*/ 523823 w 613705"/>
                        <a:gd name="connsiteY8" fmla="*/ 85948 h 559789"/>
                        <a:gd name="connsiteX9" fmla="*/ 364619 w 613705"/>
                        <a:gd name="connsiteY9" fmla="*/ 223 h 55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3705" h="559789">
                          <a:moveTo>
                            <a:pt x="364619" y="223"/>
                          </a:moveTo>
                          <a:cubicBezTo>
                            <a:pt x="310871" y="4305"/>
                            <a:pt x="255762" y="79826"/>
                            <a:pt x="201334" y="110442"/>
                          </a:cubicBezTo>
                          <a:cubicBezTo>
                            <a:pt x="146905" y="141058"/>
                            <a:pt x="70025" y="132213"/>
                            <a:pt x="38048" y="183920"/>
                          </a:cubicBezTo>
                          <a:cubicBezTo>
                            <a:pt x="6071" y="235627"/>
                            <a:pt x="-12298" y="358091"/>
                            <a:pt x="9473" y="420684"/>
                          </a:cubicBezTo>
                          <a:cubicBezTo>
                            <a:pt x="31244" y="483277"/>
                            <a:pt x="108124" y="553354"/>
                            <a:pt x="168676" y="559477"/>
                          </a:cubicBezTo>
                          <a:cubicBezTo>
                            <a:pt x="229228" y="565600"/>
                            <a:pt x="311552" y="479875"/>
                            <a:pt x="372784" y="457423"/>
                          </a:cubicBezTo>
                          <a:cubicBezTo>
                            <a:pt x="434016" y="434971"/>
                            <a:pt x="495928" y="459464"/>
                            <a:pt x="536069" y="424766"/>
                          </a:cubicBezTo>
                          <a:cubicBezTo>
                            <a:pt x="576210" y="390068"/>
                            <a:pt x="615671" y="305704"/>
                            <a:pt x="613630" y="249234"/>
                          </a:cubicBezTo>
                          <a:cubicBezTo>
                            <a:pt x="611589" y="192764"/>
                            <a:pt x="559882" y="122687"/>
                            <a:pt x="523823" y="85948"/>
                          </a:cubicBezTo>
                          <a:cubicBezTo>
                            <a:pt x="487764" y="49209"/>
                            <a:pt x="418367" y="-3859"/>
                            <a:pt x="364619" y="223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" name="Forme libre 7">
                      <a:extLst>
                        <a:ext uri="{FF2B5EF4-FFF2-40B4-BE49-F238E27FC236}">
                          <a16:creationId xmlns:a16="http://schemas.microsoft.com/office/drawing/2014/main" id="{484226F6-44F4-4A3D-ADBA-1B29DB8032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3671" y="3246017"/>
                      <a:ext cx="631453" cy="525081"/>
                    </a:xfrm>
                    <a:custGeom>
                      <a:avLst/>
                      <a:gdLst>
                        <a:gd name="connsiteX0" fmla="*/ 211198 w 631453"/>
                        <a:gd name="connsiteY0" fmla="*/ 76991 h 525081"/>
                        <a:gd name="connsiteX1" fmla="*/ 46193 w 631453"/>
                        <a:gd name="connsiteY1" fmla="*/ 175535 h 525081"/>
                        <a:gd name="connsiteX2" fmla="*/ 7234 w 631453"/>
                        <a:gd name="connsiteY2" fmla="*/ 351998 h 525081"/>
                        <a:gd name="connsiteX3" fmla="*/ 167655 w 631453"/>
                        <a:gd name="connsiteY3" fmla="*/ 517003 h 525081"/>
                        <a:gd name="connsiteX4" fmla="*/ 328076 w 631453"/>
                        <a:gd name="connsiteY4" fmla="*/ 494085 h 525081"/>
                        <a:gd name="connsiteX5" fmla="*/ 426620 w 631453"/>
                        <a:gd name="connsiteY5" fmla="*/ 445959 h 525081"/>
                        <a:gd name="connsiteX6" fmla="*/ 564124 w 631453"/>
                        <a:gd name="connsiteY6" fmla="*/ 386374 h 525081"/>
                        <a:gd name="connsiteX7" fmla="*/ 628293 w 631453"/>
                        <a:gd name="connsiteY7" fmla="*/ 253454 h 525081"/>
                        <a:gd name="connsiteX8" fmla="*/ 607667 w 631453"/>
                        <a:gd name="connsiteY8" fmla="*/ 131992 h 525081"/>
                        <a:gd name="connsiteX9" fmla="*/ 488497 w 631453"/>
                        <a:gd name="connsiteY9" fmla="*/ 10531 h 525081"/>
                        <a:gd name="connsiteX10" fmla="*/ 396828 w 631453"/>
                        <a:gd name="connsiteY10" fmla="*/ 12822 h 525081"/>
                        <a:gd name="connsiteX11" fmla="*/ 211198 w 631453"/>
                        <a:gd name="connsiteY11" fmla="*/ 76991 h 525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1453" h="525081">
                          <a:moveTo>
                            <a:pt x="211198" y="76991"/>
                          </a:moveTo>
                          <a:cubicBezTo>
                            <a:pt x="152759" y="104110"/>
                            <a:pt x="80187" y="129701"/>
                            <a:pt x="46193" y="175535"/>
                          </a:cubicBezTo>
                          <a:cubicBezTo>
                            <a:pt x="12199" y="221369"/>
                            <a:pt x="-13010" y="295087"/>
                            <a:pt x="7234" y="351998"/>
                          </a:cubicBezTo>
                          <a:cubicBezTo>
                            <a:pt x="27478" y="408909"/>
                            <a:pt x="114181" y="493322"/>
                            <a:pt x="167655" y="517003"/>
                          </a:cubicBezTo>
                          <a:cubicBezTo>
                            <a:pt x="221129" y="540684"/>
                            <a:pt x="284915" y="505926"/>
                            <a:pt x="328076" y="494085"/>
                          </a:cubicBezTo>
                          <a:cubicBezTo>
                            <a:pt x="371237" y="482244"/>
                            <a:pt x="387279" y="463911"/>
                            <a:pt x="426620" y="445959"/>
                          </a:cubicBezTo>
                          <a:cubicBezTo>
                            <a:pt x="465961" y="428007"/>
                            <a:pt x="530512" y="418458"/>
                            <a:pt x="564124" y="386374"/>
                          </a:cubicBezTo>
                          <a:cubicBezTo>
                            <a:pt x="597736" y="354290"/>
                            <a:pt x="621036" y="295851"/>
                            <a:pt x="628293" y="253454"/>
                          </a:cubicBezTo>
                          <a:cubicBezTo>
                            <a:pt x="635550" y="211057"/>
                            <a:pt x="630966" y="172479"/>
                            <a:pt x="607667" y="131992"/>
                          </a:cubicBezTo>
                          <a:cubicBezTo>
                            <a:pt x="584368" y="91505"/>
                            <a:pt x="523637" y="30393"/>
                            <a:pt x="488497" y="10531"/>
                          </a:cubicBezTo>
                          <a:cubicBezTo>
                            <a:pt x="453357" y="-9331"/>
                            <a:pt x="446864" y="3273"/>
                            <a:pt x="396828" y="12822"/>
                          </a:cubicBezTo>
                          <a:cubicBezTo>
                            <a:pt x="346792" y="22371"/>
                            <a:pt x="269637" y="49872"/>
                            <a:pt x="211198" y="7699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9" name="Forme libre 8">
                      <a:extLst>
                        <a:ext uri="{FF2B5EF4-FFF2-40B4-BE49-F238E27FC236}">
                          <a16:creationId xmlns:a16="http://schemas.microsoft.com/office/drawing/2014/main" id="{41079747-17F4-4AFC-8D85-31A0BBA4E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3816" y="3662852"/>
                      <a:ext cx="745887" cy="811937"/>
                    </a:xfrm>
                    <a:custGeom>
                      <a:avLst/>
                      <a:gdLst>
                        <a:gd name="connsiteX0" fmla="*/ 202373 w 757773"/>
                        <a:gd name="connsiteY0" fmla="*/ 135555 h 803272"/>
                        <a:gd name="connsiteX1" fmla="*/ 27764 w 757773"/>
                        <a:gd name="connsiteY1" fmla="*/ 287189 h 803272"/>
                        <a:gd name="connsiteX2" fmla="*/ 7087 w 757773"/>
                        <a:gd name="connsiteY2" fmla="*/ 436526 h 803272"/>
                        <a:gd name="connsiteX3" fmla="*/ 96689 w 757773"/>
                        <a:gd name="connsiteY3" fmla="*/ 567483 h 803272"/>
                        <a:gd name="connsiteX4" fmla="*/ 96689 w 757773"/>
                        <a:gd name="connsiteY4" fmla="*/ 567483 h 803272"/>
                        <a:gd name="connsiteX5" fmla="*/ 200076 w 757773"/>
                        <a:gd name="connsiteY5" fmla="*/ 778852 h 803272"/>
                        <a:gd name="connsiteX6" fmla="*/ 496452 w 757773"/>
                        <a:gd name="connsiteY6" fmla="*/ 788042 h 803272"/>
                        <a:gd name="connsiteX7" fmla="*/ 590649 w 757773"/>
                        <a:gd name="connsiteY7" fmla="*/ 682357 h 803272"/>
                        <a:gd name="connsiteX8" fmla="*/ 728498 w 757773"/>
                        <a:gd name="connsiteY8" fmla="*/ 583565 h 803272"/>
                        <a:gd name="connsiteX9" fmla="*/ 756068 w 757773"/>
                        <a:gd name="connsiteY9" fmla="*/ 388279 h 803272"/>
                        <a:gd name="connsiteX10" fmla="*/ 698631 w 757773"/>
                        <a:gd name="connsiteY10" fmla="*/ 151638 h 803272"/>
                        <a:gd name="connsiteX11" fmla="*/ 526319 w 757773"/>
                        <a:gd name="connsiteY11" fmla="*/ 4 h 803272"/>
                        <a:gd name="connsiteX12" fmla="*/ 202373 w 757773"/>
                        <a:gd name="connsiteY12" fmla="*/ 135555 h 803272"/>
                        <a:gd name="connsiteX0" fmla="*/ 202373 w 757773"/>
                        <a:gd name="connsiteY0" fmla="*/ 135555 h 811941"/>
                        <a:gd name="connsiteX1" fmla="*/ 27764 w 757773"/>
                        <a:gd name="connsiteY1" fmla="*/ 287189 h 811941"/>
                        <a:gd name="connsiteX2" fmla="*/ 7087 w 757773"/>
                        <a:gd name="connsiteY2" fmla="*/ 436526 h 811941"/>
                        <a:gd name="connsiteX3" fmla="*/ 96689 w 757773"/>
                        <a:gd name="connsiteY3" fmla="*/ 567483 h 811941"/>
                        <a:gd name="connsiteX4" fmla="*/ 96689 w 757773"/>
                        <a:gd name="connsiteY4" fmla="*/ 567483 h 811941"/>
                        <a:gd name="connsiteX5" fmla="*/ 200076 w 757773"/>
                        <a:gd name="connsiteY5" fmla="*/ 778852 h 811941"/>
                        <a:gd name="connsiteX6" fmla="*/ 399958 w 757773"/>
                        <a:gd name="connsiteY6" fmla="*/ 801827 h 811941"/>
                        <a:gd name="connsiteX7" fmla="*/ 590649 w 757773"/>
                        <a:gd name="connsiteY7" fmla="*/ 682357 h 811941"/>
                        <a:gd name="connsiteX8" fmla="*/ 728498 w 757773"/>
                        <a:gd name="connsiteY8" fmla="*/ 583565 h 811941"/>
                        <a:gd name="connsiteX9" fmla="*/ 756068 w 757773"/>
                        <a:gd name="connsiteY9" fmla="*/ 388279 h 811941"/>
                        <a:gd name="connsiteX10" fmla="*/ 698631 w 757773"/>
                        <a:gd name="connsiteY10" fmla="*/ 151638 h 811941"/>
                        <a:gd name="connsiteX11" fmla="*/ 526319 w 757773"/>
                        <a:gd name="connsiteY11" fmla="*/ 4 h 811941"/>
                        <a:gd name="connsiteX12" fmla="*/ 202373 w 757773"/>
                        <a:gd name="connsiteY12" fmla="*/ 135555 h 811941"/>
                        <a:gd name="connsiteX0" fmla="*/ 202373 w 739062"/>
                        <a:gd name="connsiteY0" fmla="*/ 135555 h 811941"/>
                        <a:gd name="connsiteX1" fmla="*/ 27764 w 739062"/>
                        <a:gd name="connsiteY1" fmla="*/ 287189 h 811941"/>
                        <a:gd name="connsiteX2" fmla="*/ 7087 w 739062"/>
                        <a:gd name="connsiteY2" fmla="*/ 436526 h 811941"/>
                        <a:gd name="connsiteX3" fmla="*/ 96689 w 739062"/>
                        <a:gd name="connsiteY3" fmla="*/ 567483 h 811941"/>
                        <a:gd name="connsiteX4" fmla="*/ 96689 w 739062"/>
                        <a:gd name="connsiteY4" fmla="*/ 567483 h 811941"/>
                        <a:gd name="connsiteX5" fmla="*/ 200076 w 739062"/>
                        <a:gd name="connsiteY5" fmla="*/ 778852 h 811941"/>
                        <a:gd name="connsiteX6" fmla="*/ 399958 w 739062"/>
                        <a:gd name="connsiteY6" fmla="*/ 801827 h 811941"/>
                        <a:gd name="connsiteX7" fmla="*/ 590649 w 739062"/>
                        <a:gd name="connsiteY7" fmla="*/ 682357 h 811941"/>
                        <a:gd name="connsiteX8" fmla="*/ 728498 w 739062"/>
                        <a:gd name="connsiteY8" fmla="*/ 583565 h 811941"/>
                        <a:gd name="connsiteX9" fmla="*/ 726201 w 739062"/>
                        <a:gd name="connsiteY9" fmla="*/ 351520 h 811941"/>
                        <a:gd name="connsiteX10" fmla="*/ 698631 w 739062"/>
                        <a:gd name="connsiteY10" fmla="*/ 151638 h 811941"/>
                        <a:gd name="connsiteX11" fmla="*/ 526319 w 739062"/>
                        <a:gd name="connsiteY11" fmla="*/ 4 h 811941"/>
                        <a:gd name="connsiteX12" fmla="*/ 202373 w 739062"/>
                        <a:gd name="connsiteY12" fmla="*/ 135555 h 811941"/>
                        <a:gd name="connsiteX0" fmla="*/ 202373 w 760477"/>
                        <a:gd name="connsiteY0" fmla="*/ 135555 h 811941"/>
                        <a:gd name="connsiteX1" fmla="*/ 27764 w 760477"/>
                        <a:gd name="connsiteY1" fmla="*/ 287189 h 811941"/>
                        <a:gd name="connsiteX2" fmla="*/ 7087 w 760477"/>
                        <a:gd name="connsiteY2" fmla="*/ 436526 h 811941"/>
                        <a:gd name="connsiteX3" fmla="*/ 96689 w 760477"/>
                        <a:gd name="connsiteY3" fmla="*/ 567483 h 811941"/>
                        <a:gd name="connsiteX4" fmla="*/ 96689 w 760477"/>
                        <a:gd name="connsiteY4" fmla="*/ 567483 h 811941"/>
                        <a:gd name="connsiteX5" fmla="*/ 200076 w 760477"/>
                        <a:gd name="connsiteY5" fmla="*/ 778852 h 811941"/>
                        <a:gd name="connsiteX6" fmla="*/ 399958 w 760477"/>
                        <a:gd name="connsiteY6" fmla="*/ 801827 h 811941"/>
                        <a:gd name="connsiteX7" fmla="*/ 590649 w 760477"/>
                        <a:gd name="connsiteY7" fmla="*/ 682357 h 811941"/>
                        <a:gd name="connsiteX8" fmla="*/ 753771 w 760477"/>
                        <a:gd name="connsiteY8" fmla="*/ 558293 h 811941"/>
                        <a:gd name="connsiteX9" fmla="*/ 726201 w 760477"/>
                        <a:gd name="connsiteY9" fmla="*/ 351520 h 811941"/>
                        <a:gd name="connsiteX10" fmla="*/ 698631 w 760477"/>
                        <a:gd name="connsiteY10" fmla="*/ 151638 h 811941"/>
                        <a:gd name="connsiteX11" fmla="*/ 526319 w 760477"/>
                        <a:gd name="connsiteY11" fmla="*/ 4 h 811941"/>
                        <a:gd name="connsiteX12" fmla="*/ 202373 w 760477"/>
                        <a:gd name="connsiteY12" fmla="*/ 135555 h 811941"/>
                        <a:gd name="connsiteX0" fmla="*/ 202373 w 765598"/>
                        <a:gd name="connsiteY0" fmla="*/ 135555 h 811941"/>
                        <a:gd name="connsiteX1" fmla="*/ 27764 w 765598"/>
                        <a:gd name="connsiteY1" fmla="*/ 287189 h 811941"/>
                        <a:gd name="connsiteX2" fmla="*/ 7087 w 765598"/>
                        <a:gd name="connsiteY2" fmla="*/ 436526 h 811941"/>
                        <a:gd name="connsiteX3" fmla="*/ 96689 w 765598"/>
                        <a:gd name="connsiteY3" fmla="*/ 567483 h 811941"/>
                        <a:gd name="connsiteX4" fmla="*/ 96689 w 765598"/>
                        <a:gd name="connsiteY4" fmla="*/ 567483 h 811941"/>
                        <a:gd name="connsiteX5" fmla="*/ 200076 w 765598"/>
                        <a:gd name="connsiteY5" fmla="*/ 778852 h 811941"/>
                        <a:gd name="connsiteX6" fmla="*/ 399958 w 765598"/>
                        <a:gd name="connsiteY6" fmla="*/ 801827 h 811941"/>
                        <a:gd name="connsiteX7" fmla="*/ 590649 w 765598"/>
                        <a:gd name="connsiteY7" fmla="*/ 682357 h 811941"/>
                        <a:gd name="connsiteX8" fmla="*/ 753771 w 765598"/>
                        <a:gd name="connsiteY8" fmla="*/ 558293 h 811941"/>
                        <a:gd name="connsiteX9" fmla="*/ 746878 w 765598"/>
                        <a:gd name="connsiteY9" fmla="*/ 314760 h 811941"/>
                        <a:gd name="connsiteX10" fmla="*/ 698631 w 765598"/>
                        <a:gd name="connsiteY10" fmla="*/ 151638 h 811941"/>
                        <a:gd name="connsiteX11" fmla="*/ 526319 w 765598"/>
                        <a:gd name="connsiteY11" fmla="*/ 4 h 811941"/>
                        <a:gd name="connsiteX12" fmla="*/ 202373 w 765598"/>
                        <a:gd name="connsiteY12" fmla="*/ 135555 h 811941"/>
                        <a:gd name="connsiteX0" fmla="*/ 202373 w 761851"/>
                        <a:gd name="connsiteY0" fmla="*/ 135555 h 811941"/>
                        <a:gd name="connsiteX1" fmla="*/ 27764 w 761851"/>
                        <a:gd name="connsiteY1" fmla="*/ 287189 h 811941"/>
                        <a:gd name="connsiteX2" fmla="*/ 7087 w 761851"/>
                        <a:gd name="connsiteY2" fmla="*/ 436526 h 811941"/>
                        <a:gd name="connsiteX3" fmla="*/ 96689 w 761851"/>
                        <a:gd name="connsiteY3" fmla="*/ 567483 h 811941"/>
                        <a:gd name="connsiteX4" fmla="*/ 96689 w 761851"/>
                        <a:gd name="connsiteY4" fmla="*/ 567483 h 811941"/>
                        <a:gd name="connsiteX5" fmla="*/ 200076 w 761851"/>
                        <a:gd name="connsiteY5" fmla="*/ 778852 h 811941"/>
                        <a:gd name="connsiteX6" fmla="*/ 399958 w 761851"/>
                        <a:gd name="connsiteY6" fmla="*/ 801827 h 811941"/>
                        <a:gd name="connsiteX7" fmla="*/ 590649 w 761851"/>
                        <a:gd name="connsiteY7" fmla="*/ 682357 h 811941"/>
                        <a:gd name="connsiteX8" fmla="*/ 753771 w 761851"/>
                        <a:gd name="connsiteY8" fmla="*/ 558293 h 811941"/>
                        <a:gd name="connsiteX9" fmla="*/ 733093 w 761851"/>
                        <a:gd name="connsiteY9" fmla="*/ 323950 h 811941"/>
                        <a:gd name="connsiteX10" fmla="*/ 698631 w 761851"/>
                        <a:gd name="connsiteY10" fmla="*/ 151638 h 811941"/>
                        <a:gd name="connsiteX11" fmla="*/ 526319 w 761851"/>
                        <a:gd name="connsiteY11" fmla="*/ 4 h 811941"/>
                        <a:gd name="connsiteX12" fmla="*/ 202373 w 761851"/>
                        <a:gd name="connsiteY12" fmla="*/ 135555 h 811941"/>
                        <a:gd name="connsiteX0" fmla="*/ 202373 w 762755"/>
                        <a:gd name="connsiteY0" fmla="*/ 135553 h 811939"/>
                        <a:gd name="connsiteX1" fmla="*/ 27764 w 762755"/>
                        <a:gd name="connsiteY1" fmla="*/ 287187 h 811939"/>
                        <a:gd name="connsiteX2" fmla="*/ 7087 w 762755"/>
                        <a:gd name="connsiteY2" fmla="*/ 436524 h 811939"/>
                        <a:gd name="connsiteX3" fmla="*/ 96689 w 762755"/>
                        <a:gd name="connsiteY3" fmla="*/ 567481 h 811939"/>
                        <a:gd name="connsiteX4" fmla="*/ 96689 w 762755"/>
                        <a:gd name="connsiteY4" fmla="*/ 567481 h 811939"/>
                        <a:gd name="connsiteX5" fmla="*/ 200076 w 762755"/>
                        <a:gd name="connsiteY5" fmla="*/ 778850 h 811939"/>
                        <a:gd name="connsiteX6" fmla="*/ 399958 w 762755"/>
                        <a:gd name="connsiteY6" fmla="*/ 801825 h 811939"/>
                        <a:gd name="connsiteX7" fmla="*/ 590649 w 762755"/>
                        <a:gd name="connsiteY7" fmla="*/ 682355 h 811939"/>
                        <a:gd name="connsiteX8" fmla="*/ 753771 w 762755"/>
                        <a:gd name="connsiteY8" fmla="*/ 558291 h 811939"/>
                        <a:gd name="connsiteX9" fmla="*/ 733093 w 762755"/>
                        <a:gd name="connsiteY9" fmla="*/ 323948 h 811939"/>
                        <a:gd name="connsiteX10" fmla="*/ 661871 w 762755"/>
                        <a:gd name="connsiteY10" fmla="*/ 133256 h 811939"/>
                        <a:gd name="connsiteX11" fmla="*/ 526319 w 762755"/>
                        <a:gd name="connsiteY11" fmla="*/ 2 h 811939"/>
                        <a:gd name="connsiteX12" fmla="*/ 202373 w 762755"/>
                        <a:gd name="connsiteY12" fmla="*/ 135553 h 811939"/>
                        <a:gd name="connsiteX0" fmla="*/ 202373 w 761851"/>
                        <a:gd name="connsiteY0" fmla="*/ 135551 h 811937"/>
                        <a:gd name="connsiteX1" fmla="*/ 27764 w 761851"/>
                        <a:gd name="connsiteY1" fmla="*/ 287185 h 811937"/>
                        <a:gd name="connsiteX2" fmla="*/ 7087 w 761851"/>
                        <a:gd name="connsiteY2" fmla="*/ 436522 h 811937"/>
                        <a:gd name="connsiteX3" fmla="*/ 96689 w 761851"/>
                        <a:gd name="connsiteY3" fmla="*/ 567479 h 811937"/>
                        <a:gd name="connsiteX4" fmla="*/ 96689 w 761851"/>
                        <a:gd name="connsiteY4" fmla="*/ 567479 h 811937"/>
                        <a:gd name="connsiteX5" fmla="*/ 200076 w 761851"/>
                        <a:gd name="connsiteY5" fmla="*/ 778848 h 811937"/>
                        <a:gd name="connsiteX6" fmla="*/ 399958 w 761851"/>
                        <a:gd name="connsiteY6" fmla="*/ 801823 h 811937"/>
                        <a:gd name="connsiteX7" fmla="*/ 590649 w 761851"/>
                        <a:gd name="connsiteY7" fmla="*/ 682353 h 811937"/>
                        <a:gd name="connsiteX8" fmla="*/ 753771 w 761851"/>
                        <a:gd name="connsiteY8" fmla="*/ 558289 h 811937"/>
                        <a:gd name="connsiteX9" fmla="*/ 733093 w 761851"/>
                        <a:gd name="connsiteY9" fmla="*/ 323946 h 811937"/>
                        <a:gd name="connsiteX10" fmla="*/ 698631 w 761851"/>
                        <a:gd name="connsiteY10" fmla="*/ 135552 h 811937"/>
                        <a:gd name="connsiteX11" fmla="*/ 526319 w 761851"/>
                        <a:gd name="connsiteY11" fmla="*/ 0 h 811937"/>
                        <a:gd name="connsiteX12" fmla="*/ 202373 w 761851"/>
                        <a:gd name="connsiteY12" fmla="*/ 135551 h 811937"/>
                        <a:gd name="connsiteX0" fmla="*/ 202373 w 757155"/>
                        <a:gd name="connsiteY0" fmla="*/ 135551 h 811937"/>
                        <a:gd name="connsiteX1" fmla="*/ 27764 w 757155"/>
                        <a:gd name="connsiteY1" fmla="*/ 287185 h 811937"/>
                        <a:gd name="connsiteX2" fmla="*/ 7087 w 757155"/>
                        <a:gd name="connsiteY2" fmla="*/ 436522 h 811937"/>
                        <a:gd name="connsiteX3" fmla="*/ 96689 w 757155"/>
                        <a:gd name="connsiteY3" fmla="*/ 567479 h 811937"/>
                        <a:gd name="connsiteX4" fmla="*/ 96689 w 757155"/>
                        <a:gd name="connsiteY4" fmla="*/ 567479 h 811937"/>
                        <a:gd name="connsiteX5" fmla="*/ 200076 w 757155"/>
                        <a:gd name="connsiteY5" fmla="*/ 778848 h 811937"/>
                        <a:gd name="connsiteX6" fmla="*/ 399958 w 757155"/>
                        <a:gd name="connsiteY6" fmla="*/ 801823 h 811937"/>
                        <a:gd name="connsiteX7" fmla="*/ 590649 w 757155"/>
                        <a:gd name="connsiteY7" fmla="*/ 682353 h 811937"/>
                        <a:gd name="connsiteX8" fmla="*/ 753771 w 757155"/>
                        <a:gd name="connsiteY8" fmla="*/ 558289 h 811937"/>
                        <a:gd name="connsiteX9" fmla="*/ 700929 w 757155"/>
                        <a:gd name="connsiteY9" fmla="*/ 418143 h 811937"/>
                        <a:gd name="connsiteX10" fmla="*/ 698631 w 757155"/>
                        <a:gd name="connsiteY10" fmla="*/ 135552 h 811937"/>
                        <a:gd name="connsiteX11" fmla="*/ 526319 w 757155"/>
                        <a:gd name="connsiteY11" fmla="*/ 0 h 811937"/>
                        <a:gd name="connsiteX12" fmla="*/ 202373 w 757155"/>
                        <a:gd name="connsiteY12" fmla="*/ 135551 h 811937"/>
                        <a:gd name="connsiteX0" fmla="*/ 202373 w 764171"/>
                        <a:gd name="connsiteY0" fmla="*/ 135551 h 811937"/>
                        <a:gd name="connsiteX1" fmla="*/ 27764 w 764171"/>
                        <a:gd name="connsiteY1" fmla="*/ 287185 h 811937"/>
                        <a:gd name="connsiteX2" fmla="*/ 7087 w 764171"/>
                        <a:gd name="connsiteY2" fmla="*/ 436522 h 811937"/>
                        <a:gd name="connsiteX3" fmla="*/ 96689 w 764171"/>
                        <a:gd name="connsiteY3" fmla="*/ 567479 h 811937"/>
                        <a:gd name="connsiteX4" fmla="*/ 96689 w 764171"/>
                        <a:gd name="connsiteY4" fmla="*/ 567479 h 811937"/>
                        <a:gd name="connsiteX5" fmla="*/ 200076 w 764171"/>
                        <a:gd name="connsiteY5" fmla="*/ 778848 h 811937"/>
                        <a:gd name="connsiteX6" fmla="*/ 399958 w 764171"/>
                        <a:gd name="connsiteY6" fmla="*/ 801823 h 811937"/>
                        <a:gd name="connsiteX7" fmla="*/ 590649 w 764171"/>
                        <a:gd name="connsiteY7" fmla="*/ 682353 h 811937"/>
                        <a:gd name="connsiteX8" fmla="*/ 753771 w 764171"/>
                        <a:gd name="connsiteY8" fmla="*/ 558289 h 811937"/>
                        <a:gd name="connsiteX9" fmla="*/ 742283 w 764171"/>
                        <a:gd name="connsiteY9" fmla="*/ 353813 h 811937"/>
                        <a:gd name="connsiteX10" fmla="*/ 698631 w 764171"/>
                        <a:gd name="connsiteY10" fmla="*/ 135552 h 811937"/>
                        <a:gd name="connsiteX11" fmla="*/ 526319 w 764171"/>
                        <a:gd name="connsiteY11" fmla="*/ 0 h 811937"/>
                        <a:gd name="connsiteX12" fmla="*/ 202373 w 764171"/>
                        <a:gd name="connsiteY12" fmla="*/ 135551 h 811937"/>
                        <a:gd name="connsiteX0" fmla="*/ 202373 w 745887"/>
                        <a:gd name="connsiteY0" fmla="*/ 135551 h 811937"/>
                        <a:gd name="connsiteX1" fmla="*/ 27764 w 745887"/>
                        <a:gd name="connsiteY1" fmla="*/ 287185 h 811937"/>
                        <a:gd name="connsiteX2" fmla="*/ 7087 w 745887"/>
                        <a:gd name="connsiteY2" fmla="*/ 436522 h 811937"/>
                        <a:gd name="connsiteX3" fmla="*/ 96689 w 745887"/>
                        <a:gd name="connsiteY3" fmla="*/ 567479 h 811937"/>
                        <a:gd name="connsiteX4" fmla="*/ 96689 w 745887"/>
                        <a:gd name="connsiteY4" fmla="*/ 567479 h 811937"/>
                        <a:gd name="connsiteX5" fmla="*/ 200076 w 745887"/>
                        <a:gd name="connsiteY5" fmla="*/ 778848 h 811937"/>
                        <a:gd name="connsiteX6" fmla="*/ 399958 w 745887"/>
                        <a:gd name="connsiteY6" fmla="*/ 801823 h 811937"/>
                        <a:gd name="connsiteX7" fmla="*/ 590649 w 745887"/>
                        <a:gd name="connsiteY7" fmla="*/ 682353 h 811937"/>
                        <a:gd name="connsiteX8" fmla="*/ 726201 w 745887"/>
                        <a:gd name="connsiteY8" fmla="*/ 558289 h 811937"/>
                        <a:gd name="connsiteX9" fmla="*/ 742283 w 745887"/>
                        <a:gd name="connsiteY9" fmla="*/ 353813 h 811937"/>
                        <a:gd name="connsiteX10" fmla="*/ 698631 w 745887"/>
                        <a:gd name="connsiteY10" fmla="*/ 135552 h 811937"/>
                        <a:gd name="connsiteX11" fmla="*/ 526319 w 745887"/>
                        <a:gd name="connsiteY11" fmla="*/ 0 h 811937"/>
                        <a:gd name="connsiteX12" fmla="*/ 202373 w 745887"/>
                        <a:gd name="connsiteY12" fmla="*/ 135551 h 811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745887" h="811937">
                          <a:moveTo>
                            <a:pt x="202373" y="135551"/>
                          </a:moveTo>
                          <a:cubicBezTo>
                            <a:pt x="119280" y="183415"/>
                            <a:pt x="60312" y="237023"/>
                            <a:pt x="27764" y="287185"/>
                          </a:cubicBezTo>
                          <a:cubicBezTo>
                            <a:pt x="-4784" y="337347"/>
                            <a:pt x="-4400" y="389806"/>
                            <a:pt x="7087" y="436522"/>
                          </a:cubicBezTo>
                          <a:cubicBezTo>
                            <a:pt x="18574" y="483238"/>
                            <a:pt x="96689" y="567479"/>
                            <a:pt x="96689" y="567479"/>
                          </a:cubicBezTo>
                          <a:lnTo>
                            <a:pt x="96689" y="567479"/>
                          </a:lnTo>
                          <a:cubicBezTo>
                            <a:pt x="113920" y="602707"/>
                            <a:pt x="149531" y="739791"/>
                            <a:pt x="200076" y="778848"/>
                          </a:cubicBezTo>
                          <a:cubicBezTo>
                            <a:pt x="250621" y="817905"/>
                            <a:pt x="334863" y="817905"/>
                            <a:pt x="399958" y="801823"/>
                          </a:cubicBezTo>
                          <a:cubicBezTo>
                            <a:pt x="465053" y="785741"/>
                            <a:pt x="536275" y="722942"/>
                            <a:pt x="590649" y="682353"/>
                          </a:cubicBezTo>
                          <a:cubicBezTo>
                            <a:pt x="645023" y="641764"/>
                            <a:pt x="700929" y="613046"/>
                            <a:pt x="726201" y="558289"/>
                          </a:cubicBezTo>
                          <a:cubicBezTo>
                            <a:pt x="751473" y="503532"/>
                            <a:pt x="746878" y="424269"/>
                            <a:pt x="742283" y="353813"/>
                          </a:cubicBezTo>
                          <a:cubicBezTo>
                            <a:pt x="737688" y="283357"/>
                            <a:pt x="736922" y="200264"/>
                            <a:pt x="698631" y="135552"/>
                          </a:cubicBezTo>
                          <a:cubicBezTo>
                            <a:pt x="660340" y="70840"/>
                            <a:pt x="609029" y="0"/>
                            <a:pt x="526319" y="0"/>
                          </a:cubicBezTo>
                          <a:cubicBezTo>
                            <a:pt x="443609" y="0"/>
                            <a:pt x="285466" y="87687"/>
                            <a:pt x="202373" y="13555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0" name="Forme libre 9">
                      <a:extLst>
                        <a:ext uri="{FF2B5EF4-FFF2-40B4-BE49-F238E27FC236}">
                          <a16:creationId xmlns:a16="http://schemas.microsoft.com/office/drawing/2014/main" id="{2CF56828-D780-48FF-AA05-DCFF4E98B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000" y="1915449"/>
                      <a:ext cx="621627" cy="520770"/>
                    </a:xfrm>
                    <a:custGeom>
                      <a:avLst/>
                      <a:gdLst>
                        <a:gd name="connsiteX0" fmla="*/ 628831 w 640823"/>
                        <a:gd name="connsiteY0" fmla="*/ 78384 h 518649"/>
                        <a:gd name="connsiteX1" fmla="*/ 551713 w 640823"/>
                        <a:gd name="connsiteY1" fmla="*/ 238128 h 518649"/>
                        <a:gd name="connsiteX2" fmla="*/ 414002 w 640823"/>
                        <a:gd name="connsiteY2" fmla="*/ 469482 h 518649"/>
                        <a:gd name="connsiteX3" fmla="*/ 240487 w 640823"/>
                        <a:gd name="connsiteY3" fmla="*/ 502533 h 518649"/>
                        <a:gd name="connsiteX4" fmla="*/ 39429 w 640823"/>
                        <a:gd name="connsiteY4" fmla="*/ 268425 h 518649"/>
                        <a:gd name="connsiteX5" fmla="*/ 22903 w 640823"/>
                        <a:gd name="connsiteY5" fmla="*/ 105926 h 518649"/>
                        <a:gd name="connsiteX6" fmla="*/ 292817 w 640823"/>
                        <a:gd name="connsiteY6" fmla="*/ 1266 h 518649"/>
                        <a:gd name="connsiteX7" fmla="*/ 628831 w 640823"/>
                        <a:gd name="connsiteY7" fmla="*/ 78384 h 518649"/>
                        <a:gd name="connsiteX0" fmla="*/ 582010 w 599789"/>
                        <a:gd name="connsiteY0" fmla="*/ 33206 h 525801"/>
                        <a:gd name="connsiteX1" fmla="*/ 551713 w 599789"/>
                        <a:gd name="connsiteY1" fmla="*/ 245280 h 525801"/>
                        <a:gd name="connsiteX2" fmla="*/ 414002 w 599789"/>
                        <a:gd name="connsiteY2" fmla="*/ 476634 h 525801"/>
                        <a:gd name="connsiteX3" fmla="*/ 240487 w 599789"/>
                        <a:gd name="connsiteY3" fmla="*/ 509685 h 525801"/>
                        <a:gd name="connsiteX4" fmla="*/ 39429 w 599789"/>
                        <a:gd name="connsiteY4" fmla="*/ 275577 h 525801"/>
                        <a:gd name="connsiteX5" fmla="*/ 22903 w 599789"/>
                        <a:gd name="connsiteY5" fmla="*/ 113078 h 525801"/>
                        <a:gd name="connsiteX6" fmla="*/ 292817 w 599789"/>
                        <a:gd name="connsiteY6" fmla="*/ 8418 h 525801"/>
                        <a:gd name="connsiteX7" fmla="*/ 582010 w 599789"/>
                        <a:gd name="connsiteY7" fmla="*/ 33206 h 525801"/>
                        <a:gd name="connsiteX0" fmla="*/ 587518 w 604355"/>
                        <a:gd name="connsiteY0" fmla="*/ 47153 h 520469"/>
                        <a:gd name="connsiteX1" fmla="*/ 551713 w 604355"/>
                        <a:gd name="connsiteY1" fmla="*/ 239948 h 520469"/>
                        <a:gd name="connsiteX2" fmla="*/ 414002 w 604355"/>
                        <a:gd name="connsiteY2" fmla="*/ 471302 h 520469"/>
                        <a:gd name="connsiteX3" fmla="*/ 240487 w 604355"/>
                        <a:gd name="connsiteY3" fmla="*/ 504353 h 520469"/>
                        <a:gd name="connsiteX4" fmla="*/ 39429 w 604355"/>
                        <a:gd name="connsiteY4" fmla="*/ 270245 h 520469"/>
                        <a:gd name="connsiteX5" fmla="*/ 22903 w 604355"/>
                        <a:gd name="connsiteY5" fmla="*/ 107746 h 520469"/>
                        <a:gd name="connsiteX6" fmla="*/ 292817 w 604355"/>
                        <a:gd name="connsiteY6" fmla="*/ 3086 h 520469"/>
                        <a:gd name="connsiteX7" fmla="*/ 587518 w 604355"/>
                        <a:gd name="connsiteY7" fmla="*/ 47153 h 520469"/>
                        <a:gd name="connsiteX0" fmla="*/ 598535 w 613747"/>
                        <a:gd name="connsiteY0" fmla="*/ 51834 h 519641"/>
                        <a:gd name="connsiteX1" fmla="*/ 551713 w 613747"/>
                        <a:gd name="connsiteY1" fmla="*/ 239120 h 519641"/>
                        <a:gd name="connsiteX2" fmla="*/ 414002 w 613747"/>
                        <a:gd name="connsiteY2" fmla="*/ 470474 h 519641"/>
                        <a:gd name="connsiteX3" fmla="*/ 240487 w 613747"/>
                        <a:gd name="connsiteY3" fmla="*/ 503525 h 519641"/>
                        <a:gd name="connsiteX4" fmla="*/ 39429 w 613747"/>
                        <a:gd name="connsiteY4" fmla="*/ 269417 h 519641"/>
                        <a:gd name="connsiteX5" fmla="*/ 22903 w 613747"/>
                        <a:gd name="connsiteY5" fmla="*/ 106918 h 519641"/>
                        <a:gd name="connsiteX6" fmla="*/ 292817 w 613747"/>
                        <a:gd name="connsiteY6" fmla="*/ 2258 h 519641"/>
                        <a:gd name="connsiteX7" fmla="*/ 598535 w 613747"/>
                        <a:gd name="connsiteY7" fmla="*/ 51834 h 519641"/>
                        <a:gd name="connsiteX0" fmla="*/ 598535 w 619760"/>
                        <a:gd name="connsiteY0" fmla="*/ 51528 h 520505"/>
                        <a:gd name="connsiteX1" fmla="*/ 573747 w 619760"/>
                        <a:gd name="connsiteY1" fmla="*/ 208518 h 520505"/>
                        <a:gd name="connsiteX2" fmla="*/ 414002 w 619760"/>
                        <a:gd name="connsiteY2" fmla="*/ 470168 h 520505"/>
                        <a:gd name="connsiteX3" fmla="*/ 240487 w 619760"/>
                        <a:gd name="connsiteY3" fmla="*/ 503219 h 520505"/>
                        <a:gd name="connsiteX4" fmla="*/ 39429 w 619760"/>
                        <a:gd name="connsiteY4" fmla="*/ 269111 h 520505"/>
                        <a:gd name="connsiteX5" fmla="*/ 22903 w 619760"/>
                        <a:gd name="connsiteY5" fmla="*/ 106612 h 520505"/>
                        <a:gd name="connsiteX6" fmla="*/ 292817 w 619760"/>
                        <a:gd name="connsiteY6" fmla="*/ 1952 h 520505"/>
                        <a:gd name="connsiteX7" fmla="*/ 598535 w 619760"/>
                        <a:gd name="connsiteY7" fmla="*/ 51528 h 520505"/>
                        <a:gd name="connsiteX0" fmla="*/ 598535 w 621627"/>
                        <a:gd name="connsiteY0" fmla="*/ 51457 h 520770"/>
                        <a:gd name="connsiteX1" fmla="*/ 579255 w 621627"/>
                        <a:gd name="connsiteY1" fmla="*/ 200184 h 520770"/>
                        <a:gd name="connsiteX2" fmla="*/ 414002 w 621627"/>
                        <a:gd name="connsiteY2" fmla="*/ 470097 h 520770"/>
                        <a:gd name="connsiteX3" fmla="*/ 240487 w 621627"/>
                        <a:gd name="connsiteY3" fmla="*/ 503148 h 520770"/>
                        <a:gd name="connsiteX4" fmla="*/ 39429 w 621627"/>
                        <a:gd name="connsiteY4" fmla="*/ 269040 h 520770"/>
                        <a:gd name="connsiteX5" fmla="*/ 22903 w 621627"/>
                        <a:gd name="connsiteY5" fmla="*/ 106541 h 520770"/>
                        <a:gd name="connsiteX6" fmla="*/ 292817 w 621627"/>
                        <a:gd name="connsiteY6" fmla="*/ 1881 h 520770"/>
                        <a:gd name="connsiteX7" fmla="*/ 598535 w 621627"/>
                        <a:gd name="connsiteY7" fmla="*/ 51457 h 520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1627" h="520770">
                          <a:moveTo>
                            <a:pt x="598535" y="51457"/>
                          </a:moveTo>
                          <a:cubicBezTo>
                            <a:pt x="646274" y="84507"/>
                            <a:pt x="610010" y="130411"/>
                            <a:pt x="579255" y="200184"/>
                          </a:cubicBezTo>
                          <a:cubicBezTo>
                            <a:pt x="548500" y="269957"/>
                            <a:pt x="470463" y="419603"/>
                            <a:pt x="414002" y="470097"/>
                          </a:cubicBezTo>
                          <a:cubicBezTo>
                            <a:pt x="357541" y="520591"/>
                            <a:pt x="302916" y="536657"/>
                            <a:pt x="240487" y="503148"/>
                          </a:cubicBezTo>
                          <a:cubicBezTo>
                            <a:pt x="178058" y="469639"/>
                            <a:pt x="75693" y="335141"/>
                            <a:pt x="39429" y="269040"/>
                          </a:cubicBezTo>
                          <a:cubicBezTo>
                            <a:pt x="3165" y="202939"/>
                            <a:pt x="-19328" y="151068"/>
                            <a:pt x="22903" y="106541"/>
                          </a:cubicBezTo>
                          <a:cubicBezTo>
                            <a:pt x="65134" y="62014"/>
                            <a:pt x="196878" y="11062"/>
                            <a:pt x="292817" y="1881"/>
                          </a:cubicBezTo>
                          <a:cubicBezTo>
                            <a:pt x="388756" y="-7300"/>
                            <a:pt x="550796" y="18407"/>
                            <a:pt x="598535" y="51457"/>
                          </a:cubicBezTo>
                          <a:close/>
                        </a:path>
                      </a:pathLst>
                    </a:custGeom>
                    <a:solidFill>
                      <a:srgbClr val="02B2BE"/>
                    </a:solidFill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1" name="Forme libre 10">
                      <a:extLst>
                        <a:ext uri="{FF2B5EF4-FFF2-40B4-BE49-F238E27FC236}">
                          <a16:creationId xmlns:a16="http://schemas.microsoft.com/office/drawing/2014/main" id="{4991E3BC-8E2C-4CA1-A774-5BA2D5D4D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188" y="2064824"/>
                      <a:ext cx="466440" cy="541745"/>
                    </a:xfrm>
                    <a:custGeom>
                      <a:avLst/>
                      <a:gdLst>
                        <a:gd name="connsiteX0" fmla="*/ 26237 w 465333"/>
                        <a:gd name="connsiteY0" fmla="*/ 231094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231094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6237 w 465333"/>
                        <a:gd name="connsiteY0" fmla="*/ 173256 h 540253"/>
                        <a:gd name="connsiteX1" fmla="*/ 26237 w 465333"/>
                        <a:gd name="connsiteY1" fmla="*/ 297196 h 540253"/>
                        <a:gd name="connsiteX2" fmla="*/ 298905 w 465333"/>
                        <a:gd name="connsiteY2" fmla="*/ 534058 h 540253"/>
                        <a:gd name="connsiteX3" fmla="*/ 414582 w 465333"/>
                        <a:gd name="connsiteY3" fmla="*/ 445923 h 540253"/>
                        <a:gd name="connsiteX4" fmla="*/ 464158 w 465333"/>
                        <a:gd name="connsiteY4" fmla="*/ 178764 h 540253"/>
                        <a:gd name="connsiteX5" fmla="*/ 433861 w 465333"/>
                        <a:gd name="connsiteY5" fmla="*/ 10757 h 540253"/>
                        <a:gd name="connsiteX6" fmla="*/ 271362 w 465333"/>
                        <a:gd name="connsiteY6" fmla="*/ 16266 h 540253"/>
                        <a:gd name="connsiteX7" fmla="*/ 271362 w 465333"/>
                        <a:gd name="connsiteY7" fmla="*/ 16266 h 540253"/>
                        <a:gd name="connsiteX8" fmla="*/ 26237 w 465333"/>
                        <a:gd name="connsiteY8" fmla="*/ 173256 h 540253"/>
                        <a:gd name="connsiteX0" fmla="*/ 29854 w 468950"/>
                        <a:gd name="connsiteY0" fmla="*/ 173256 h 540253"/>
                        <a:gd name="connsiteX1" fmla="*/ 29854 w 468950"/>
                        <a:gd name="connsiteY1" fmla="*/ 297196 h 540253"/>
                        <a:gd name="connsiteX2" fmla="*/ 302522 w 468950"/>
                        <a:gd name="connsiteY2" fmla="*/ 534058 h 540253"/>
                        <a:gd name="connsiteX3" fmla="*/ 418199 w 468950"/>
                        <a:gd name="connsiteY3" fmla="*/ 445923 h 540253"/>
                        <a:gd name="connsiteX4" fmla="*/ 467775 w 468950"/>
                        <a:gd name="connsiteY4" fmla="*/ 178764 h 540253"/>
                        <a:gd name="connsiteX5" fmla="*/ 437478 w 468950"/>
                        <a:gd name="connsiteY5" fmla="*/ 10757 h 540253"/>
                        <a:gd name="connsiteX6" fmla="*/ 274979 w 468950"/>
                        <a:gd name="connsiteY6" fmla="*/ 16266 h 540253"/>
                        <a:gd name="connsiteX7" fmla="*/ 274979 w 468950"/>
                        <a:gd name="connsiteY7" fmla="*/ 16266 h 540253"/>
                        <a:gd name="connsiteX8" fmla="*/ 29854 w 468950"/>
                        <a:gd name="connsiteY8" fmla="*/ 173256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69805 w 463776"/>
                        <a:gd name="connsiteY7" fmla="*/ 16266 h 540253"/>
                        <a:gd name="connsiteX8" fmla="*/ 35697 w 463776"/>
                        <a:gd name="connsiteY8" fmla="*/ 159485 h 540253"/>
                        <a:gd name="connsiteX0" fmla="*/ 35697 w 463776"/>
                        <a:gd name="connsiteY0" fmla="*/ 159485 h 540253"/>
                        <a:gd name="connsiteX1" fmla="*/ 24680 w 463776"/>
                        <a:gd name="connsiteY1" fmla="*/ 297196 h 540253"/>
                        <a:gd name="connsiteX2" fmla="*/ 297348 w 463776"/>
                        <a:gd name="connsiteY2" fmla="*/ 534058 h 540253"/>
                        <a:gd name="connsiteX3" fmla="*/ 413025 w 463776"/>
                        <a:gd name="connsiteY3" fmla="*/ 445923 h 540253"/>
                        <a:gd name="connsiteX4" fmla="*/ 462601 w 463776"/>
                        <a:gd name="connsiteY4" fmla="*/ 178764 h 540253"/>
                        <a:gd name="connsiteX5" fmla="*/ 432304 w 463776"/>
                        <a:gd name="connsiteY5" fmla="*/ 10757 h 540253"/>
                        <a:gd name="connsiteX6" fmla="*/ 269805 w 463776"/>
                        <a:gd name="connsiteY6" fmla="*/ 16266 h 540253"/>
                        <a:gd name="connsiteX7" fmla="*/ 234000 w 463776"/>
                        <a:gd name="connsiteY7" fmla="*/ 43808 h 540253"/>
                        <a:gd name="connsiteX8" fmla="*/ 35697 w 463776"/>
                        <a:gd name="connsiteY8" fmla="*/ 159485 h 540253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234000 w 463448"/>
                        <a:gd name="connsiteY7" fmla="*/ 44616 h 541061"/>
                        <a:gd name="connsiteX8" fmla="*/ 35697 w 463448"/>
                        <a:gd name="connsiteY8" fmla="*/ 160293 h 541061"/>
                        <a:gd name="connsiteX0" fmla="*/ 35697 w 463448"/>
                        <a:gd name="connsiteY0" fmla="*/ 160293 h 541061"/>
                        <a:gd name="connsiteX1" fmla="*/ 24680 w 463448"/>
                        <a:gd name="connsiteY1" fmla="*/ 298004 h 541061"/>
                        <a:gd name="connsiteX2" fmla="*/ 297348 w 463448"/>
                        <a:gd name="connsiteY2" fmla="*/ 534866 h 541061"/>
                        <a:gd name="connsiteX3" fmla="*/ 413025 w 463448"/>
                        <a:gd name="connsiteY3" fmla="*/ 446731 h 541061"/>
                        <a:gd name="connsiteX4" fmla="*/ 462601 w 463448"/>
                        <a:gd name="connsiteY4" fmla="*/ 179572 h 541061"/>
                        <a:gd name="connsiteX5" fmla="*/ 432304 w 463448"/>
                        <a:gd name="connsiteY5" fmla="*/ 11565 h 541061"/>
                        <a:gd name="connsiteX6" fmla="*/ 291839 w 463448"/>
                        <a:gd name="connsiteY6" fmla="*/ 14320 h 541061"/>
                        <a:gd name="connsiteX7" fmla="*/ 35697 w 463448"/>
                        <a:gd name="connsiteY7" fmla="*/ 160293 h 541061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6837 h 537605"/>
                        <a:gd name="connsiteX1" fmla="*/ 24680 w 463555"/>
                        <a:gd name="connsiteY1" fmla="*/ 294548 h 537605"/>
                        <a:gd name="connsiteX2" fmla="*/ 297348 w 463555"/>
                        <a:gd name="connsiteY2" fmla="*/ 531410 h 537605"/>
                        <a:gd name="connsiteX3" fmla="*/ 413025 w 463555"/>
                        <a:gd name="connsiteY3" fmla="*/ 443275 h 537605"/>
                        <a:gd name="connsiteX4" fmla="*/ 462601 w 463555"/>
                        <a:gd name="connsiteY4" fmla="*/ 176116 h 537605"/>
                        <a:gd name="connsiteX5" fmla="*/ 432304 w 463555"/>
                        <a:gd name="connsiteY5" fmla="*/ 8109 h 537605"/>
                        <a:gd name="connsiteX6" fmla="*/ 283576 w 463555"/>
                        <a:gd name="connsiteY6" fmla="*/ 24635 h 537605"/>
                        <a:gd name="connsiteX7" fmla="*/ 35697 w 463555"/>
                        <a:gd name="connsiteY7" fmla="*/ 156837 h 537605"/>
                        <a:gd name="connsiteX0" fmla="*/ 35697 w 463555"/>
                        <a:gd name="connsiteY0" fmla="*/ 157191 h 537959"/>
                        <a:gd name="connsiteX1" fmla="*/ 24680 w 463555"/>
                        <a:gd name="connsiteY1" fmla="*/ 294902 h 537959"/>
                        <a:gd name="connsiteX2" fmla="*/ 297348 w 463555"/>
                        <a:gd name="connsiteY2" fmla="*/ 531764 h 537959"/>
                        <a:gd name="connsiteX3" fmla="*/ 413025 w 463555"/>
                        <a:gd name="connsiteY3" fmla="*/ 443629 h 537959"/>
                        <a:gd name="connsiteX4" fmla="*/ 462601 w 463555"/>
                        <a:gd name="connsiteY4" fmla="*/ 176470 h 537959"/>
                        <a:gd name="connsiteX5" fmla="*/ 432304 w 463555"/>
                        <a:gd name="connsiteY5" fmla="*/ 8463 h 537959"/>
                        <a:gd name="connsiteX6" fmla="*/ 283576 w 463555"/>
                        <a:gd name="connsiteY6" fmla="*/ 24989 h 537959"/>
                        <a:gd name="connsiteX7" fmla="*/ 35697 w 463555"/>
                        <a:gd name="connsiteY7" fmla="*/ 157191 h 537959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54976 w 463555"/>
                        <a:gd name="connsiteY7" fmla="*/ 155468 h 541745"/>
                        <a:gd name="connsiteX8" fmla="*/ 35697 w 463555"/>
                        <a:gd name="connsiteY8" fmla="*/ 160977 h 541745"/>
                        <a:gd name="connsiteX0" fmla="*/ 35697 w 463555"/>
                        <a:gd name="connsiteY0" fmla="*/ 160977 h 541745"/>
                        <a:gd name="connsiteX1" fmla="*/ 24680 w 463555"/>
                        <a:gd name="connsiteY1" fmla="*/ 298688 h 541745"/>
                        <a:gd name="connsiteX2" fmla="*/ 297348 w 463555"/>
                        <a:gd name="connsiteY2" fmla="*/ 535550 h 541745"/>
                        <a:gd name="connsiteX3" fmla="*/ 413025 w 463555"/>
                        <a:gd name="connsiteY3" fmla="*/ 447415 h 541745"/>
                        <a:gd name="connsiteX4" fmla="*/ 462601 w 463555"/>
                        <a:gd name="connsiteY4" fmla="*/ 180256 h 541745"/>
                        <a:gd name="connsiteX5" fmla="*/ 432304 w 463555"/>
                        <a:gd name="connsiteY5" fmla="*/ 12249 h 541745"/>
                        <a:gd name="connsiteX6" fmla="*/ 283576 w 463555"/>
                        <a:gd name="connsiteY6" fmla="*/ 28775 h 541745"/>
                        <a:gd name="connsiteX7" fmla="*/ 104552 w 463555"/>
                        <a:gd name="connsiteY7" fmla="*/ 122418 h 541745"/>
                        <a:gd name="connsiteX8" fmla="*/ 35697 w 463555"/>
                        <a:gd name="connsiteY8" fmla="*/ 160977 h 541745"/>
                        <a:gd name="connsiteX0" fmla="*/ 38582 w 466440"/>
                        <a:gd name="connsiteY0" fmla="*/ 160977 h 541745"/>
                        <a:gd name="connsiteX1" fmla="*/ 27565 w 466440"/>
                        <a:gd name="connsiteY1" fmla="*/ 298688 h 541745"/>
                        <a:gd name="connsiteX2" fmla="*/ 300233 w 466440"/>
                        <a:gd name="connsiteY2" fmla="*/ 535550 h 541745"/>
                        <a:gd name="connsiteX3" fmla="*/ 415910 w 466440"/>
                        <a:gd name="connsiteY3" fmla="*/ 447415 h 541745"/>
                        <a:gd name="connsiteX4" fmla="*/ 465486 w 466440"/>
                        <a:gd name="connsiteY4" fmla="*/ 180256 h 541745"/>
                        <a:gd name="connsiteX5" fmla="*/ 435189 w 466440"/>
                        <a:gd name="connsiteY5" fmla="*/ 12249 h 541745"/>
                        <a:gd name="connsiteX6" fmla="*/ 286461 w 466440"/>
                        <a:gd name="connsiteY6" fmla="*/ 28775 h 541745"/>
                        <a:gd name="connsiteX7" fmla="*/ 38582 w 466440"/>
                        <a:gd name="connsiteY7" fmla="*/ 160977 h 541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440" h="541745">
                          <a:moveTo>
                            <a:pt x="38582" y="160977"/>
                          </a:moveTo>
                          <a:cubicBezTo>
                            <a:pt x="-4567" y="205962"/>
                            <a:pt x="-16043" y="236259"/>
                            <a:pt x="27565" y="298688"/>
                          </a:cubicBezTo>
                          <a:cubicBezTo>
                            <a:pt x="71173" y="361117"/>
                            <a:pt x="235509" y="510762"/>
                            <a:pt x="300233" y="535550"/>
                          </a:cubicBezTo>
                          <a:cubicBezTo>
                            <a:pt x="364957" y="560338"/>
                            <a:pt x="388368" y="506631"/>
                            <a:pt x="415910" y="447415"/>
                          </a:cubicBezTo>
                          <a:cubicBezTo>
                            <a:pt x="443452" y="388199"/>
                            <a:pt x="462273" y="252783"/>
                            <a:pt x="465486" y="180256"/>
                          </a:cubicBezTo>
                          <a:cubicBezTo>
                            <a:pt x="468699" y="107729"/>
                            <a:pt x="465026" y="37496"/>
                            <a:pt x="435189" y="12249"/>
                          </a:cubicBezTo>
                          <a:cubicBezTo>
                            <a:pt x="405352" y="-12998"/>
                            <a:pt x="349349" y="4905"/>
                            <a:pt x="286461" y="28775"/>
                          </a:cubicBezTo>
                          <a:cubicBezTo>
                            <a:pt x="220360" y="53563"/>
                            <a:pt x="81731" y="115992"/>
                            <a:pt x="38582" y="160977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2" name="Forme libre 11">
                      <a:extLst>
                        <a:ext uri="{FF2B5EF4-FFF2-40B4-BE49-F238E27FC236}">
                          <a16:creationId xmlns:a16="http://schemas.microsoft.com/office/drawing/2014/main" id="{48C2548A-A918-4E8B-BB48-877A93A47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8842" y="2345444"/>
                      <a:ext cx="499576" cy="541719"/>
                    </a:xfrm>
                    <a:custGeom>
                      <a:avLst/>
                      <a:gdLst>
                        <a:gd name="connsiteX0" fmla="*/ 27928 w 497535"/>
                        <a:gd name="connsiteY0" fmla="*/ 304587 h 541719"/>
                        <a:gd name="connsiteX1" fmla="*/ 1034 w 497535"/>
                        <a:gd name="connsiteY1" fmla="*/ 381908 h 541719"/>
                        <a:gd name="connsiteX2" fmla="*/ 64908 w 497535"/>
                        <a:gd name="connsiteY2" fmla="*/ 452505 h 541719"/>
                        <a:gd name="connsiteX3" fmla="*/ 259890 w 497535"/>
                        <a:gd name="connsiteY3" fmla="*/ 506293 h 541719"/>
                        <a:gd name="connsiteX4" fmla="*/ 488490 w 497535"/>
                        <a:gd name="connsiteY4" fmla="*/ 519740 h 541719"/>
                        <a:gd name="connsiteX5" fmla="*/ 438064 w 497535"/>
                        <a:gd name="connsiteY5" fmla="*/ 197011 h 541719"/>
                        <a:gd name="connsiteX6" fmla="*/ 310317 w 497535"/>
                        <a:gd name="connsiteY6" fmla="*/ 12114 h 541719"/>
                        <a:gd name="connsiteX7" fmla="*/ 189293 w 497535"/>
                        <a:gd name="connsiteY7" fmla="*/ 32284 h 541719"/>
                        <a:gd name="connsiteX8" fmla="*/ 61546 w 497535"/>
                        <a:gd name="connsiteY8" fmla="*/ 149946 h 541719"/>
                        <a:gd name="connsiteX9" fmla="*/ 27928 w 497535"/>
                        <a:gd name="connsiteY9" fmla="*/ 304587 h 541719"/>
                        <a:gd name="connsiteX0" fmla="*/ 13771 w 500186"/>
                        <a:gd name="connsiteY0" fmla="*/ 274332 h 541719"/>
                        <a:gd name="connsiteX1" fmla="*/ 3685 w 500186"/>
                        <a:gd name="connsiteY1" fmla="*/ 381908 h 541719"/>
                        <a:gd name="connsiteX2" fmla="*/ 67559 w 500186"/>
                        <a:gd name="connsiteY2" fmla="*/ 452505 h 541719"/>
                        <a:gd name="connsiteX3" fmla="*/ 262541 w 500186"/>
                        <a:gd name="connsiteY3" fmla="*/ 506293 h 541719"/>
                        <a:gd name="connsiteX4" fmla="*/ 491141 w 500186"/>
                        <a:gd name="connsiteY4" fmla="*/ 519740 h 541719"/>
                        <a:gd name="connsiteX5" fmla="*/ 440715 w 500186"/>
                        <a:gd name="connsiteY5" fmla="*/ 197011 h 541719"/>
                        <a:gd name="connsiteX6" fmla="*/ 312968 w 500186"/>
                        <a:gd name="connsiteY6" fmla="*/ 12114 h 541719"/>
                        <a:gd name="connsiteX7" fmla="*/ 191944 w 500186"/>
                        <a:gd name="connsiteY7" fmla="*/ 32284 h 541719"/>
                        <a:gd name="connsiteX8" fmla="*/ 64197 w 500186"/>
                        <a:gd name="connsiteY8" fmla="*/ 149946 h 541719"/>
                        <a:gd name="connsiteX9" fmla="*/ 13771 w 500186"/>
                        <a:gd name="connsiteY9" fmla="*/ 274332 h 541719"/>
                        <a:gd name="connsiteX0" fmla="*/ 13161 w 499576"/>
                        <a:gd name="connsiteY0" fmla="*/ 274332 h 541719"/>
                        <a:gd name="connsiteX1" fmla="*/ 3075 w 499576"/>
                        <a:gd name="connsiteY1" fmla="*/ 381908 h 541719"/>
                        <a:gd name="connsiteX2" fmla="*/ 66949 w 499576"/>
                        <a:gd name="connsiteY2" fmla="*/ 452505 h 541719"/>
                        <a:gd name="connsiteX3" fmla="*/ 261931 w 499576"/>
                        <a:gd name="connsiteY3" fmla="*/ 506293 h 541719"/>
                        <a:gd name="connsiteX4" fmla="*/ 490531 w 499576"/>
                        <a:gd name="connsiteY4" fmla="*/ 519740 h 541719"/>
                        <a:gd name="connsiteX5" fmla="*/ 440105 w 499576"/>
                        <a:gd name="connsiteY5" fmla="*/ 197011 h 541719"/>
                        <a:gd name="connsiteX6" fmla="*/ 312358 w 499576"/>
                        <a:gd name="connsiteY6" fmla="*/ 12114 h 541719"/>
                        <a:gd name="connsiteX7" fmla="*/ 191334 w 499576"/>
                        <a:gd name="connsiteY7" fmla="*/ 32284 h 541719"/>
                        <a:gd name="connsiteX8" fmla="*/ 40055 w 499576"/>
                        <a:gd name="connsiteY8" fmla="*/ 146584 h 541719"/>
                        <a:gd name="connsiteX9" fmla="*/ 13161 w 499576"/>
                        <a:gd name="connsiteY9" fmla="*/ 274332 h 541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99576" h="541719">
                          <a:moveTo>
                            <a:pt x="13161" y="274332"/>
                          </a:moveTo>
                          <a:cubicBezTo>
                            <a:pt x="6998" y="313553"/>
                            <a:pt x="-5890" y="352213"/>
                            <a:pt x="3075" y="381908"/>
                          </a:cubicBezTo>
                          <a:cubicBezTo>
                            <a:pt x="12040" y="411603"/>
                            <a:pt x="23806" y="431774"/>
                            <a:pt x="66949" y="452505"/>
                          </a:cubicBezTo>
                          <a:cubicBezTo>
                            <a:pt x="110092" y="473236"/>
                            <a:pt x="191334" y="495087"/>
                            <a:pt x="261931" y="506293"/>
                          </a:cubicBezTo>
                          <a:cubicBezTo>
                            <a:pt x="332528" y="517499"/>
                            <a:pt x="460835" y="571287"/>
                            <a:pt x="490531" y="519740"/>
                          </a:cubicBezTo>
                          <a:cubicBezTo>
                            <a:pt x="520227" y="468193"/>
                            <a:pt x="469800" y="281615"/>
                            <a:pt x="440105" y="197011"/>
                          </a:cubicBezTo>
                          <a:cubicBezTo>
                            <a:pt x="410410" y="112407"/>
                            <a:pt x="353820" y="39568"/>
                            <a:pt x="312358" y="12114"/>
                          </a:cubicBezTo>
                          <a:cubicBezTo>
                            <a:pt x="270896" y="-15340"/>
                            <a:pt x="232796" y="9312"/>
                            <a:pt x="191334" y="32284"/>
                          </a:cubicBezTo>
                          <a:cubicBezTo>
                            <a:pt x="149872" y="55256"/>
                            <a:pt x="69750" y="106243"/>
                            <a:pt x="40055" y="146584"/>
                          </a:cubicBezTo>
                          <a:cubicBezTo>
                            <a:pt x="10360" y="186925"/>
                            <a:pt x="19324" y="235111"/>
                            <a:pt x="13161" y="274332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" name="Forme libre 12">
                      <a:extLst>
                        <a:ext uri="{FF2B5EF4-FFF2-40B4-BE49-F238E27FC236}">
                          <a16:creationId xmlns:a16="http://schemas.microsoft.com/office/drawing/2014/main" id="{0F09B785-980A-42C5-8074-8D8450210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9903" y="2804416"/>
                      <a:ext cx="542860" cy="474480"/>
                    </a:xfrm>
                    <a:custGeom>
                      <a:avLst/>
                      <a:gdLst>
                        <a:gd name="connsiteX0" fmla="*/ 20564 w 542860"/>
                        <a:gd name="connsiteY0" fmla="*/ 161621 h 474480"/>
                        <a:gd name="connsiteX1" fmla="*/ 84438 w 542860"/>
                        <a:gd name="connsiteY1" fmla="*/ 54045 h 474480"/>
                        <a:gd name="connsiteX2" fmla="*/ 225632 w 542860"/>
                        <a:gd name="connsiteY2" fmla="*/ 256 h 474480"/>
                        <a:gd name="connsiteX3" fmla="*/ 393720 w 542860"/>
                        <a:gd name="connsiteY3" fmla="*/ 74215 h 474480"/>
                        <a:gd name="connsiteX4" fmla="*/ 511382 w 542860"/>
                        <a:gd name="connsiteY4" fmla="*/ 144812 h 474480"/>
                        <a:gd name="connsiteX5" fmla="*/ 541638 w 542860"/>
                        <a:gd name="connsiteY5" fmla="*/ 306177 h 474480"/>
                        <a:gd name="connsiteX6" fmla="*/ 481126 w 542860"/>
                        <a:gd name="connsiteY6" fmla="*/ 403668 h 474480"/>
                        <a:gd name="connsiteX7" fmla="*/ 360102 w 542860"/>
                        <a:gd name="connsiteY7" fmla="*/ 474265 h 474480"/>
                        <a:gd name="connsiteX8" fmla="*/ 222270 w 542860"/>
                        <a:gd name="connsiteY8" fmla="*/ 427201 h 474480"/>
                        <a:gd name="connsiteX9" fmla="*/ 77714 w 542860"/>
                        <a:gd name="connsiteY9" fmla="*/ 380136 h 474480"/>
                        <a:gd name="connsiteX10" fmla="*/ 3755 w 542860"/>
                        <a:gd name="connsiteY10" fmla="*/ 326348 h 474480"/>
                        <a:gd name="connsiteX11" fmla="*/ 20564 w 542860"/>
                        <a:gd name="connsiteY11" fmla="*/ 161621 h 474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2860" h="474480">
                          <a:moveTo>
                            <a:pt x="20564" y="161621"/>
                          </a:moveTo>
                          <a:cubicBezTo>
                            <a:pt x="34011" y="116237"/>
                            <a:pt x="50260" y="80939"/>
                            <a:pt x="84438" y="54045"/>
                          </a:cubicBezTo>
                          <a:cubicBezTo>
                            <a:pt x="118616" y="27151"/>
                            <a:pt x="174085" y="-3106"/>
                            <a:pt x="225632" y="256"/>
                          </a:cubicBezTo>
                          <a:cubicBezTo>
                            <a:pt x="277179" y="3618"/>
                            <a:pt x="346095" y="50122"/>
                            <a:pt x="393720" y="74215"/>
                          </a:cubicBezTo>
                          <a:cubicBezTo>
                            <a:pt x="441345" y="98308"/>
                            <a:pt x="486729" y="106152"/>
                            <a:pt x="511382" y="144812"/>
                          </a:cubicBezTo>
                          <a:cubicBezTo>
                            <a:pt x="536035" y="183472"/>
                            <a:pt x="546681" y="263034"/>
                            <a:pt x="541638" y="306177"/>
                          </a:cubicBezTo>
                          <a:cubicBezTo>
                            <a:pt x="536595" y="349320"/>
                            <a:pt x="511382" y="375653"/>
                            <a:pt x="481126" y="403668"/>
                          </a:cubicBezTo>
                          <a:cubicBezTo>
                            <a:pt x="450870" y="431683"/>
                            <a:pt x="403245" y="470343"/>
                            <a:pt x="360102" y="474265"/>
                          </a:cubicBezTo>
                          <a:cubicBezTo>
                            <a:pt x="316959" y="478187"/>
                            <a:pt x="222270" y="427201"/>
                            <a:pt x="222270" y="427201"/>
                          </a:cubicBezTo>
                          <a:cubicBezTo>
                            <a:pt x="175205" y="411513"/>
                            <a:pt x="114133" y="396945"/>
                            <a:pt x="77714" y="380136"/>
                          </a:cubicBezTo>
                          <a:cubicBezTo>
                            <a:pt x="41295" y="363327"/>
                            <a:pt x="14400" y="361086"/>
                            <a:pt x="3755" y="326348"/>
                          </a:cubicBezTo>
                          <a:cubicBezTo>
                            <a:pt x="-6890" y="291610"/>
                            <a:pt x="7117" y="207005"/>
                            <a:pt x="20564" y="161621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" name="Forme libre 13">
                      <a:extLst>
                        <a:ext uri="{FF2B5EF4-FFF2-40B4-BE49-F238E27FC236}">
                          <a16:creationId xmlns:a16="http://schemas.microsoft.com/office/drawing/2014/main" id="{C973F476-F019-4186-A3B7-A95333A94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9188" y="3188529"/>
                      <a:ext cx="549166" cy="457667"/>
                    </a:xfrm>
                    <a:custGeom>
                      <a:avLst/>
                      <a:gdLst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1813 w 547617"/>
                        <a:gd name="connsiteY0" fmla="*/ 188749 h 452050"/>
                        <a:gd name="connsiteX1" fmla="*/ 18621 w 547617"/>
                        <a:gd name="connsiteY1" fmla="*/ 121514 h 452050"/>
                        <a:gd name="connsiteX2" fmla="*/ 119474 w 547617"/>
                        <a:gd name="connsiteY2" fmla="*/ 37470 h 452050"/>
                        <a:gd name="connsiteX3" fmla="*/ 159816 w 547617"/>
                        <a:gd name="connsiteY3" fmla="*/ 490 h 452050"/>
                        <a:gd name="connsiteX4" fmla="*/ 280839 w 547617"/>
                        <a:gd name="connsiteY4" fmla="*/ 24022 h 452050"/>
                        <a:gd name="connsiteX5" fmla="*/ 485907 w 547617"/>
                        <a:gd name="connsiteY5" fmla="*/ 124875 h 452050"/>
                        <a:gd name="connsiteX6" fmla="*/ 543057 w 547617"/>
                        <a:gd name="connsiteY6" fmla="*/ 219005 h 452050"/>
                        <a:gd name="connsiteX7" fmla="*/ 529610 w 547617"/>
                        <a:gd name="connsiteY7" fmla="*/ 346752 h 452050"/>
                        <a:gd name="connsiteX8" fmla="*/ 415310 w 547617"/>
                        <a:gd name="connsiteY8" fmla="*/ 430796 h 452050"/>
                        <a:gd name="connsiteX9" fmla="*/ 311095 w 547617"/>
                        <a:gd name="connsiteY9" fmla="*/ 450967 h 452050"/>
                        <a:gd name="connsiteX10" fmla="*/ 163177 w 547617"/>
                        <a:gd name="connsiteY10" fmla="*/ 407264 h 452050"/>
                        <a:gd name="connsiteX11" fmla="*/ 42154 w 547617"/>
                        <a:gd name="connsiteY11" fmla="*/ 360199 h 452050"/>
                        <a:gd name="connsiteX12" fmla="*/ 1813 w 547617"/>
                        <a:gd name="connsiteY12" fmla="*/ 188749 h 452050"/>
                        <a:gd name="connsiteX0" fmla="*/ 3362 w 549166"/>
                        <a:gd name="connsiteY0" fmla="*/ 194366 h 457667"/>
                        <a:gd name="connsiteX1" fmla="*/ 20170 w 549166"/>
                        <a:gd name="connsiteY1" fmla="*/ 127131 h 457667"/>
                        <a:gd name="connsiteX2" fmla="*/ 161365 w 549166"/>
                        <a:gd name="connsiteY2" fmla="*/ 6107 h 457667"/>
                        <a:gd name="connsiteX3" fmla="*/ 282388 w 549166"/>
                        <a:gd name="connsiteY3" fmla="*/ 29639 h 457667"/>
                        <a:gd name="connsiteX4" fmla="*/ 487456 w 549166"/>
                        <a:gd name="connsiteY4" fmla="*/ 130492 h 457667"/>
                        <a:gd name="connsiteX5" fmla="*/ 544606 w 549166"/>
                        <a:gd name="connsiteY5" fmla="*/ 224622 h 457667"/>
                        <a:gd name="connsiteX6" fmla="*/ 531159 w 549166"/>
                        <a:gd name="connsiteY6" fmla="*/ 352369 h 457667"/>
                        <a:gd name="connsiteX7" fmla="*/ 416859 w 549166"/>
                        <a:gd name="connsiteY7" fmla="*/ 436413 h 457667"/>
                        <a:gd name="connsiteX8" fmla="*/ 312644 w 549166"/>
                        <a:gd name="connsiteY8" fmla="*/ 456584 h 457667"/>
                        <a:gd name="connsiteX9" fmla="*/ 164726 w 549166"/>
                        <a:gd name="connsiteY9" fmla="*/ 412881 h 457667"/>
                        <a:gd name="connsiteX10" fmla="*/ 43703 w 549166"/>
                        <a:gd name="connsiteY10" fmla="*/ 365816 h 457667"/>
                        <a:gd name="connsiteX11" fmla="*/ 3362 w 549166"/>
                        <a:gd name="connsiteY11" fmla="*/ 194366 h 4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9166" h="457667">
                          <a:moveTo>
                            <a:pt x="3362" y="194366"/>
                          </a:moveTo>
                          <a:cubicBezTo>
                            <a:pt x="-560" y="154585"/>
                            <a:pt x="-6164" y="158508"/>
                            <a:pt x="20170" y="127131"/>
                          </a:cubicBezTo>
                          <a:cubicBezTo>
                            <a:pt x="46504" y="95755"/>
                            <a:pt x="117662" y="22356"/>
                            <a:pt x="161365" y="6107"/>
                          </a:cubicBezTo>
                          <a:cubicBezTo>
                            <a:pt x="205068" y="-10142"/>
                            <a:pt x="228040" y="8908"/>
                            <a:pt x="282388" y="29639"/>
                          </a:cubicBezTo>
                          <a:cubicBezTo>
                            <a:pt x="336737" y="50370"/>
                            <a:pt x="443753" y="97995"/>
                            <a:pt x="487456" y="130492"/>
                          </a:cubicBezTo>
                          <a:cubicBezTo>
                            <a:pt x="531159" y="162989"/>
                            <a:pt x="537322" y="187642"/>
                            <a:pt x="544606" y="224622"/>
                          </a:cubicBezTo>
                          <a:cubicBezTo>
                            <a:pt x="551890" y="261602"/>
                            <a:pt x="552450" y="317071"/>
                            <a:pt x="531159" y="352369"/>
                          </a:cubicBezTo>
                          <a:cubicBezTo>
                            <a:pt x="509868" y="387667"/>
                            <a:pt x="453278" y="419044"/>
                            <a:pt x="416859" y="436413"/>
                          </a:cubicBezTo>
                          <a:cubicBezTo>
                            <a:pt x="380440" y="453782"/>
                            <a:pt x="354666" y="460506"/>
                            <a:pt x="312644" y="456584"/>
                          </a:cubicBezTo>
                          <a:cubicBezTo>
                            <a:pt x="270622" y="452662"/>
                            <a:pt x="209550" y="428009"/>
                            <a:pt x="164726" y="412881"/>
                          </a:cubicBezTo>
                          <a:cubicBezTo>
                            <a:pt x="119903" y="397753"/>
                            <a:pt x="71718" y="405037"/>
                            <a:pt x="43703" y="365816"/>
                          </a:cubicBezTo>
                          <a:cubicBezTo>
                            <a:pt x="15688" y="326595"/>
                            <a:pt x="7284" y="234147"/>
                            <a:pt x="3362" y="194366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Forme libre 14">
                      <a:extLst>
                        <a:ext uri="{FF2B5EF4-FFF2-40B4-BE49-F238E27FC236}">
                          <a16:creationId xmlns:a16="http://schemas.microsoft.com/office/drawing/2014/main" id="{79D9EA83-6600-443B-AE77-C7DE6E56C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079" y="3614783"/>
                      <a:ext cx="725648" cy="775877"/>
                    </a:xfrm>
                    <a:custGeom>
                      <a:avLst/>
                      <a:gdLst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50426 w 725648"/>
                        <a:gd name="connsiteY10" fmla="*/ 77395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17 w 725648"/>
                        <a:gd name="connsiteY10" fmla="*/ 111013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16809 w 725648"/>
                        <a:gd name="connsiteY10" fmla="*/ 171524 h 775877"/>
                        <a:gd name="connsiteX11" fmla="*/ 0 w 725648"/>
                        <a:gd name="connsiteY11" fmla="*/ 447189 h 775877"/>
                        <a:gd name="connsiteX0" fmla="*/ 0 w 725648"/>
                        <a:gd name="connsiteY0" fmla="*/ 447189 h 775877"/>
                        <a:gd name="connsiteX1" fmla="*/ 60512 w 725648"/>
                        <a:gd name="connsiteY1" fmla="*/ 601831 h 775877"/>
                        <a:gd name="connsiteX2" fmla="*/ 275665 w 725648"/>
                        <a:gd name="connsiteY2" fmla="*/ 766557 h 775877"/>
                        <a:gd name="connsiteX3" fmla="*/ 521074 w 725648"/>
                        <a:gd name="connsiteY3" fmla="*/ 739663 h 775877"/>
                        <a:gd name="connsiteX4" fmla="*/ 648821 w 725648"/>
                        <a:gd name="connsiteY4" fmla="*/ 608554 h 775877"/>
                        <a:gd name="connsiteX5" fmla="*/ 722779 w 725648"/>
                        <a:gd name="connsiteY5" fmla="*/ 393401 h 775877"/>
                        <a:gd name="connsiteX6" fmla="*/ 689162 w 725648"/>
                        <a:gd name="connsiteY6" fmla="*/ 255569 h 775877"/>
                        <a:gd name="connsiteX7" fmla="*/ 497541 w 725648"/>
                        <a:gd name="connsiteY7" fmla="*/ 67310 h 775877"/>
                        <a:gd name="connsiteX8" fmla="*/ 228600 w 725648"/>
                        <a:gd name="connsiteY8" fmla="*/ 75 h 775877"/>
                        <a:gd name="connsiteX9" fmla="*/ 50426 w 725648"/>
                        <a:gd name="connsiteY9" fmla="*/ 77395 h 775877"/>
                        <a:gd name="connsiteX10" fmla="*/ 3362 w 725648"/>
                        <a:gd name="connsiteY10" fmla="*/ 208504 h 775877"/>
                        <a:gd name="connsiteX11" fmla="*/ 0 w 725648"/>
                        <a:gd name="connsiteY11" fmla="*/ 447189 h 775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25648" h="775877">
                          <a:moveTo>
                            <a:pt x="0" y="447189"/>
                          </a:moveTo>
                          <a:cubicBezTo>
                            <a:pt x="7284" y="497896"/>
                            <a:pt x="14568" y="548603"/>
                            <a:pt x="60512" y="601831"/>
                          </a:cubicBezTo>
                          <a:cubicBezTo>
                            <a:pt x="106456" y="655059"/>
                            <a:pt x="198905" y="743585"/>
                            <a:pt x="275665" y="766557"/>
                          </a:cubicBezTo>
                          <a:cubicBezTo>
                            <a:pt x="352425" y="789529"/>
                            <a:pt x="458881" y="765997"/>
                            <a:pt x="521074" y="739663"/>
                          </a:cubicBezTo>
                          <a:cubicBezTo>
                            <a:pt x="583267" y="713329"/>
                            <a:pt x="615203" y="666264"/>
                            <a:pt x="648821" y="608554"/>
                          </a:cubicBezTo>
                          <a:cubicBezTo>
                            <a:pt x="682439" y="550844"/>
                            <a:pt x="716056" y="452232"/>
                            <a:pt x="722779" y="393401"/>
                          </a:cubicBezTo>
                          <a:cubicBezTo>
                            <a:pt x="729502" y="334570"/>
                            <a:pt x="726702" y="309917"/>
                            <a:pt x="689162" y="255569"/>
                          </a:cubicBezTo>
                          <a:cubicBezTo>
                            <a:pt x="651622" y="201220"/>
                            <a:pt x="574301" y="109892"/>
                            <a:pt x="497541" y="67310"/>
                          </a:cubicBezTo>
                          <a:cubicBezTo>
                            <a:pt x="420781" y="24728"/>
                            <a:pt x="303119" y="-1606"/>
                            <a:pt x="228600" y="75"/>
                          </a:cubicBezTo>
                          <a:cubicBezTo>
                            <a:pt x="154081" y="1756"/>
                            <a:pt x="50426" y="77395"/>
                            <a:pt x="50426" y="77395"/>
                          </a:cubicBezTo>
                          <a:lnTo>
                            <a:pt x="3362" y="208504"/>
                          </a:lnTo>
                          <a:cubicBezTo>
                            <a:pt x="2241" y="288066"/>
                            <a:pt x="1121" y="367627"/>
                            <a:pt x="0" y="447189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82" name="TextBox 66">
                    <a:extLst>
                      <a:ext uri="{FF2B5EF4-FFF2-40B4-BE49-F238E27FC236}">
                        <a16:creationId xmlns:a16="http://schemas.microsoft.com/office/drawing/2014/main" id="{011603CF-8AE7-4F82-AD24-CCA54408F34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5698" y="1448706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  <p:sp>
                <p:nvSpPr>
                  <p:cNvPr id="83" name="TextBox 66">
                    <a:extLst>
                      <a:ext uri="{FF2B5EF4-FFF2-40B4-BE49-F238E27FC236}">
                        <a16:creationId xmlns:a16="http://schemas.microsoft.com/office/drawing/2014/main" id="{D552EA15-95AD-417F-87C0-F5EC0E0FC1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656" y="1432299"/>
                    <a:ext cx="597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Montserrat" panose="00000500000000000000" pitchFamily="2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80" name="Arrow: Circular 103">
                  <a:extLst>
                    <a:ext uri="{FF2B5EF4-FFF2-40B4-BE49-F238E27FC236}">
                      <a16:creationId xmlns:a16="http://schemas.microsoft.com/office/drawing/2014/main" id="{EFD4D060-B1DB-457E-A8FE-3B33884F12F9}"/>
                    </a:ext>
                  </a:extLst>
                </p:cNvPr>
                <p:cNvSpPr/>
                <p:nvPr/>
              </p:nvSpPr>
              <p:spPr>
                <a:xfrm rot="18941364" flipH="1">
                  <a:off x="1182184" y="1897995"/>
                  <a:ext cx="2149947" cy="1259392"/>
                </a:xfrm>
                <a:prstGeom prst="circularArrow">
                  <a:avLst>
                    <a:gd name="adj1" fmla="val 10720"/>
                    <a:gd name="adj2" fmla="val 827284"/>
                    <a:gd name="adj3" fmla="val 18900476"/>
                    <a:gd name="adj4" fmla="val 13056266"/>
                    <a:gd name="adj5" fmla="val 15179"/>
                  </a:avLst>
                </a:prstGeom>
                <a:solidFill>
                  <a:srgbClr val="02B2B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0" name="Arrow: Circular 103">
              <a:extLst>
                <a:ext uri="{FF2B5EF4-FFF2-40B4-BE49-F238E27FC236}">
                  <a16:creationId xmlns:a16="http://schemas.microsoft.com/office/drawing/2014/main" id="{7F2DF503-E063-4A0E-BF6D-DE39AC51F465}"/>
                </a:ext>
              </a:extLst>
            </p:cNvPr>
            <p:cNvSpPr/>
            <p:nvPr/>
          </p:nvSpPr>
          <p:spPr>
            <a:xfrm rot="13684308" flipH="1" flipV="1">
              <a:off x="2684657" y="2731398"/>
              <a:ext cx="2603566" cy="1262506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2C13FA4-A2D6-4BF0-BCF3-DB983032860C}"/>
              </a:ext>
            </a:extLst>
          </p:cNvPr>
          <p:cNvGrpSpPr/>
          <p:nvPr/>
        </p:nvGrpSpPr>
        <p:grpSpPr>
          <a:xfrm>
            <a:off x="6507493" y="1971556"/>
            <a:ext cx="4614345" cy="3608152"/>
            <a:chOff x="6507493" y="1971556"/>
            <a:chExt cx="4614345" cy="3608152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02F34F8-C340-43F9-8308-7137E951219B}"/>
                </a:ext>
              </a:extLst>
            </p:cNvPr>
            <p:cNvGrpSpPr/>
            <p:nvPr/>
          </p:nvGrpSpPr>
          <p:grpSpPr>
            <a:xfrm>
              <a:off x="6507493" y="2160833"/>
              <a:ext cx="4614345" cy="3418875"/>
              <a:chOff x="913324" y="1432299"/>
              <a:chExt cx="4614345" cy="3418875"/>
            </a:xfrm>
          </p:grpSpPr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E5764B19-127C-43A8-AC11-BFFDFC739D83}"/>
                  </a:ext>
                </a:extLst>
              </p:cNvPr>
              <p:cNvGrpSpPr/>
              <p:nvPr/>
            </p:nvGrpSpPr>
            <p:grpSpPr>
              <a:xfrm>
                <a:off x="913324" y="1432299"/>
                <a:ext cx="4614345" cy="3418875"/>
                <a:chOff x="913324" y="1432299"/>
                <a:chExt cx="4614345" cy="3418875"/>
              </a:xfrm>
            </p:grpSpPr>
            <p:grpSp>
              <p:nvGrpSpPr>
                <p:cNvPr id="74" name="Groupe 15">
                  <a:extLst>
                    <a:ext uri="{FF2B5EF4-FFF2-40B4-BE49-F238E27FC236}">
                      <a16:creationId xmlns:a16="http://schemas.microsoft.com/office/drawing/2014/main" id="{A321E612-07B2-4368-A217-704C10EEBD32}"/>
                    </a:ext>
                  </a:extLst>
                </p:cNvPr>
                <p:cNvGrpSpPr/>
                <p:nvPr/>
              </p:nvGrpSpPr>
              <p:grpSpPr>
                <a:xfrm>
                  <a:off x="913324" y="1444762"/>
                  <a:ext cx="4614345" cy="3406412"/>
                  <a:chOff x="2588079" y="1915449"/>
                  <a:chExt cx="3631624" cy="2559340"/>
                </a:xfrm>
              </p:grpSpPr>
              <p:sp>
                <p:nvSpPr>
                  <p:cNvPr id="77" name="Forme libre 3">
                    <a:extLst>
                      <a:ext uri="{FF2B5EF4-FFF2-40B4-BE49-F238E27FC236}">
                        <a16:creationId xmlns:a16="http://schemas.microsoft.com/office/drawing/2014/main" id="{EA757787-3BE5-479C-BA46-AB78A58C69D9}"/>
                      </a:ext>
                    </a:extLst>
                  </p:cNvPr>
                  <p:cNvSpPr/>
                  <p:nvPr/>
                </p:nvSpPr>
                <p:spPr>
                  <a:xfrm>
                    <a:off x="4425341" y="1928781"/>
                    <a:ext cx="595697" cy="505485"/>
                  </a:xfrm>
                  <a:custGeom>
                    <a:avLst/>
                    <a:gdLst>
                      <a:gd name="connsiteX0" fmla="*/ 40524 w 595697"/>
                      <a:gd name="connsiteY0" fmla="*/ 42894 h 505485"/>
                      <a:gd name="connsiteX1" fmla="*/ 7867 w 595697"/>
                      <a:gd name="connsiteY1" fmla="*/ 104126 h 505485"/>
                      <a:gd name="connsiteX2" fmla="*/ 134413 w 595697"/>
                      <a:gd name="connsiteY2" fmla="*/ 451108 h 505485"/>
                      <a:gd name="connsiteX3" fmla="*/ 342602 w 595697"/>
                      <a:gd name="connsiteY3" fmla="*/ 483766 h 505485"/>
                      <a:gd name="connsiteX4" fmla="*/ 567120 w 595697"/>
                      <a:gd name="connsiteY4" fmla="*/ 242919 h 505485"/>
                      <a:gd name="connsiteX5" fmla="*/ 558956 w 595697"/>
                      <a:gd name="connsiteY5" fmla="*/ 100044 h 505485"/>
                      <a:gd name="connsiteX6" fmla="*/ 260959 w 595697"/>
                      <a:gd name="connsiteY6" fmla="*/ 2073 h 505485"/>
                      <a:gd name="connsiteX7" fmla="*/ 40524 w 595697"/>
                      <a:gd name="connsiteY7" fmla="*/ 42894 h 50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5697" h="505485">
                        <a:moveTo>
                          <a:pt x="40524" y="42894"/>
                        </a:moveTo>
                        <a:cubicBezTo>
                          <a:pt x="-1658" y="59903"/>
                          <a:pt x="-7781" y="36090"/>
                          <a:pt x="7867" y="104126"/>
                        </a:cubicBezTo>
                        <a:cubicBezTo>
                          <a:pt x="23515" y="172162"/>
                          <a:pt x="78624" y="387835"/>
                          <a:pt x="134413" y="451108"/>
                        </a:cubicBezTo>
                        <a:cubicBezTo>
                          <a:pt x="190202" y="514381"/>
                          <a:pt x="270484" y="518464"/>
                          <a:pt x="342602" y="483766"/>
                        </a:cubicBezTo>
                        <a:cubicBezTo>
                          <a:pt x="414720" y="449068"/>
                          <a:pt x="531061" y="306873"/>
                          <a:pt x="567120" y="242919"/>
                        </a:cubicBezTo>
                        <a:cubicBezTo>
                          <a:pt x="603179" y="178965"/>
                          <a:pt x="609983" y="140185"/>
                          <a:pt x="558956" y="100044"/>
                        </a:cubicBezTo>
                        <a:cubicBezTo>
                          <a:pt x="507929" y="59903"/>
                          <a:pt x="347364" y="12959"/>
                          <a:pt x="260959" y="2073"/>
                        </a:cubicBezTo>
                        <a:cubicBezTo>
                          <a:pt x="174554" y="-8813"/>
                          <a:pt x="82706" y="25885"/>
                          <a:pt x="40524" y="42894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Forme libre 4">
                    <a:extLst>
                      <a:ext uri="{FF2B5EF4-FFF2-40B4-BE49-F238E27FC236}">
                        <a16:creationId xmlns:a16="http://schemas.microsoft.com/office/drawing/2014/main" id="{EBDB8BA8-D1B9-4967-A989-C253B3D2CD7D}"/>
                      </a:ext>
                    </a:extLst>
                  </p:cNvPr>
                  <p:cNvSpPr/>
                  <p:nvPr/>
                </p:nvSpPr>
                <p:spPr>
                  <a:xfrm>
                    <a:off x="4966191" y="2102891"/>
                    <a:ext cx="459923" cy="505990"/>
                  </a:xfrm>
                  <a:custGeom>
                    <a:avLst/>
                    <a:gdLst>
                      <a:gd name="connsiteX0" fmla="*/ 30352 w 459923"/>
                      <a:gd name="connsiteY0" fmla="*/ 85138 h 505990"/>
                      <a:gd name="connsiteX1" fmla="*/ 1777 w 459923"/>
                      <a:gd name="connsiteY1" fmla="*/ 321902 h 505990"/>
                      <a:gd name="connsiteX2" fmla="*/ 79338 w 459923"/>
                      <a:gd name="connsiteY2" fmla="*/ 505598 h 505990"/>
                      <a:gd name="connsiteX3" fmla="*/ 377334 w 459923"/>
                      <a:gd name="connsiteY3" fmla="*/ 366806 h 505990"/>
                      <a:gd name="connsiteX4" fmla="*/ 454895 w 459923"/>
                      <a:gd name="connsiteY4" fmla="*/ 236177 h 505990"/>
                      <a:gd name="connsiteX5" fmla="*/ 267117 w 459923"/>
                      <a:gd name="connsiteY5" fmla="*/ 48398 h 505990"/>
                      <a:gd name="connsiteX6" fmla="*/ 91584 w 459923"/>
                      <a:gd name="connsiteY6" fmla="*/ 3495 h 505990"/>
                      <a:gd name="connsiteX7" fmla="*/ 30352 w 459923"/>
                      <a:gd name="connsiteY7" fmla="*/ 85138 h 505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923" h="505990">
                        <a:moveTo>
                          <a:pt x="30352" y="85138"/>
                        </a:moveTo>
                        <a:cubicBezTo>
                          <a:pt x="15384" y="138206"/>
                          <a:pt x="-6387" y="251825"/>
                          <a:pt x="1777" y="321902"/>
                        </a:cubicBezTo>
                        <a:cubicBezTo>
                          <a:pt x="9941" y="391979"/>
                          <a:pt x="16745" y="498114"/>
                          <a:pt x="79338" y="505598"/>
                        </a:cubicBezTo>
                        <a:cubicBezTo>
                          <a:pt x="141931" y="513082"/>
                          <a:pt x="314741" y="411710"/>
                          <a:pt x="377334" y="366806"/>
                        </a:cubicBezTo>
                        <a:cubicBezTo>
                          <a:pt x="439927" y="321902"/>
                          <a:pt x="473265" y="289245"/>
                          <a:pt x="454895" y="236177"/>
                        </a:cubicBezTo>
                        <a:cubicBezTo>
                          <a:pt x="436526" y="183109"/>
                          <a:pt x="327669" y="87178"/>
                          <a:pt x="267117" y="48398"/>
                        </a:cubicBezTo>
                        <a:cubicBezTo>
                          <a:pt x="206565" y="9618"/>
                          <a:pt x="134446" y="-8071"/>
                          <a:pt x="91584" y="3495"/>
                        </a:cubicBezTo>
                        <a:cubicBezTo>
                          <a:pt x="48722" y="15061"/>
                          <a:pt x="45320" y="32070"/>
                          <a:pt x="30352" y="85138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Forme libre 5">
                    <a:extLst>
                      <a:ext uri="{FF2B5EF4-FFF2-40B4-BE49-F238E27FC236}">
                        <a16:creationId xmlns:a16="http://schemas.microsoft.com/office/drawing/2014/main" id="{E9020E38-0780-432C-AD9D-6079F993DE13}"/>
                      </a:ext>
                    </a:extLst>
                  </p:cNvPr>
                  <p:cNvSpPr/>
                  <p:nvPr/>
                </p:nvSpPr>
                <p:spPr>
                  <a:xfrm>
                    <a:off x="5201180" y="2434266"/>
                    <a:ext cx="525814" cy="471089"/>
                  </a:xfrm>
                  <a:custGeom>
                    <a:avLst/>
                    <a:gdLst>
                      <a:gd name="connsiteX0" fmla="*/ 28166 w 507419"/>
                      <a:gd name="connsiteY0" fmla="*/ 413873 h 483596"/>
                      <a:gd name="connsiteX1" fmla="*/ 48577 w 507419"/>
                      <a:gd name="connsiteY1" fmla="*/ 185273 h 483596"/>
                      <a:gd name="connsiteX2" fmla="*/ 203699 w 507419"/>
                      <a:gd name="connsiteY2" fmla="*/ 1576 h 483596"/>
                      <a:gd name="connsiteX3" fmla="*/ 428216 w 507419"/>
                      <a:gd name="connsiteY3" fmla="*/ 111794 h 483596"/>
                      <a:gd name="connsiteX4" fmla="*/ 481284 w 507419"/>
                      <a:gd name="connsiteY4" fmla="*/ 368969 h 483596"/>
                      <a:gd name="connsiteX5" fmla="*/ 36331 w 507419"/>
                      <a:gd name="connsiteY5" fmla="*/ 483269 h 483596"/>
                      <a:gd name="connsiteX6" fmla="*/ 28166 w 507419"/>
                      <a:gd name="connsiteY6" fmla="*/ 413873 h 483596"/>
                      <a:gd name="connsiteX0" fmla="*/ 7514 w 527589"/>
                      <a:gd name="connsiteY0" fmla="*/ 360805 h 483294"/>
                      <a:gd name="connsiteX1" fmla="*/ 68747 w 527589"/>
                      <a:gd name="connsiteY1" fmla="*/ 185273 h 483294"/>
                      <a:gd name="connsiteX2" fmla="*/ 223869 w 527589"/>
                      <a:gd name="connsiteY2" fmla="*/ 1576 h 483294"/>
                      <a:gd name="connsiteX3" fmla="*/ 448386 w 527589"/>
                      <a:gd name="connsiteY3" fmla="*/ 111794 h 483294"/>
                      <a:gd name="connsiteX4" fmla="*/ 501454 w 527589"/>
                      <a:gd name="connsiteY4" fmla="*/ 368969 h 483294"/>
                      <a:gd name="connsiteX5" fmla="*/ 56501 w 527589"/>
                      <a:gd name="connsiteY5" fmla="*/ 483269 h 483294"/>
                      <a:gd name="connsiteX6" fmla="*/ 7514 w 527589"/>
                      <a:gd name="connsiteY6" fmla="*/ 360805 h 483294"/>
                      <a:gd name="connsiteX0" fmla="*/ 4583 w 524658"/>
                      <a:gd name="connsiteY0" fmla="*/ 360805 h 458821"/>
                      <a:gd name="connsiteX1" fmla="*/ 65816 w 524658"/>
                      <a:gd name="connsiteY1" fmla="*/ 185273 h 458821"/>
                      <a:gd name="connsiteX2" fmla="*/ 220938 w 524658"/>
                      <a:gd name="connsiteY2" fmla="*/ 1576 h 458821"/>
                      <a:gd name="connsiteX3" fmla="*/ 445455 w 524658"/>
                      <a:gd name="connsiteY3" fmla="*/ 111794 h 458821"/>
                      <a:gd name="connsiteX4" fmla="*/ 498523 w 524658"/>
                      <a:gd name="connsiteY4" fmla="*/ 368969 h 458821"/>
                      <a:gd name="connsiteX5" fmla="*/ 180117 w 524658"/>
                      <a:gd name="connsiteY5" fmla="*/ 458776 h 458821"/>
                      <a:gd name="connsiteX6" fmla="*/ 4583 w 524658"/>
                      <a:gd name="connsiteY6" fmla="*/ 360805 h 458821"/>
                      <a:gd name="connsiteX0" fmla="*/ 1783 w 521858"/>
                      <a:gd name="connsiteY0" fmla="*/ 360805 h 471054"/>
                      <a:gd name="connsiteX1" fmla="*/ 63016 w 521858"/>
                      <a:gd name="connsiteY1" fmla="*/ 185273 h 471054"/>
                      <a:gd name="connsiteX2" fmla="*/ 218138 w 521858"/>
                      <a:gd name="connsiteY2" fmla="*/ 1576 h 471054"/>
                      <a:gd name="connsiteX3" fmla="*/ 442655 w 521858"/>
                      <a:gd name="connsiteY3" fmla="*/ 111794 h 471054"/>
                      <a:gd name="connsiteX4" fmla="*/ 495723 w 521858"/>
                      <a:gd name="connsiteY4" fmla="*/ 368969 h 471054"/>
                      <a:gd name="connsiteX5" fmla="*/ 124249 w 521858"/>
                      <a:gd name="connsiteY5" fmla="*/ 471022 h 471054"/>
                      <a:gd name="connsiteX6" fmla="*/ 1783 w 521858"/>
                      <a:gd name="connsiteY6" fmla="*/ 360805 h 471054"/>
                      <a:gd name="connsiteX0" fmla="*/ 1657 w 525814"/>
                      <a:gd name="connsiteY0" fmla="*/ 381216 h 471089"/>
                      <a:gd name="connsiteX1" fmla="*/ 66972 w 525814"/>
                      <a:gd name="connsiteY1" fmla="*/ 185273 h 471089"/>
                      <a:gd name="connsiteX2" fmla="*/ 222094 w 525814"/>
                      <a:gd name="connsiteY2" fmla="*/ 1576 h 471089"/>
                      <a:gd name="connsiteX3" fmla="*/ 446611 w 525814"/>
                      <a:gd name="connsiteY3" fmla="*/ 111794 h 471089"/>
                      <a:gd name="connsiteX4" fmla="*/ 499679 w 525814"/>
                      <a:gd name="connsiteY4" fmla="*/ 368969 h 471089"/>
                      <a:gd name="connsiteX5" fmla="*/ 128205 w 525814"/>
                      <a:gd name="connsiteY5" fmla="*/ 471022 h 471089"/>
                      <a:gd name="connsiteX6" fmla="*/ 1657 w 525814"/>
                      <a:gd name="connsiteY6" fmla="*/ 381216 h 471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5814" h="471089">
                        <a:moveTo>
                          <a:pt x="1657" y="381216"/>
                        </a:moveTo>
                        <a:cubicBezTo>
                          <a:pt x="-8548" y="333591"/>
                          <a:pt x="30233" y="248546"/>
                          <a:pt x="66972" y="185273"/>
                        </a:cubicBezTo>
                        <a:cubicBezTo>
                          <a:pt x="103712" y="122000"/>
                          <a:pt x="158821" y="13822"/>
                          <a:pt x="222094" y="1576"/>
                        </a:cubicBezTo>
                        <a:cubicBezTo>
                          <a:pt x="285367" y="-10671"/>
                          <a:pt x="400347" y="50562"/>
                          <a:pt x="446611" y="111794"/>
                        </a:cubicBezTo>
                        <a:cubicBezTo>
                          <a:pt x="492875" y="173026"/>
                          <a:pt x="564993" y="307057"/>
                          <a:pt x="499679" y="368969"/>
                        </a:cubicBezTo>
                        <a:cubicBezTo>
                          <a:pt x="434365" y="430881"/>
                          <a:pt x="211209" y="468981"/>
                          <a:pt x="128205" y="471022"/>
                        </a:cubicBezTo>
                        <a:cubicBezTo>
                          <a:pt x="45201" y="473063"/>
                          <a:pt x="11862" y="428841"/>
                          <a:pt x="1657" y="38121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Forme libre 6">
                    <a:extLst>
                      <a:ext uri="{FF2B5EF4-FFF2-40B4-BE49-F238E27FC236}">
                        <a16:creationId xmlns:a16="http://schemas.microsoft.com/office/drawing/2014/main" id="{9D3800E1-BF1D-4A5E-9765-E47EF229C7A9}"/>
                      </a:ext>
                    </a:extLst>
                  </p:cNvPr>
                  <p:cNvSpPr/>
                  <p:nvPr/>
                </p:nvSpPr>
                <p:spPr>
                  <a:xfrm>
                    <a:off x="5348278" y="2802686"/>
                    <a:ext cx="613705" cy="559789"/>
                  </a:xfrm>
                  <a:custGeom>
                    <a:avLst/>
                    <a:gdLst>
                      <a:gd name="connsiteX0" fmla="*/ 364882 w 613974"/>
                      <a:gd name="connsiteY0" fmla="*/ 469 h 559776"/>
                      <a:gd name="connsiteX1" fmla="*/ 209761 w 613974"/>
                      <a:gd name="connsiteY1" fmla="*/ 122934 h 559776"/>
                      <a:gd name="connsiteX2" fmla="*/ 38311 w 613974"/>
                      <a:gd name="connsiteY2" fmla="*/ 184166 h 559776"/>
                      <a:gd name="connsiteX3" fmla="*/ 9736 w 613974"/>
                      <a:gd name="connsiteY3" fmla="*/ 420930 h 559776"/>
                      <a:gd name="connsiteX4" fmla="*/ 168939 w 613974"/>
                      <a:gd name="connsiteY4" fmla="*/ 559723 h 559776"/>
                      <a:gd name="connsiteX5" fmla="*/ 356718 w 613974"/>
                      <a:gd name="connsiteY5" fmla="*/ 437259 h 559776"/>
                      <a:gd name="connsiteX6" fmla="*/ 536332 w 613974"/>
                      <a:gd name="connsiteY6" fmla="*/ 425012 h 559776"/>
                      <a:gd name="connsiteX7" fmla="*/ 613893 w 613974"/>
                      <a:gd name="connsiteY7" fmla="*/ 249480 h 559776"/>
                      <a:gd name="connsiteX8" fmla="*/ 524086 w 613974"/>
                      <a:gd name="connsiteY8" fmla="*/ 86194 h 559776"/>
                      <a:gd name="connsiteX9" fmla="*/ 364882 w 613974"/>
                      <a:gd name="connsiteY9" fmla="*/ 469 h 559776"/>
                      <a:gd name="connsiteX0" fmla="*/ 364882 w 613968"/>
                      <a:gd name="connsiteY0" fmla="*/ 469 h 560035"/>
                      <a:gd name="connsiteX1" fmla="*/ 209761 w 613968"/>
                      <a:gd name="connsiteY1" fmla="*/ 122934 h 560035"/>
                      <a:gd name="connsiteX2" fmla="*/ 38311 w 613968"/>
                      <a:gd name="connsiteY2" fmla="*/ 184166 h 560035"/>
                      <a:gd name="connsiteX3" fmla="*/ 9736 w 613968"/>
                      <a:gd name="connsiteY3" fmla="*/ 420930 h 560035"/>
                      <a:gd name="connsiteX4" fmla="*/ 168939 w 613968"/>
                      <a:gd name="connsiteY4" fmla="*/ 559723 h 560035"/>
                      <a:gd name="connsiteX5" fmla="*/ 373047 w 613968"/>
                      <a:gd name="connsiteY5" fmla="*/ 457669 h 560035"/>
                      <a:gd name="connsiteX6" fmla="*/ 536332 w 613968"/>
                      <a:gd name="connsiteY6" fmla="*/ 425012 h 560035"/>
                      <a:gd name="connsiteX7" fmla="*/ 613893 w 613968"/>
                      <a:gd name="connsiteY7" fmla="*/ 249480 h 560035"/>
                      <a:gd name="connsiteX8" fmla="*/ 524086 w 613968"/>
                      <a:gd name="connsiteY8" fmla="*/ 86194 h 560035"/>
                      <a:gd name="connsiteX9" fmla="*/ 364882 w 613968"/>
                      <a:gd name="connsiteY9" fmla="*/ 469 h 560035"/>
                      <a:gd name="connsiteX0" fmla="*/ 364619 w 613705"/>
                      <a:gd name="connsiteY0" fmla="*/ 223 h 559789"/>
                      <a:gd name="connsiteX1" fmla="*/ 201334 w 613705"/>
                      <a:gd name="connsiteY1" fmla="*/ 110442 h 559789"/>
                      <a:gd name="connsiteX2" fmla="*/ 38048 w 613705"/>
                      <a:gd name="connsiteY2" fmla="*/ 183920 h 559789"/>
                      <a:gd name="connsiteX3" fmla="*/ 9473 w 613705"/>
                      <a:gd name="connsiteY3" fmla="*/ 420684 h 559789"/>
                      <a:gd name="connsiteX4" fmla="*/ 168676 w 613705"/>
                      <a:gd name="connsiteY4" fmla="*/ 559477 h 559789"/>
                      <a:gd name="connsiteX5" fmla="*/ 372784 w 613705"/>
                      <a:gd name="connsiteY5" fmla="*/ 457423 h 559789"/>
                      <a:gd name="connsiteX6" fmla="*/ 536069 w 613705"/>
                      <a:gd name="connsiteY6" fmla="*/ 424766 h 559789"/>
                      <a:gd name="connsiteX7" fmla="*/ 613630 w 613705"/>
                      <a:gd name="connsiteY7" fmla="*/ 249234 h 559789"/>
                      <a:gd name="connsiteX8" fmla="*/ 523823 w 613705"/>
                      <a:gd name="connsiteY8" fmla="*/ 85948 h 559789"/>
                      <a:gd name="connsiteX9" fmla="*/ 364619 w 613705"/>
                      <a:gd name="connsiteY9" fmla="*/ 223 h 55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3705" h="559789">
                        <a:moveTo>
                          <a:pt x="364619" y="223"/>
                        </a:moveTo>
                        <a:cubicBezTo>
                          <a:pt x="310871" y="4305"/>
                          <a:pt x="255762" y="79826"/>
                          <a:pt x="201334" y="110442"/>
                        </a:cubicBezTo>
                        <a:cubicBezTo>
                          <a:pt x="146905" y="141058"/>
                          <a:pt x="70025" y="132213"/>
                          <a:pt x="38048" y="183920"/>
                        </a:cubicBezTo>
                        <a:cubicBezTo>
                          <a:pt x="6071" y="235627"/>
                          <a:pt x="-12298" y="358091"/>
                          <a:pt x="9473" y="420684"/>
                        </a:cubicBezTo>
                        <a:cubicBezTo>
                          <a:pt x="31244" y="483277"/>
                          <a:pt x="108124" y="553354"/>
                          <a:pt x="168676" y="559477"/>
                        </a:cubicBezTo>
                        <a:cubicBezTo>
                          <a:pt x="229228" y="565600"/>
                          <a:pt x="311552" y="479875"/>
                          <a:pt x="372784" y="457423"/>
                        </a:cubicBezTo>
                        <a:cubicBezTo>
                          <a:pt x="434016" y="434971"/>
                          <a:pt x="495928" y="459464"/>
                          <a:pt x="536069" y="424766"/>
                        </a:cubicBezTo>
                        <a:cubicBezTo>
                          <a:pt x="576210" y="390068"/>
                          <a:pt x="615671" y="305704"/>
                          <a:pt x="613630" y="249234"/>
                        </a:cubicBezTo>
                        <a:cubicBezTo>
                          <a:pt x="611589" y="192764"/>
                          <a:pt x="559882" y="122687"/>
                          <a:pt x="523823" y="85948"/>
                        </a:cubicBezTo>
                        <a:cubicBezTo>
                          <a:pt x="487764" y="49209"/>
                          <a:pt x="418367" y="-3859"/>
                          <a:pt x="364619" y="223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Forme libre 7">
                    <a:extLst>
                      <a:ext uri="{FF2B5EF4-FFF2-40B4-BE49-F238E27FC236}">
                        <a16:creationId xmlns:a16="http://schemas.microsoft.com/office/drawing/2014/main" id="{BB50EE74-DF93-4EE3-9E30-187F14B3E63E}"/>
                      </a:ext>
                    </a:extLst>
                  </p:cNvPr>
                  <p:cNvSpPr/>
                  <p:nvPr/>
                </p:nvSpPr>
                <p:spPr>
                  <a:xfrm>
                    <a:off x="5453671" y="3246017"/>
                    <a:ext cx="631453" cy="525081"/>
                  </a:xfrm>
                  <a:custGeom>
                    <a:avLst/>
                    <a:gdLst>
                      <a:gd name="connsiteX0" fmla="*/ 211198 w 631453"/>
                      <a:gd name="connsiteY0" fmla="*/ 76991 h 525081"/>
                      <a:gd name="connsiteX1" fmla="*/ 46193 w 631453"/>
                      <a:gd name="connsiteY1" fmla="*/ 175535 h 525081"/>
                      <a:gd name="connsiteX2" fmla="*/ 7234 w 631453"/>
                      <a:gd name="connsiteY2" fmla="*/ 351998 h 525081"/>
                      <a:gd name="connsiteX3" fmla="*/ 167655 w 631453"/>
                      <a:gd name="connsiteY3" fmla="*/ 517003 h 525081"/>
                      <a:gd name="connsiteX4" fmla="*/ 328076 w 631453"/>
                      <a:gd name="connsiteY4" fmla="*/ 494085 h 525081"/>
                      <a:gd name="connsiteX5" fmla="*/ 426620 w 631453"/>
                      <a:gd name="connsiteY5" fmla="*/ 445959 h 525081"/>
                      <a:gd name="connsiteX6" fmla="*/ 564124 w 631453"/>
                      <a:gd name="connsiteY6" fmla="*/ 386374 h 525081"/>
                      <a:gd name="connsiteX7" fmla="*/ 628293 w 631453"/>
                      <a:gd name="connsiteY7" fmla="*/ 253454 h 525081"/>
                      <a:gd name="connsiteX8" fmla="*/ 607667 w 631453"/>
                      <a:gd name="connsiteY8" fmla="*/ 131992 h 525081"/>
                      <a:gd name="connsiteX9" fmla="*/ 488497 w 631453"/>
                      <a:gd name="connsiteY9" fmla="*/ 10531 h 525081"/>
                      <a:gd name="connsiteX10" fmla="*/ 396828 w 631453"/>
                      <a:gd name="connsiteY10" fmla="*/ 12822 h 525081"/>
                      <a:gd name="connsiteX11" fmla="*/ 211198 w 631453"/>
                      <a:gd name="connsiteY11" fmla="*/ 76991 h 525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1453" h="525081">
                        <a:moveTo>
                          <a:pt x="211198" y="76991"/>
                        </a:moveTo>
                        <a:cubicBezTo>
                          <a:pt x="152759" y="104110"/>
                          <a:pt x="80187" y="129701"/>
                          <a:pt x="46193" y="175535"/>
                        </a:cubicBezTo>
                        <a:cubicBezTo>
                          <a:pt x="12199" y="221369"/>
                          <a:pt x="-13010" y="295087"/>
                          <a:pt x="7234" y="351998"/>
                        </a:cubicBezTo>
                        <a:cubicBezTo>
                          <a:pt x="27478" y="408909"/>
                          <a:pt x="114181" y="493322"/>
                          <a:pt x="167655" y="517003"/>
                        </a:cubicBezTo>
                        <a:cubicBezTo>
                          <a:pt x="221129" y="540684"/>
                          <a:pt x="284915" y="505926"/>
                          <a:pt x="328076" y="494085"/>
                        </a:cubicBezTo>
                        <a:cubicBezTo>
                          <a:pt x="371237" y="482244"/>
                          <a:pt x="387279" y="463911"/>
                          <a:pt x="426620" y="445959"/>
                        </a:cubicBezTo>
                        <a:cubicBezTo>
                          <a:pt x="465961" y="428007"/>
                          <a:pt x="530512" y="418458"/>
                          <a:pt x="564124" y="386374"/>
                        </a:cubicBezTo>
                        <a:cubicBezTo>
                          <a:pt x="597736" y="354290"/>
                          <a:pt x="621036" y="295851"/>
                          <a:pt x="628293" y="253454"/>
                        </a:cubicBezTo>
                        <a:cubicBezTo>
                          <a:pt x="635550" y="211057"/>
                          <a:pt x="630966" y="172479"/>
                          <a:pt x="607667" y="131992"/>
                        </a:cubicBezTo>
                        <a:cubicBezTo>
                          <a:pt x="584368" y="91505"/>
                          <a:pt x="523637" y="30393"/>
                          <a:pt x="488497" y="10531"/>
                        </a:cubicBezTo>
                        <a:cubicBezTo>
                          <a:pt x="453357" y="-9331"/>
                          <a:pt x="446864" y="3273"/>
                          <a:pt x="396828" y="12822"/>
                        </a:cubicBezTo>
                        <a:cubicBezTo>
                          <a:pt x="346792" y="22371"/>
                          <a:pt x="269637" y="49872"/>
                          <a:pt x="211198" y="7699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Forme libre 8">
                    <a:extLst>
                      <a:ext uri="{FF2B5EF4-FFF2-40B4-BE49-F238E27FC236}">
                        <a16:creationId xmlns:a16="http://schemas.microsoft.com/office/drawing/2014/main" id="{8632B50D-0C63-4FD0-B30F-135DEEC151C9}"/>
                      </a:ext>
                    </a:extLst>
                  </p:cNvPr>
                  <p:cNvSpPr/>
                  <p:nvPr/>
                </p:nvSpPr>
                <p:spPr>
                  <a:xfrm>
                    <a:off x="5473816" y="3662852"/>
                    <a:ext cx="745887" cy="811937"/>
                  </a:xfrm>
                  <a:custGeom>
                    <a:avLst/>
                    <a:gdLst>
                      <a:gd name="connsiteX0" fmla="*/ 202373 w 757773"/>
                      <a:gd name="connsiteY0" fmla="*/ 135555 h 803272"/>
                      <a:gd name="connsiteX1" fmla="*/ 27764 w 757773"/>
                      <a:gd name="connsiteY1" fmla="*/ 287189 h 803272"/>
                      <a:gd name="connsiteX2" fmla="*/ 7087 w 757773"/>
                      <a:gd name="connsiteY2" fmla="*/ 436526 h 803272"/>
                      <a:gd name="connsiteX3" fmla="*/ 96689 w 757773"/>
                      <a:gd name="connsiteY3" fmla="*/ 567483 h 803272"/>
                      <a:gd name="connsiteX4" fmla="*/ 96689 w 757773"/>
                      <a:gd name="connsiteY4" fmla="*/ 567483 h 803272"/>
                      <a:gd name="connsiteX5" fmla="*/ 200076 w 757773"/>
                      <a:gd name="connsiteY5" fmla="*/ 778852 h 803272"/>
                      <a:gd name="connsiteX6" fmla="*/ 496452 w 757773"/>
                      <a:gd name="connsiteY6" fmla="*/ 788042 h 803272"/>
                      <a:gd name="connsiteX7" fmla="*/ 590649 w 757773"/>
                      <a:gd name="connsiteY7" fmla="*/ 682357 h 803272"/>
                      <a:gd name="connsiteX8" fmla="*/ 728498 w 757773"/>
                      <a:gd name="connsiteY8" fmla="*/ 583565 h 803272"/>
                      <a:gd name="connsiteX9" fmla="*/ 756068 w 757773"/>
                      <a:gd name="connsiteY9" fmla="*/ 388279 h 803272"/>
                      <a:gd name="connsiteX10" fmla="*/ 698631 w 757773"/>
                      <a:gd name="connsiteY10" fmla="*/ 151638 h 803272"/>
                      <a:gd name="connsiteX11" fmla="*/ 526319 w 757773"/>
                      <a:gd name="connsiteY11" fmla="*/ 4 h 803272"/>
                      <a:gd name="connsiteX12" fmla="*/ 202373 w 757773"/>
                      <a:gd name="connsiteY12" fmla="*/ 135555 h 803272"/>
                      <a:gd name="connsiteX0" fmla="*/ 202373 w 757773"/>
                      <a:gd name="connsiteY0" fmla="*/ 135555 h 811941"/>
                      <a:gd name="connsiteX1" fmla="*/ 27764 w 757773"/>
                      <a:gd name="connsiteY1" fmla="*/ 287189 h 811941"/>
                      <a:gd name="connsiteX2" fmla="*/ 7087 w 757773"/>
                      <a:gd name="connsiteY2" fmla="*/ 436526 h 811941"/>
                      <a:gd name="connsiteX3" fmla="*/ 96689 w 757773"/>
                      <a:gd name="connsiteY3" fmla="*/ 567483 h 811941"/>
                      <a:gd name="connsiteX4" fmla="*/ 96689 w 757773"/>
                      <a:gd name="connsiteY4" fmla="*/ 567483 h 811941"/>
                      <a:gd name="connsiteX5" fmla="*/ 200076 w 757773"/>
                      <a:gd name="connsiteY5" fmla="*/ 778852 h 811941"/>
                      <a:gd name="connsiteX6" fmla="*/ 399958 w 757773"/>
                      <a:gd name="connsiteY6" fmla="*/ 801827 h 811941"/>
                      <a:gd name="connsiteX7" fmla="*/ 590649 w 757773"/>
                      <a:gd name="connsiteY7" fmla="*/ 682357 h 811941"/>
                      <a:gd name="connsiteX8" fmla="*/ 728498 w 757773"/>
                      <a:gd name="connsiteY8" fmla="*/ 583565 h 811941"/>
                      <a:gd name="connsiteX9" fmla="*/ 756068 w 757773"/>
                      <a:gd name="connsiteY9" fmla="*/ 388279 h 811941"/>
                      <a:gd name="connsiteX10" fmla="*/ 698631 w 757773"/>
                      <a:gd name="connsiteY10" fmla="*/ 151638 h 811941"/>
                      <a:gd name="connsiteX11" fmla="*/ 526319 w 757773"/>
                      <a:gd name="connsiteY11" fmla="*/ 4 h 811941"/>
                      <a:gd name="connsiteX12" fmla="*/ 202373 w 757773"/>
                      <a:gd name="connsiteY12" fmla="*/ 135555 h 811941"/>
                      <a:gd name="connsiteX0" fmla="*/ 202373 w 739062"/>
                      <a:gd name="connsiteY0" fmla="*/ 135555 h 811941"/>
                      <a:gd name="connsiteX1" fmla="*/ 27764 w 739062"/>
                      <a:gd name="connsiteY1" fmla="*/ 287189 h 811941"/>
                      <a:gd name="connsiteX2" fmla="*/ 7087 w 739062"/>
                      <a:gd name="connsiteY2" fmla="*/ 436526 h 811941"/>
                      <a:gd name="connsiteX3" fmla="*/ 96689 w 739062"/>
                      <a:gd name="connsiteY3" fmla="*/ 567483 h 811941"/>
                      <a:gd name="connsiteX4" fmla="*/ 96689 w 739062"/>
                      <a:gd name="connsiteY4" fmla="*/ 567483 h 811941"/>
                      <a:gd name="connsiteX5" fmla="*/ 200076 w 739062"/>
                      <a:gd name="connsiteY5" fmla="*/ 778852 h 811941"/>
                      <a:gd name="connsiteX6" fmla="*/ 399958 w 739062"/>
                      <a:gd name="connsiteY6" fmla="*/ 801827 h 811941"/>
                      <a:gd name="connsiteX7" fmla="*/ 590649 w 739062"/>
                      <a:gd name="connsiteY7" fmla="*/ 682357 h 811941"/>
                      <a:gd name="connsiteX8" fmla="*/ 728498 w 739062"/>
                      <a:gd name="connsiteY8" fmla="*/ 583565 h 811941"/>
                      <a:gd name="connsiteX9" fmla="*/ 726201 w 739062"/>
                      <a:gd name="connsiteY9" fmla="*/ 351520 h 811941"/>
                      <a:gd name="connsiteX10" fmla="*/ 698631 w 739062"/>
                      <a:gd name="connsiteY10" fmla="*/ 151638 h 811941"/>
                      <a:gd name="connsiteX11" fmla="*/ 526319 w 739062"/>
                      <a:gd name="connsiteY11" fmla="*/ 4 h 811941"/>
                      <a:gd name="connsiteX12" fmla="*/ 202373 w 739062"/>
                      <a:gd name="connsiteY12" fmla="*/ 135555 h 811941"/>
                      <a:gd name="connsiteX0" fmla="*/ 202373 w 760477"/>
                      <a:gd name="connsiteY0" fmla="*/ 135555 h 811941"/>
                      <a:gd name="connsiteX1" fmla="*/ 27764 w 760477"/>
                      <a:gd name="connsiteY1" fmla="*/ 287189 h 811941"/>
                      <a:gd name="connsiteX2" fmla="*/ 7087 w 760477"/>
                      <a:gd name="connsiteY2" fmla="*/ 436526 h 811941"/>
                      <a:gd name="connsiteX3" fmla="*/ 96689 w 760477"/>
                      <a:gd name="connsiteY3" fmla="*/ 567483 h 811941"/>
                      <a:gd name="connsiteX4" fmla="*/ 96689 w 760477"/>
                      <a:gd name="connsiteY4" fmla="*/ 567483 h 811941"/>
                      <a:gd name="connsiteX5" fmla="*/ 200076 w 760477"/>
                      <a:gd name="connsiteY5" fmla="*/ 778852 h 811941"/>
                      <a:gd name="connsiteX6" fmla="*/ 399958 w 760477"/>
                      <a:gd name="connsiteY6" fmla="*/ 801827 h 811941"/>
                      <a:gd name="connsiteX7" fmla="*/ 590649 w 760477"/>
                      <a:gd name="connsiteY7" fmla="*/ 682357 h 811941"/>
                      <a:gd name="connsiteX8" fmla="*/ 753771 w 760477"/>
                      <a:gd name="connsiteY8" fmla="*/ 558293 h 811941"/>
                      <a:gd name="connsiteX9" fmla="*/ 726201 w 760477"/>
                      <a:gd name="connsiteY9" fmla="*/ 351520 h 811941"/>
                      <a:gd name="connsiteX10" fmla="*/ 698631 w 760477"/>
                      <a:gd name="connsiteY10" fmla="*/ 151638 h 811941"/>
                      <a:gd name="connsiteX11" fmla="*/ 526319 w 760477"/>
                      <a:gd name="connsiteY11" fmla="*/ 4 h 811941"/>
                      <a:gd name="connsiteX12" fmla="*/ 202373 w 760477"/>
                      <a:gd name="connsiteY12" fmla="*/ 135555 h 811941"/>
                      <a:gd name="connsiteX0" fmla="*/ 202373 w 765598"/>
                      <a:gd name="connsiteY0" fmla="*/ 135555 h 811941"/>
                      <a:gd name="connsiteX1" fmla="*/ 27764 w 765598"/>
                      <a:gd name="connsiteY1" fmla="*/ 287189 h 811941"/>
                      <a:gd name="connsiteX2" fmla="*/ 7087 w 765598"/>
                      <a:gd name="connsiteY2" fmla="*/ 436526 h 811941"/>
                      <a:gd name="connsiteX3" fmla="*/ 96689 w 765598"/>
                      <a:gd name="connsiteY3" fmla="*/ 567483 h 811941"/>
                      <a:gd name="connsiteX4" fmla="*/ 96689 w 765598"/>
                      <a:gd name="connsiteY4" fmla="*/ 567483 h 811941"/>
                      <a:gd name="connsiteX5" fmla="*/ 200076 w 765598"/>
                      <a:gd name="connsiteY5" fmla="*/ 778852 h 811941"/>
                      <a:gd name="connsiteX6" fmla="*/ 399958 w 765598"/>
                      <a:gd name="connsiteY6" fmla="*/ 801827 h 811941"/>
                      <a:gd name="connsiteX7" fmla="*/ 590649 w 765598"/>
                      <a:gd name="connsiteY7" fmla="*/ 682357 h 811941"/>
                      <a:gd name="connsiteX8" fmla="*/ 753771 w 765598"/>
                      <a:gd name="connsiteY8" fmla="*/ 558293 h 811941"/>
                      <a:gd name="connsiteX9" fmla="*/ 746878 w 765598"/>
                      <a:gd name="connsiteY9" fmla="*/ 314760 h 811941"/>
                      <a:gd name="connsiteX10" fmla="*/ 698631 w 765598"/>
                      <a:gd name="connsiteY10" fmla="*/ 151638 h 811941"/>
                      <a:gd name="connsiteX11" fmla="*/ 526319 w 765598"/>
                      <a:gd name="connsiteY11" fmla="*/ 4 h 811941"/>
                      <a:gd name="connsiteX12" fmla="*/ 202373 w 765598"/>
                      <a:gd name="connsiteY12" fmla="*/ 135555 h 811941"/>
                      <a:gd name="connsiteX0" fmla="*/ 202373 w 761851"/>
                      <a:gd name="connsiteY0" fmla="*/ 135555 h 811941"/>
                      <a:gd name="connsiteX1" fmla="*/ 27764 w 761851"/>
                      <a:gd name="connsiteY1" fmla="*/ 287189 h 811941"/>
                      <a:gd name="connsiteX2" fmla="*/ 7087 w 761851"/>
                      <a:gd name="connsiteY2" fmla="*/ 436526 h 811941"/>
                      <a:gd name="connsiteX3" fmla="*/ 96689 w 761851"/>
                      <a:gd name="connsiteY3" fmla="*/ 567483 h 811941"/>
                      <a:gd name="connsiteX4" fmla="*/ 96689 w 761851"/>
                      <a:gd name="connsiteY4" fmla="*/ 567483 h 811941"/>
                      <a:gd name="connsiteX5" fmla="*/ 200076 w 761851"/>
                      <a:gd name="connsiteY5" fmla="*/ 778852 h 811941"/>
                      <a:gd name="connsiteX6" fmla="*/ 399958 w 761851"/>
                      <a:gd name="connsiteY6" fmla="*/ 801827 h 811941"/>
                      <a:gd name="connsiteX7" fmla="*/ 590649 w 761851"/>
                      <a:gd name="connsiteY7" fmla="*/ 682357 h 811941"/>
                      <a:gd name="connsiteX8" fmla="*/ 753771 w 761851"/>
                      <a:gd name="connsiteY8" fmla="*/ 558293 h 811941"/>
                      <a:gd name="connsiteX9" fmla="*/ 733093 w 761851"/>
                      <a:gd name="connsiteY9" fmla="*/ 323950 h 811941"/>
                      <a:gd name="connsiteX10" fmla="*/ 698631 w 761851"/>
                      <a:gd name="connsiteY10" fmla="*/ 151638 h 811941"/>
                      <a:gd name="connsiteX11" fmla="*/ 526319 w 761851"/>
                      <a:gd name="connsiteY11" fmla="*/ 4 h 811941"/>
                      <a:gd name="connsiteX12" fmla="*/ 202373 w 761851"/>
                      <a:gd name="connsiteY12" fmla="*/ 135555 h 811941"/>
                      <a:gd name="connsiteX0" fmla="*/ 202373 w 762755"/>
                      <a:gd name="connsiteY0" fmla="*/ 135553 h 811939"/>
                      <a:gd name="connsiteX1" fmla="*/ 27764 w 762755"/>
                      <a:gd name="connsiteY1" fmla="*/ 287187 h 811939"/>
                      <a:gd name="connsiteX2" fmla="*/ 7087 w 762755"/>
                      <a:gd name="connsiteY2" fmla="*/ 436524 h 811939"/>
                      <a:gd name="connsiteX3" fmla="*/ 96689 w 762755"/>
                      <a:gd name="connsiteY3" fmla="*/ 567481 h 811939"/>
                      <a:gd name="connsiteX4" fmla="*/ 96689 w 762755"/>
                      <a:gd name="connsiteY4" fmla="*/ 567481 h 811939"/>
                      <a:gd name="connsiteX5" fmla="*/ 200076 w 762755"/>
                      <a:gd name="connsiteY5" fmla="*/ 778850 h 811939"/>
                      <a:gd name="connsiteX6" fmla="*/ 399958 w 762755"/>
                      <a:gd name="connsiteY6" fmla="*/ 801825 h 811939"/>
                      <a:gd name="connsiteX7" fmla="*/ 590649 w 762755"/>
                      <a:gd name="connsiteY7" fmla="*/ 682355 h 811939"/>
                      <a:gd name="connsiteX8" fmla="*/ 753771 w 762755"/>
                      <a:gd name="connsiteY8" fmla="*/ 558291 h 811939"/>
                      <a:gd name="connsiteX9" fmla="*/ 733093 w 762755"/>
                      <a:gd name="connsiteY9" fmla="*/ 323948 h 811939"/>
                      <a:gd name="connsiteX10" fmla="*/ 661871 w 762755"/>
                      <a:gd name="connsiteY10" fmla="*/ 133256 h 811939"/>
                      <a:gd name="connsiteX11" fmla="*/ 526319 w 762755"/>
                      <a:gd name="connsiteY11" fmla="*/ 2 h 811939"/>
                      <a:gd name="connsiteX12" fmla="*/ 202373 w 762755"/>
                      <a:gd name="connsiteY12" fmla="*/ 135553 h 811939"/>
                      <a:gd name="connsiteX0" fmla="*/ 202373 w 761851"/>
                      <a:gd name="connsiteY0" fmla="*/ 135551 h 811937"/>
                      <a:gd name="connsiteX1" fmla="*/ 27764 w 761851"/>
                      <a:gd name="connsiteY1" fmla="*/ 287185 h 811937"/>
                      <a:gd name="connsiteX2" fmla="*/ 7087 w 761851"/>
                      <a:gd name="connsiteY2" fmla="*/ 436522 h 811937"/>
                      <a:gd name="connsiteX3" fmla="*/ 96689 w 761851"/>
                      <a:gd name="connsiteY3" fmla="*/ 567479 h 811937"/>
                      <a:gd name="connsiteX4" fmla="*/ 96689 w 761851"/>
                      <a:gd name="connsiteY4" fmla="*/ 567479 h 811937"/>
                      <a:gd name="connsiteX5" fmla="*/ 200076 w 761851"/>
                      <a:gd name="connsiteY5" fmla="*/ 778848 h 811937"/>
                      <a:gd name="connsiteX6" fmla="*/ 399958 w 761851"/>
                      <a:gd name="connsiteY6" fmla="*/ 801823 h 811937"/>
                      <a:gd name="connsiteX7" fmla="*/ 590649 w 761851"/>
                      <a:gd name="connsiteY7" fmla="*/ 682353 h 811937"/>
                      <a:gd name="connsiteX8" fmla="*/ 753771 w 761851"/>
                      <a:gd name="connsiteY8" fmla="*/ 558289 h 811937"/>
                      <a:gd name="connsiteX9" fmla="*/ 733093 w 761851"/>
                      <a:gd name="connsiteY9" fmla="*/ 323946 h 811937"/>
                      <a:gd name="connsiteX10" fmla="*/ 698631 w 761851"/>
                      <a:gd name="connsiteY10" fmla="*/ 135552 h 811937"/>
                      <a:gd name="connsiteX11" fmla="*/ 526319 w 761851"/>
                      <a:gd name="connsiteY11" fmla="*/ 0 h 811937"/>
                      <a:gd name="connsiteX12" fmla="*/ 202373 w 761851"/>
                      <a:gd name="connsiteY12" fmla="*/ 135551 h 811937"/>
                      <a:gd name="connsiteX0" fmla="*/ 202373 w 757155"/>
                      <a:gd name="connsiteY0" fmla="*/ 135551 h 811937"/>
                      <a:gd name="connsiteX1" fmla="*/ 27764 w 757155"/>
                      <a:gd name="connsiteY1" fmla="*/ 287185 h 811937"/>
                      <a:gd name="connsiteX2" fmla="*/ 7087 w 757155"/>
                      <a:gd name="connsiteY2" fmla="*/ 436522 h 811937"/>
                      <a:gd name="connsiteX3" fmla="*/ 96689 w 757155"/>
                      <a:gd name="connsiteY3" fmla="*/ 567479 h 811937"/>
                      <a:gd name="connsiteX4" fmla="*/ 96689 w 757155"/>
                      <a:gd name="connsiteY4" fmla="*/ 567479 h 811937"/>
                      <a:gd name="connsiteX5" fmla="*/ 200076 w 757155"/>
                      <a:gd name="connsiteY5" fmla="*/ 778848 h 811937"/>
                      <a:gd name="connsiteX6" fmla="*/ 399958 w 757155"/>
                      <a:gd name="connsiteY6" fmla="*/ 801823 h 811937"/>
                      <a:gd name="connsiteX7" fmla="*/ 590649 w 757155"/>
                      <a:gd name="connsiteY7" fmla="*/ 682353 h 811937"/>
                      <a:gd name="connsiteX8" fmla="*/ 753771 w 757155"/>
                      <a:gd name="connsiteY8" fmla="*/ 558289 h 811937"/>
                      <a:gd name="connsiteX9" fmla="*/ 700929 w 757155"/>
                      <a:gd name="connsiteY9" fmla="*/ 418143 h 811937"/>
                      <a:gd name="connsiteX10" fmla="*/ 698631 w 757155"/>
                      <a:gd name="connsiteY10" fmla="*/ 135552 h 811937"/>
                      <a:gd name="connsiteX11" fmla="*/ 526319 w 757155"/>
                      <a:gd name="connsiteY11" fmla="*/ 0 h 811937"/>
                      <a:gd name="connsiteX12" fmla="*/ 202373 w 757155"/>
                      <a:gd name="connsiteY12" fmla="*/ 135551 h 811937"/>
                      <a:gd name="connsiteX0" fmla="*/ 202373 w 764171"/>
                      <a:gd name="connsiteY0" fmla="*/ 135551 h 811937"/>
                      <a:gd name="connsiteX1" fmla="*/ 27764 w 764171"/>
                      <a:gd name="connsiteY1" fmla="*/ 287185 h 811937"/>
                      <a:gd name="connsiteX2" fmla="*/ 7087 w 764171"/>
                      <a:gd name="connsiteY2" fmla="*/ 436522 h 811937"/>
                      <a:gd name="connsiteX3" fmla="*/ 96689 w 764171"/>
                      <a:gd name="connsiteY3" fmla="*/ 567479 h 811937"/>
                      <a:gd name="connsiteX4" fmla="*/ 96689 w 764171"/>
                      <a:gd name="connsiteY4" fmla="*/ 567479 h 811937"/>
                      <a:gd name="connsiteX5" fmla="*/ 200076 w 764171"/>
                      <a:gd name="connsiteY5" fmla="*/ 778848 h 811937"/>
                      <a:gd name="connsiteX6" fmla="*/ 399958 w 764171"/>
                      <a:gd name="connsiteY6" fmla="*/ 801823 h 811937"/>
                      <a:gd name="connsiteX7" fmla="*/ 590649 w 764171"/>
                      <a:gd name="connsiteY7" fmla="*/ 682353 h 811937"/>
                      <a:gd name="connsiteX8" fmla="*/ 753771 w 764171"/>
                      <a:gd name="connsiteY8" fmla="*/ 558289 h 811937"/>
                      <a:gd name="connsiteX9" fmla="*/ 742283 w 764171"/>
                      <a:gd name="connsiteY9" fmla="*/ 353813 h 811937"/>
                      <a:gd name="connsiteX10" fmla="*/ 698631 w 764171"/>
                      <a:gd name="connsiteY10" fmla="*/ 135552 h 811937"/>
                      <a:gd name="connsiteX11" fmla="*/ 526319 w 764171"/>
                      <a:gd name="connsiteY11" fmla="*/ 0 h 811937"/>
                      <a:gd name="connsiteX12" fmla="*/ 202373 w 764171"/>
                      <a:gd name="connsiteY12" fmla="*/ 135551 h 811937"/>
                      <a:gd name="connsiteX0" fmla="*/ 202373 w 745887"/>
                      <a:gd name="connsiteY0" fmla="*/ 135551 h 811937"/>
                      <a:gd name="connsiteX1" fmla="*/ 27764 w 745887"/>
                      <a:gd name="connsiteY1" fmla="*/ 287185 h 811937"/>
                      <a:gd name="connsiteX2" fmla="*/ 7087 w 745887"/>
                      <a:gd name="connsiteY2" fmla="*/ 436522 h 811937"/>
                      <a:gd name="connsiteX3" fmla="*/ 96689 w 745887"/>
                      <a:gd name="connsiteY3" fmla="*/ 567479 h 811937"/>
                      <a:gd name="connsiteX4" fmla="*/ 96689 w 745887"/>
                      <a:gd name="connsiteY4" fmla="*/ 567479 h 811937"/>
                      <a:gd name="connsiteX5" fmla="*/ 200076 w 745887"/>
                      <a:gd name="connsiteY5" fmla="*/ 778848 h 811937"/>
                      <a:gd name="connsiteX6" fmla="*/ 399958 w 745887"/>
                      <a:gd name="connsiteY6" fmla="*/ 801823 h 811937"/>
                      <a:gd name="connsiteX7" fmla="*/ 590649 w 745887"/>
                      <a:gd name="connsiteY7" fmla="*/ 682353 h 811937"/>
                      <a:gd name="connsiteX8" fmla="*/ 726201 w 745887"/>
                      <a:gd name="connsiteY8" fmla="*/ 558289 h 811937"/>
                      <a:gd name="connsiteX9" fmla="*/ 742283 w 745887"/>
                      <a:gd name="connsiteY9" fmla="*/ 353813 h 811937"/>
                      <a:gd name="connsiteX10" fmla="*/ 698631 w 745887"/>
                      <a:gd name="connsiteY10" fmla="*/ 135552 h 811937"/>
                      <a:gd name="connsiteX11" fmla="*/ 526319 w 745887"/>
                      <a:gd name="connsiteY11" fmla="*/ 0 h 811937"/>
                      <a:gd name="connsiteX12" fmla="*/ 202373 w 745887"/>
                      <a:gd name="connsiteY12" fmla="*/ 135551 h 8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5887" h="811937">
                        <a:moveTo>
                          <a:pt x="202373" y="135551"/>
                        </a:moveTo>
                        <a:cubicBezTo>
                          <a:pt x="119280" y="183415"/>
                          <a:pt x="60312" y="237023"/>
                          <a:pt x="27764" y="287185"/>
                        </a:cubicBezTo>
                        <a:cubicBezTo>
                          <a:pt x="-4784" y="337347"/>
                          <a:pt x="-4400" y="389806"/>
                          <a:pt x="7087" y="436522"/>
                        </a:cubicBezTo>
                        <a:cubicBezTo>
                          <a:pt x="18574" y="483238"/>
                          <a:pt x="96689" y="567479"/>
                          <a:pt x="96689" y="567479"/>
                        </a:cubicBezTo>
                        <a:lnTo>
                          <a:pt x="96689" y="567479"/>
                        </a:lnTo>
                        <a:cubicBezTo>
                          <a:pt x="113920" y="602707"/>
                          <a:pt x="149531" y="739791"/>
                          <a:pt x="200076" y="778848"/>
                        </a:cubicBezTo>
                        <a:cubicBezTo>
                          <a:pt x="250621" y="817905"/>
                          <a:pt x="334863" y="817905"/>
                          <a:pt x="399958" y="801823"/>
                        </a:cubicBezTo>
                        <a:cubicBezTo>
                          <a:pt x="465053" y="785741"/>
                          <a:pt x="536275" y="722942"/>
                          <a:pt x="590649" y="682353"/>
                        </a:cubicBezTo>
                        <a:cubicBezTo>
                          <a:pt x="645023" y="641764"/>
                          <a:pt x="700929" y="613046"/>
                          <a:pt x="726201" y="558289"/>
                        </a:cubicBezTo>
                        <a:cubicBezTo>
                          <a:pt x="751473" y="503532"/>
                          <a:pt x="746878" y="424269"/>
                          <a:pt x="742283" y="353813"/>
                        </a:cubicBezTo>
                        <a:cubicBezTo>
                          <a:pt x="737688" y="283357"/>
                          <a:pt x="736922" y="200264"/>
                          <a:pt x="698631" y="135552"/>
                        </a:cubicBezTo>
                        <a:cubicBezTo>
                          <a:pt x="660340" y="70840"/>
                          <a:pt x="609029" y="0"/>
                          <a:pt x="526319" y="0"/>
                        </a:cubicBezTo>
                        <a:cubicBezTo>
                          <a:pt x="443609" y="0"/>
                          <a:pt x="285466" y="87687"/>
                          <a:pt x="202373" y="13555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Forme libre 9">
                    <a:extLst>
                      <a:ext uri="{FF2B5EF4-FFF2-40B4-BE49-F238E27FC236}">
                        <a16:creationId xmlns:a16="http://schemas.microsoft.com/office/drawing/2014/main" id="{D6B1E336-A37D-46D0-9954-E9FDA4C7B101}"/>
                      </a:ext>
                    </a:extLst>
                  </p:cNvPr>
                  <p:cNvSpPr/>
                  <p:nvPr/>
                </p:nvSpPr>
                <p:spPr>
                  <a:xfrm>
                    <a:off x="3797000" y="1915449"/>
                    <a:ext cx="621627" cy="520770"/>
                  </a:xfrm>
                  <a:custGeom>
                    <a:avLst/>
                    <a:gdLst>
                      <a:gd name="connsiteX0" fmla="*/ 628831 w 640823"/>
                      <a:gd name="connsiteY0" fmla="*/ 78384 h 518649"/>
                      <a:gd name="connsiteX1" fmla="*/ 551713 w 640823"/>
                      <a:gd name="connsiteY1" fmla="*/ 238128 h 518649"/>
                      <a:gd name="connsiteX2" fmla="*/ 414002 w 640823"/>
                      <a:gd name="connsiteY2" fmla="*/ 469482 h 518649"/>
                      <a:gd name="connsiteX3" fmla="*/ 240487 w 640823"/>
                      <a:gd name="connsiteY3" fmla="*/ 502533 h 518649"/>
                      <a:gd name="connsiteX4" fmla="*/ 39429 w 640823"/>
                      <a:gd name="connsiteY4" fmla="*/ 268425 h 518649"/>
                      <a:gd name="connsiteX5" fmla="*/ 22903 w 640823"/>
                      <a:gd name="connsiteY5" fmla="*/ 105926 h 518649"/>
                      <a:gd name="connsiteX6" fmla="*/ 292817 w 640823"/>
                      <a:gd name="connsiteY6" fmla="*/ 1266 h 518649"/>
                      <a:gd name="connsiteX7" fmla="*/ 628831 w 640823"/>
                      <a:gd name="connsiteY7" fmla="*/ 78384 h 518649"/>
                      <a:gd name="connsiteX0" fmla="*/ 582010 w 599789"/>
                      <a:gd name="connsiteY0" fmla="*/ 33206 h 525801"/>
                      <a:gd name="connsiteX1" fmla="*/ 551713 w 599789"/>
                      <a:gd name="connsiteY1" fmla="*/ 245280 h 525801"/>
                      <a:gd name="connsiteX2" fmla="*/ 414002 w 599789"/>
                      <a:gd name="connsiteY2" fmla="*/ 476634 h 525801"/>
                      <a:gd name="connsiteX3" fmla="*/ 240487 w 599789"/>
                      <a:gd name="connsiteY3" fmla="*/ 509685 h 525801"/>
                      <a:gd name="connsiteX4" fmla="*/ 39429 w 599789"/>
                      <a:gd name="connsiteY4" fmla="*/ 275577 h 525801"/>
                      <a:gd name="connsiteX5" fmla="*/ 22903 w 599789"/>
                      <a:gd name="connsiteY5" fmla="*/ 113078 h 525801"/>
                      <a:gd name="connsiteX6" fmla="*/ 292817 w 599789"/>
                      <a:gd name="connsiteY6" fmla="*/ 8418 h 525801"/>
                      <a:gd name="connsiteX7" fmla="*/ 582010 w 599789"/>
                      <a:gd name="connsiteY7" fmla="*/ 33206 h 525801"/>
                      <a:gd name="connsiteX0" fmla="*/ 587518 w 604355"/>
                      <a:gd name="connsiteY0" fmla="*/ 47153 h 520469"/>
                      <a:gd name="connsiteX1" fmla="*/ 551713 w 604355"/>
                      <a:gd name="connsiteY1" fmla="*/ 239948 h 520469"/>
                      <a:gd name="connsiteX2" fmla="*/ 414002 w 604355"/>
                      <a:gd name="connsiteY2" fmla="*/ 471302 h 520469"/>
                      <a:gd name="connsiteX3" fmla="*/ 240487 w 604355"/>
                      <a:gd name="connsiteY3" fmla="*/ 504353 h 520469"/>
                      <a:gd name="connsiteX4" fmla="*/ 39429 w 604355"/>
                      <a:gd name="connsiteY4" fmla="*/ 270245 h 520469"/>
                      <a:gd name="connsiteX5" fmla="*/ 22903 w 604355"/>
                      <a:gd name="connsiteY5" fmla="*/ 107746 h 520469"/>
                      <a:gd name="connsiteX6" fmla="*/ 292817 w 604355"/>
                      <a:gd name="connsiteY6" fmla="*/ 3086 h 520469"/>
                      <a:gd name="connsiteX7" fmla="*/ 587518 w 604355"/>
                      <a:gd name="connsiteY7" fmla="*/ 47153 h 520469"/>
                      <a:gd name="connsiteX0" fmla="*/ 598535 w 613747"/>
                      <a:gd name="connsiteY0" fmla="*/ 51834 h 519641"/>
                      <a:gd name="connsiteX1" fmla="*/ 551713 w 613747"/>
                      <a:gd name="connsiteY1" fmla="*/ 239120 h 519641"/>
                      <a:gd name="connsiteX2" fmla="*/ 414002 w 613747"/>
                      <a:gd name="connsiteY2" fmla="*/ 470474 h 519641"/>
                      <a:gd name="connsiteX3" fmla="*/ 240487 w 613747"/>
                      <a:gd name="connsiteY3" fmla="*/ 503525 h 519641"/>
                      <a:gd name="connsiteX4" fmla="*/ 39429 w 613747"/>
                      <a:gd name="connsiteY4" fmla="*/ 269417 h 519641"/>
                      <a:gd name="connsiteX5" fmla="*/ 22903 w 613747"/>
                      <a:gd name="connsiteY5" fmla="*/ 106918 h 519641"/>
                      <a:gd name="connsiteX6" fmla="*/ 292817 w 613747"/>
                      <a:gd name="connsiteY6" fmla="*/ 2258 h 519641"/>
                      <a:gd name="connsiteX7" fmla="*/ 598535 w 613747"/>
                      <a:gd name="connsiteY7" fmla="*/ 51834 h 519641"/>
                      <a:gd name="connsiteX0" fmla="*/ 598535 w 619760"/>
                      <a:gd name="connsiteY0" fmla="*/ 51528 h 520505"/>
                      <a:gd name="connsiteX1" fmla="*/ 573747 w 619760"/>
                      <a:gd name="connsiteY1" fmla="*/ 208518 h 520505"/>
                      <a:gd name="connsiteX2" fmla="*/ 414002 w 619760"/>
                      <a:gd name="connsiteY2" fmla="*/ 470168 h 520505"/>
                      <a:gd name="connsiteX3" fmla="*/ 240487 w 619760"/>
                      <a:gd name="connsiteY3" fmla="*/ 503219 h 520505"/>
                      <a:gd name="connsiteX4" fmla="*/ 39429 w 619760"/>
                      <a:gd name="connsiteY4" fmla="*/ 269111 h 520505"/>
                      <a:gd name="connsiteX5" fmla="*/ 22903 w 619760"/>
                      <a:gd name="connsiteY5" fmla="*/ 106612 h 520505"/>
                      <a:gd name="connsiteX6" fmla="*/ 292817 w 619760"/>
                      <a:gd name="connsiteY6" fmla="*/ 1952 h 520505"/>
                      <a:gd name="connsiteX7" fmla="*/ 598535 w 619760"/>
                      <a:gd name="connsiteY7" fmla="*/ 51528 h 520505"/>
                      <a:gd name="connsiteX0" fmla="*/ 598535 w 621627"/>
                      <a:gd name="connsiteY0" fmla="*/ 51457 h 520770"/>
                      <a:gd name="connsiteX1" fmla="*/ 579255 w 621627"/>
                      <a:gd name="connsiteY1" fmla="*/ 200184 h 520770"/>
                      <a:gd name="connsiteX2" fmla="*/ 414002 w 621627"/>
                      <a:gd name="connsiteY2" fmla="*/ 470097 h 520770"/>
                      <a:gd name="connsiteX3" fmla="*/ 240487 w 621627"/>
                      <a:gd name="connsiteY3" fmla="*/ 503148 h 520770"/>
                      <a:gd name="connsiteX4" fmla="*/ 39429 w 621627"/>
                      <a:gd name="connsiteY4" fmla="*/ 269040 h 520770"/>
                      <a:gd name="connsiteX5" fmla="*/ 22903 w 621627"/>
                      <a:gd name="connsiteY5" fmla="*/ 106541 h 520770"/>
                      <a:gd name="connsiteX6" fmla="*/ 292817 w 621627"/>
                      <a:gd name="connsiteY6" fmla="*/ 1881 h 520770"/>
                      <a:gd name="connsiteX7" fmla="*/ 598535 w 621627"/>
                      <a:gd name="connsiteY7" fmla="*/ 51457 h 52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1627" h="520770">
                        <a:moveTo>
                          <a:pt x="598535" y="51457"/>
                        </a:moveTo>
                        <a:cubicBezTo>
                          <a:pt x="646274" y="84507"/>
                          <a:pt x="610010" y="130411"/>
                          <a:pt x="579255" y="200184"/>
                        </a:cubicBezTo>
                        <a:cubicBezTo>
                          <a:pt x="548500" y="269957"/>
                          <a:pt x="470463" y="419603"/>
                          <a:pt x="414002" y="470097"/>
                        </a:cubicBezTo>
                        <a:cubicBezTo>
                          <a:pt x="357541" y="520591"/>
                          <a:pt x="302916" y="536657"/>
                          <a:pt x="240487" y="503148"/>
                        </a:cubicBezTo>
                        <a:cubicBezTo>
                          <a:pt x="178058" y="469639"/>
                          <a:pt x="75693" y="335141"/>
                          <a:pt x="39429" y="269040"/>
                        </a:cubicBezTo>
                        <a:cubicBezTo>
                          <a:pt x="3165" y="202939"/>
                          <a:pt x="-19328" y="151068"/>
                          <a:pt x="22903" y="106541"/>
                        </a:cubicBezTo>
                        <a:cubicBezTo>
                          <a:pt x="65134" y="62014"/>
                          <a:pt x="196878" y="11062"/>
                          <a:pt x="292817" y="1881"/>
                        </a:cubicBezTo>
                        <a:cubicBezTo>
                          <a:pt x="388756" y="-7300"/>
                          <a:pt x="550796" y="18407"/>
                          <a:pt x="598535" y="51457"/>
                        </a:cubicBezTo>
                        <a:close/>
                      </a:path>
                    </a:pathLst>
                  </a:custGeom>
                  <a:solidFill>
                    <a:srgbClr val="02B2BE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Forme libre 10">
                    <a:extLst>
                      <a:ext uri="{FF2B5EF4-FFF2-40B4-BE49-F238E27FC236}">
                        <a16:creationId xmlns:a16="http://schemas.microsoft.com/office/drawing/2014/main" id="{2312F92E-A29F-45D6-8056-E980EB8C6214}"/>
                      </a:ext>
                    </a:extLst>
                  </p:cNvPr>
                  <p:cNvSpPr/>
                  <p:nvPr/>
                </p:nvSpPr>
                <p:spPr>
                  <a:xfrm>
                    <a:off x="3368188" y="2064824"/>
                    <a:ext cx="466440" cy="541745"/>
                  </a:xfrm>
                  <a:custGeom>
                    <a:avLst/>
                    <a:gdLst>
                      <a:gd name="connsiteX0" fmla="*/ 26237 w 465333"/>
                      <a:gd name="connsiteY0" fmla="*/ 231094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231094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6237 w 465333"/>
                      <a:gd name="connsiteY0" fmla="*/ 173256 h 540253"/>
                      <a:gd name="connsiteX1" fmla="*/ 26237 w 465333"/>
                      <a:gd name="connsiteY1" fmla="*/ 297196 h 540253"/>
                      <a:gd name="connsiteX2" fmla="*/ 298905 w 465333"/>
                      <a:gd name="connsiteY2" fmla="*/ 534058 h 540253"/>
                      <a:gd name="connsiteX3" fmla="*/ 414582 w 465333"/>
                      <a:gd name="connsiteY3" fmla="*/ 445923 h 540253"/>
                      <a:gd name="connsiteX4" fmla="*/ 464158 w 465333"/>
                      <a:gd name="connsiteY4" fmla="*/ 178764 h 540253"/>
                      <a:gd name="connsiteX5" fmla="*/ 433861 w 465333"/>
                      <a:gd name="connsiteY5" fmla="*/ 10757 h 540253"/>
                      <a:gd name="connsiteX6" fmla="*/ 271362 w 465333"/>
                      <a:gd name="connsiteY6" fmla="*/ 16266 h 540253"/>
                      <a:gd name="connsiteX7" fmla="*/ 271362 w 465333"/>
                      <a:gd name="connsiteY7" fmla="*/ 16266 h 540253"/>
                      <a:gd name="connsiteX8" fmla="*/ 26237 w 465333"/>
                      <a:gd name="connsiteY8" fmla="*/ 173256 h 540253"/>
                      <a:gd name="connsiteX0" fmla="*/ 29854 w 468950"/>
                      <a:gd name="connsiteY0" fmla="*/ 173256 h 540253"/>
                      <a:gd name="connsiteX1" fmla="*/ 29854 w 468950"/>
                      <a:gd name="connsiteY1" fmla="*/ 297196 h 540253"/>
                      <a:gd name="connsiteX2" fmla="*/ 302522 w 468950"/>
                      <a:gd name="connsiteY2" fmla="*/ 534058 h 540253"/>
                      <a:gd name="connsiteX3" fmla="*/ 418199 w 468950"/>
                      <a:gd name="connsiteY3" fmla="*/ 445923 h 540253"/>
                      <a:gd name="connsiteX4" fmla="*/ 467775 w 468950"/>
                      <a:gd name="connsiteY4" fmla="*/ 178764 h 540253"/>
                      <a:gd name="connsiteX5" fmla="*/ 437478 w 468950"/>
                      <a:gd name="connsiteY5" fmla="*/ 10757 h 540253"/>
                      <a:gd name="connsiteX6" fmla="*/ 274979 w 468950"/>
                      <a:gd name="connsiteY6" fmla="*/ 16266 h 540253"/>
                      <a:gd name="connsiteX7" fmla="*/ 274979 w 468950"/>
                      <a:gd name="connsiteY7" fmla="*/ 16266 h 540253"/>
                      <a:gd name="connsiteX8" fmla="*/ 29854 w 468950"/>
                      <a:gd name="connsiteY8" fmla="*/ 173256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69805 w 463776"/>
                      <a:gd name="connsiteY7" fmla="*/ 16266 h 540253"/>
                      <a:gd name="connsiteX8" fmla="*/ 35697 w 463776"/>
                      <a:gd name="connsiteY8" fmla="*/ 159485 h 540253"/>
                      <a:gd name="connsiteX0" fmla="*/ 35697 w 463776"/>
                      <a:gd name="connsiteY0" fmla="*/ 159485 h 540253"/>
                      <a:gd name="connsiteX1" fmla="*/ 24680 w 463776"/>
                      <a:gd name="connsiteY1" fmla="*/ 297196 h 540253"/>
                      <a:gd name="connsiteX2" fmla="*/ 297348 w 463776"/>
                      <a:gd name="connsiteY2" fmla="*/ 534058 h 540253"/>
                      <a:gd name="connsiteX3" fmla="*/ 413025 w 463776"/>
                      <a:gd name="connsiteY3" fmla="*/ 445923 h 540253"/>
                      <a:gd name="connsiteX4" fmla="*/ 462601 w 463776"/>
                      <a:gd name="connsiteY4" fmla="*/ 178764 h 540253"/>
                      <a:gd name="connsiteX5" fmla="*/ 432304 w 463776"/>
                      <a:gd name="connsiteY5" fmla="*/ 10757 h 540253"/>
                      <a:gd name="connsiteX6" fmla="*/ 269805 w 463776"/>
                      <a:gd name="connsiteY6" fmla="*/ 16266 h 540253"/>
                      <a:gd name="connsiteX7" fmla="*/ 234000 w 463776"/>
                      <a:gd name="connsiteY7" fmla="*/ 43808 h 540253"/>
                      <a:gd name="connsiteX8" fmla="*/ 35697 w 463776"/>
                      <a:gd name="connsiteY8" fmla="*/ 159485 h 540253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234000 w 463448"/>
                      <a:gd name="connsiteY7" fmla="*/ 44616 h 541061"/>
                      <a:gd name="connsiteX8" fmla="*/ 35697 w 463448"/>
                      <a:gd name="connsiteY8" fmla="*/ 160293 h 541061"/>
                      <a:gd name="connsiteX0" fmla="*/ 35697 w 463448"/>
                      <a:gd name="connsiteY0" fmla="*/ 160293 h 541061"/>
                      <a:gd name="connsiteX1" fmla="*/ 24680 w 463448"/>
                      <a:gd name="connsiteY1" fmla="*/ 298004 h 541061"/>
                      <a:gd name="connsiteX2" fmla="*/ 297348 w 463448"/>
                      <a:gd name="connsiteY2" fmla="*/ 534866 h 541061"/>
                      <a:gd name="connsiteX3" fmla="*/ 413025 w 463448"/>
                      <a:gd name="connsiteY3" fmla="*/ 446731 h 541061"/>
                      <a:gd name="connsiteX4" fmla="*/ 462601 w 463448"/>
                      <a:gd name="connsiteY4" fmla="*/ 179572 h 541061"/>
                      <a:gd name="connsiteX5" fmla="*/ 432304 w 463448"/>
                      <a:gd name="connsiteY5" fmla="*/ 11565 h 541061"/>
                      <a:gd name="connsiteX6" fmla="*/ 291839 w 463448"/>
                      <a:gd name="connsiteY6" fmla="*/ 14320 h 541061"/>
                      <a:gd name="connsiteX7" fmla="*/ 35697 w 463448"/>
                      <a:gd name="connsiteY7" fmla="*/ 160293 h 541061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6837 h 537605"/>
                      <a:gd name="connsiteX1" fmla="*/ 24680 w 463555"/>
                      <a:gd name="connsiteY1" fmla="*/ 294548 h 537605"/>
                      <a:gd name="connsiteX2" fmla="*/ 297348 w 463555"/>
                      <a:gd name="connsiteY2" fmla="*/ 531410 h 537605"/>
                      <a:gd name="connsiteX3" fmla="*/ 413025 w 463555"/>
                      <a:gd name="connsiteY3" fmla="*/ 443275 h 537605"/>
                      <a:gd name="connsiteX4" fmla="*/ 462601 w 463555"/>
                      <a:gd name="connsiteY4" fmla="*/ 176116 h 537605"/>
                      <a:gd name="connsiteX5" fmla="*/ 432304 w 463555"/>
                      <a:gd name="connsiteY5" fmla="*/ 8109 h 537605"/>
                      <a:gd name="connsiteX6" fmla="*/ 283576 w 463555"/>
                      <a:gd name="connsiteY6" fmla="*/ 24635 h 537605"/>
                      <a:gd name="connsiteX7" fmla="*/ 35697 w 463555"/>
                      <a:gd name="connsiteY7" fmla="*/ 156837 h 537605"/>
                      <a:gd name="connsiteX0" fmla="*/ 35697 w 463555"/>
                      <a:gd name="connsiteY0" fmla="*/ 157191 h 537959"/>
                      <a:gd name="connsiteX1" fmla="*/ 24680 w 463555"/>
                      <a:gd name="connsiteY1" fmla="*/ 294902 h 537959"/>
                      <a:gd name="connsiteX2" fmla="*/ 297348 w 463555"/>
                      <a:gd name="connsiteY2" fmla="*/ 531764 h 537959"/>
                      <a:gd name="connsiteX3" fmla="*/ 413025 w 463555"/>
                      <a:gd name="connsiteY3" fmla="*/ 443629 h 537959"/>
                      <a:gd name="connsiteX4" fmla="*/ 462601 w 463555"/>
                      <a:gd name="connsiteY4" fmla="*/ 176470 h 537959"/>
                      <a:gd name="connsiteX5" fmla="*/ 432304 w 463555"/>
                      <a:gd name="connsiteY5" fmla="*/ 8463 h 537959"/>
                      <a:gd name="connsiteX6" fmla="*/ 283576 w 463555"/>
                      <a:gd name="connsiteY6" fmla="*/ 24989 h 537959"/>
                      <a:gd name="connsiteX7" fmla="*/ 35697 w 463555"/>
                      <a:gd name="connsiteY7" fmla="*/ 157191 h 537959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54976 w 463555"/>
                      <a:gd name="connsiteY7" fmla="*/ 155468 h 541745"/>
                      <a:gd name="connsiteX8" fmla="*/ 35697 w 463555"/>
                      <a:gd name="connsiteY8" fmla="*/ 160977 h 541745"/>
                      <a:gd name="connsiteX0" fmla="*/ 35697 w 463555"/>
                      <a:gd name="connsiteY0" fmla="*/ 160977 h 541745"/>
                      <a:gd name="connsiteX1" fmla="*/ 24680 w 463555"/>
                      <a:gd name="connsiteY1" fmla="*/ 298688 h 541745"/>
                      <a:gd name="connsiteX2" fmla="*/ 297348 w 463555"/>
                      <a:gd name="connsiteY2" fmla="*/ 535550 h 541745"/>
                      <a:gd name="connsiteX3" fmla="*/ 413025 w 463555"/>
                      <a:gd name="connsiteY3" fmla="*/ 447415 h 541745"/>
                      <a:gd name="connsiteX4" fmla="*/ 462601 w 463555"/>
                      <a:gd name="connsiteY4" fmla="*/ 180256 h 541745"/>
                      <a:gd name="connsiteX5" fmla="*/ 432304 w 463555"/>
                      <a:gd name="connsiteY5" fmla="*/ 12249 h 541745"/>
                      <a:gd name="connsiteX6" fmla="*/ 283576 w 463555"/>
                      <a:gd name="connsiteY6" fmla="*/ 28775 h 541745"/>
                      <a:gd name="connsiteX7" fmla="*/ 104552 w 463555"/>
                      <a:gd name="connsiteY7" fmla="*/ 122418 h 541745"/>
                      <a:gd name="connsiteX8" fmla="*/ 35697 w 463555"/>
                      <a:gd name="connsiteY8" fmla="*/ 160977 h 541745"/>
                      <a:gd name="connsiteX0" fmla="*/ 38582 w 466440"/>
                      <a:gd name="connsiteY0" fmla="*/ 160977 h 541745"/>
                      <a:gd name="connsiteX1" fmla="*/ 27565 w 466440"/>
                      <a:gd name="connsiteY1" fmla="*/ 298688 h 541745"/>
                      <a:gd name="connsiteX2" fmla="*/ 300233 w 466440"/>
                      <a:gd name="connsiteY2" fmla="*/ 535550 h 541745"/>
                      <a:gd name="connsiteX3" fmla="*/ 415910 w 466440"/>
                      <a:gd name="connsiteY3" fmla="*/ 447415 h 541745"/>
                      <a:gd name="connsiteX4" fmla="*/ 465486 w 466440"/>
                      <a:gd name="connsiteY4" fmla="*/ 180256 h 541745"/>
                      <a:gd name="connsiteX5" fmla="*/ 435189 w 466440"/>
                      <a:gd name="connsiteY5" fmla="*/ 12249 h 541745"/>
                      <a:gd name="connsiteX6" fmla="*/ 286461 w 466440"/>
                      <a:gd name="connsiteY6" fmla="*/ 28775 h 541745"/>
                      <a:gd name="connsiteX7" fmla="*/ 38582 w 466440"/>
                      <a:gd name="connsiteY7" fmla="*/ 160977 h 54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6440" h="541745">
                        <a:moveTo>
                          <a:pt x="38582" y="160977"/>
                        </a:moveTo>
                        <a:cubicBezTo>
                          <a:pt x="-4567" y="205962"/>
                          <a:pt x="-16043" y="236259"/>
                          <a:pt x="27565" y="298688"/>
                        </a:cubicBezTo>
                        <a:cubicBezTo>
                          <a:pt x="71173" y="361117"/>
                          <a:pt x="235509" y="510762"/>
                          <a:pt x="300233" y="535550"/>
                        </a:cubicBezTo>
                        <a:cubicBezTo>
                          <a:pt x="364957" y="560338"/>
                          <a:pt x="388368" y="506631"/>
                          <a:pt x="415910" y="447415"/>
                        </a:cubicBezTo>
                        <a:cubicBezTo>
                          <a:pt x="443452" y="388199"/>
                          <a:pt x="462273" y="252783"/>
                          <a:pt x="465486" y="180256"/>
                        </a:cubicBezTo>
                        <a:cubicBezTo>
                          <a:pt x="468699" y="107729"/>
                          <a:pt x="465026" y="37496"/>
                          <a:pt x="435189" y="12249"/>
                        </a:cubicBezTo>
                        <a:cubicBezTo>
                          <a:pt x="405352" y="-12998"/>
                          <a:pt x="349349" y="4905"/>
                          <a:pt x="286461" y="28775"/>
                        </a:cubicBezTo>
                        <a:cubicBezTo>
                          <a:pt x="220360" y="53563"/>
                          <a:pt x="81731" y="115992"/>
                          <a:pt x="38582" y="160977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Forme libre 11">
                    <a:extLst>
                      <a:ext uri="{FF2B5EF4-FFF2-40B4-BE49-F238E27FC236}">
                        <a16:creationId xmlns:a16="http://schemas.microsoft.com/office/drawing/2014/main" id="{FAE11F38-A117-432A-B031-13B66FE7CDA3}"/>
                      </a:ext>
                    </a:extLst>
                  </p:cNvPr>
                  <p:cNvSpPr/>
                  <p:nvPr/>
                </p:nvSpPr>
                <p:spPr>
                  <a:xfrm>
                    <a:off x="3038842" y="2345444"/>
                    <a:ext cx="499576" cy="541719"/>
                  </a:xfrm>
                  <a:custGeom>
                    <a:avLst/>
                    <a:gdLst>
                      <a:gd name="connsiteX0" fmla="*/ 27928 w 497535"/>
                      <a:gd name="connsiteY0" fmla="*/ 304587 h 541719"/>
                      <a:gd name="connsiteX1" fmla="*/ 1034 w 497535"/>
                      <a:gd name="connsiteY1" fmla="*/ 381908 h 541719"/>
                      <a:gd name="connsiteX2" fmla="*/ 64908 w 497535"/>
                      <a:gd name="connsiteY2" fmla="*/ 452505 h 541719"/>
                      <a:gd name="connsiteX3" fmla="*/ 259890 w 497535"/>
                      <a:gd name="connsiteY3" fmla="*/ 506293 h 541719"/>
                      <a:gd name="connsiteX4" fmla="*/ 488490 w 497535"/>
                      <a:gd name="connsiteY4" fmla="*/ 519740 h 541719"/>
                      <a:gd name="connsiteX5" fmla="*/ 438064 w 497535"/>
                      <a:gd name="connsiteY5" fmla="*/ 197011 h 541719"/>
                      <a:gd name="connsiteX6" fmla="*/ 310317 w 497535"/>
                      <a:gd name="connsiteY6" fmla="*/ 12114 h 541719"/>
                      <a:gd name="connsiteX7" fmla="*/ 189293 w 497535"/>
                      <a:gd name="connsiteY7" fmla="*/ 32284 h 541719"/>
                      <a:gd name="connsiteX8" fmla="*/ 61546 w 497535"/>
                      <a:gd name="connsiteY8" fmla="*/ 149946 h 541719"/>
                      <a:gd name="connsiteX9" fmla="*/ 27928 w 497535"/>
                      <a:gd name="connsiteY9" fmla="*/ 304587 h 541719"/>
                      <a:gd name="connsiteX0" fmla="*/ 13771 w 500186"/>
                      <a:gd name="connsiteY0" fmla="*/ 274332 h 541719"/>
                      <a:gd name="connsiteX1" fmla="*/ 3685 w 500186"/>
                      <a:gd name="connsiteY1" fmla="*/ 381908 h 541719"/>
                      <a:gd name="connsiteX2" fmla="*/ 67559 w 500186"/>
                      <a:gd name="connsiteY2" fmla="*/ 452505 h 541719"/>
                      <a:gd name="connsiteX3" fmla="*/ 262541 w 500186"/>
                      <a:gd name="connsiteY3" fmla="*/ 506293 h 541719"/>
                      <a:gd name="connsiteX4" fmla="*/ 491141 w 500186"/>
                      <a:gd name="connsiteY4" fmla="*/ 519740 h 541719"/>
                      <a:gd name="connsiteX5" fmla="*/ 440715 w 500186"/>
                      <a:gd name="connsiteY5" fmla="*/ 197011 h 541719"/>
                      <a:gd name="connsiteX6" fmla="*/ 312968 w 500186"/>
                      <a:gd name="connsiteY6" fmla="*/ 12114 h 541719"/>
                      <a:gd name="connsiteX7" fmla="*/ 191944 w 500186"/>
                      <a:gd name="connsiteY7" fmla="*/ 32284 h 541719"/>
                      <a:gd name="connsiteX8" fmla="*/ 64197 w 500186"/>
                      <a:gd name="connsiteY8" fmla="*/ 149946 h 541719"/>
                      <a:gd name="connsiteX9" fmla="*/ 13771 w 500186"/>
                      <a:gd name="connsiteY9" fmla="*/ 274332 h 541719"/>
                      <a:gd name="connsiteX0" fmla="*/ 13161 w 499576"/>
                      <a:gd name="connsiteY0" fmla="*/ 274332 h 541719"/>
                      <a:gd name="connsiteX1" fmla="*/ 3075 w 499576"/>
                      <a:gd name="connsiteY1" fmla="*/ 381908 h 541719"/>
                      <a:gd name="connsiteX2" fmla="*/ 66949 w 499576"/>
                      <a:gd name="connsiteY2" fmla="*/ 452505 h 541719"/>
                      <a:gd name="connsiteX3" fmla="*/ 261931 w 499576"/>
                      <a:gd name="connsiteY3" fmla="*/ 506293 h 541719"/>
                      <a:gd name="connsiteX4" fmla="*/ 490531 w 499576"/>
                      <a:gd name="connsiteY4" fmla="*/ 519740 h 541719"/>
                      <a:gd name="connsiteX5" fmla="*/ 440105 w 499576"/>
                      <a:gd name="connsiteY5" fmla="*/ 197011 h 541719"/>
                      <a:gd name="connsiteX6" fmla="*/ 312358 w 499576"/>
                      <a:gd name="connsiteY6" fmla="*/ 12114 h 541719"/>
                      <a:gd name="connsiteX7" fmla="*/ 191334 w 499576"/>
                      <a:gd name="connsiteY7" fmla="*/ 32284 h 541719"/>
                      <a:gd name="connsiteX8" fmla="*/ 40055 w 499576"/>
                      <a:gd name="connsiteY8" fmla="*/ 146584 h 541719"/>
                      <a:gd name="connsiteX9" fmla="*/ 13161 w 499576"/>
                      <a:gd name="connsiteY9" fmla="*/ 274332 h 541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99576" h="541719">
                        <a:moveTo>
                          <a:pt x="13161" y="274332"/>
                        </a:moveTo>
                        <a:cubicBezTo>
                          <a:pt x="6998" y="313553"/>
                          <a:pt x="-5890" y="352213"/>
                          <a:pt x="3075" y="381908"/>
                        </a:cubicBezTo>
                        <a:cubicBezTo>
                          <a:pt x="12040" y="411603"/>
                          <a:pt x="23806" y="431774"/>
                          <a:pt x="66949" y="452505"/>
                        </a:cubicBezTo>
                        <a:cubicBezTo>
                          <a:pt x="110092" y="473236"/>
                          <a:pt x="191334" y="495087"/>
                          <a:pt x="261931" y="506293"/>
                        </a:cubicBezTo>
                        <a:cubicBezTo>
                          <a:pt x="332528" y="517499"/>
                          <a:pt x="460835" y="571287"/>
                          <a:pt x="490531" y="519740"/>
                        </a:cubicBezTo>
                        <a:cubicBezTo>
                          <a:pt x="520227" y="468193"/>
                          <a:pt x="469800" y="281615"/>
                          <a:pt x="440105" y="197011"/>
                        </a:cubicBezTo>
                        <a:cubicBezTo>
                          <a:pt x="410410" y="112407"/>
                          <a:pt x="353820" y="39568"/>
                          <a:pt x="312358" y="12114"/>
                        </a:cubicBezTo>
                        <a:cubicBezTo>
                          <a:pt x="270896" y="-15340"/>
                          <a:pt x="232796" y="9312"/>
                          <a:pt x="191334" y="32284"/>
                        </a:cubicBezTo>
                        <a:cubicBezTo>
                          <a:pt x="149872" y="55256"/>
                          <a:pt x="69750" y="106243"/>
                          <a:pt x="40055" y="146584"/>
                        </a:cubicBezTo>
                        <a:cubicBezTo>
                          <a:pt x="10360" y="186925"/>
                          <a:pt x="19324" y="235111"/>
                          <a:pt x="13161" y="274332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Forme libre 12">
                    <a:extLst>
                      <a:ext uri="{FF2B5EF4-FFF2-40B4-BE49-F238E27FC236}">
                        <a16:creationId xmlns:a16="http://schemas.microsoft.com/office/drawing/2014/main" id="{3842B408-15BF-4620-BD7E-255E41334EE4}"/>
                      </a:ext>
                    </a:extLst>
                  </p:cNvPr>
                  <p:cNvSpPr/>
                  <p:nvPr/>
                </p:nvSpPr>
                <p:spPr>
                  <a:xfrm>
                    <a:off x="2849903" y="2804416"/>
                    <a:ext cx="542860" cy="474480"/>
                  </a:xfrm>
                  <a:custGeom>
                    <a:avLst/>
                    <a:gdLst>
                      <a:gd name="connsiteX0" fmla="*/ 20564 w 542860"/>
                      <a:gd name="connsiteY0" fmla="*/ 161621 h 474480"/>
                      <a:gd name="connsiteX1" fmla="*/ 84438 w 542860"/>
                      <a:gd name="connsiteY1" fmla="*/ 54045 h 474480"/>
                      <a:gd name="connsiteX2" fmla="*/ 225632 w 542860"/>
                      <a:gd name="connsiteY2" fmla="*/ 256 h 474480"/>
                      <a:gd name="connsiteX3" fmla="*/ 393720 w 542860"/>
                      <a:gd name="connsiteY3" fmla="*/ 74215 h 474480"/>
                      <a:gd name="connsiteX4" fmla="*/ 511382 w 542860"/>
                      <a:gd name="connsiteY4" fmla="*/ 144812 h 474480"/>
                      <a:gd name="connsiteX5" fmla="*/ 541638 w 542860"/>
                      <a:gd name="connsiteY5" fmla="*/ 306177 h 474480"/>
                      <a:gd name="connsiteX6" fmla="*/ 481126 w 542860"/>
                      <a:gd name="connsiteY6" fmla="*/ 403668 h 474480"/>
                      <a:gd name="connsiteX7" fmla="*/ 360102 w 542860"/>
                      <a:gd name="connsiteY7" fmla="*/ 474265 h 474480"/>
                      <a:gd name="connsiteX8" fmla="*/ 222270 w 542860"/>
                      <a:gd name="connsiteY8" fmla="*/ 427201 h 474480"/>
                      <a:gd name="connsiteX9" fmla="*/ 77714 w 542860"/>
                      <a:gd name="connsiteY9" fmla="*/ 380136 h 474480"/>
                      <a:gd name="connsiteX10" fmla="*/ 3755 w 542860"/>
                      <a:gd name="connsiteY10" fmla="*/ 326348 h 474480"/>
                      <a:gd name="connsiteX11" fmla="*/ 20564 w 542860"/>
                      <a:gd name="connsiteY11" fmla="*/ 161621 h 474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2860" h="474480">
                        <a:moveTo>
                          <a:pt x="20564" y="161621"/>
                        </a:moveTo>
                        <a:cubicBezTo>
                          <a:pt x="34011" y="116237"/>
                          <a:pt x="50260" y="80939"/>
                          <a:pt x="84438" y="54045"/>
                        </a:cubicBezTo>
                        <a:cubicBezTo>
                          <a:pt x="118616" y="27151"/>
                          <a:pt x="174085" y="-3106"/>
                          <a:pt x="225632" y="256"/>
                        </a:cubicBezTo>
                        <a:cubicBezTo>
                          <a:pt x="277179" y="3618"/>
                          <a:pt x="346095" y="50122"/>
                          <a:pt x="393720" y="74215"/>
                        </a:cubicBezTo>
                        <a:cubicBezTo>
                          <a:pt x="441345" y="98308"/>
                          <a:pt x="486729" y="106152"/>
                          <a:pt x="511382" y="144812"/>
                        </a:cubicBezTo>
                        <a:cubicBezTo>
                          <a:pt x="536035" y="183472"/>
                          <a:pt x="546681" y="263034"/>
                          <a:pt x="541638" y="306177"/>
                        </a:cubicBezTo>
                        <a:cubicBezTo>
                          <a:pt x="536595" y="349320"/>
                          <a:pt x="511382" y="375653"/>
                          <a:pt x="481126" y="403668"/>
                        </a:cubicBezTo>
                        <a:cubicBezTo>
                          <a:pt x="450870" y="431683"/>
                          <a:pt x="403245" y="470343"/>
                          <a:pt x="360102" y="474265"/>
                        </a:cubicBezTo>
                        <a:cubicBezTo>
                          <a:pt x="316959" y="478187"/>
                          <a:pt x="222270" y="427201"/>
                          <a:pt x="222270" y="427201"/>
                        </a:cubicBezTo>
                        <a:cubicBezTo>
                          <a:pt x="175205" y="411513"/>
                          <a:pt x="114133" y="396945"/>
                          <a:pt x="77714" y="380136"/>
                        </a:cubicBezTo>
                        <a:cubicBezTo>
                          <a:pt x="41295" y="363327"/>
                          <a:pt x="14400" y="361086"/>
                          <a:pt x="3755" y="326348"/>
                        </a:cubicBezTo>
                        <a:cubicBezTo>
                          <a:pt x="-6890" y="291610"/>
                          <a:pt x="7117" y="207005"/>
                          <a:pt x="20564" y="1616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Forme libre 13">
                    <a:extLst>
                      <a:ext uri="{FF2B5EF4-FFF2-40B4-BE49-F238E27FC236}">
                        <a16:creationId xmlns:a16="http://schemas.microsoft.com/office/drawing/2014/main" id="{DBF36E5B-A96F-49CC-84FE-2F60DDDFC62B}"/>
                      </a:ext>
                    </a:extLst>
                  </p:cNvPr>
                  <p:cNvSpPr/>
                  <p:nvPr/>
                </p:nvSpPr>
                <p:spPr>
                  <a:xfrm>
                    <a:off x="2719188" y="3188529"/>
                    <a:ext cx="549166" cy="457667"/>
                  </a:xfrm>
                  <a:custGeom>
                    <a:avLst/>
                    <a:gdLst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1813 w 547617"/>
                      <a:gd name="connsiteY0" fmla="*/ 188749 h 452050"/>
                      <a:gd name="connsiteX1" fmla="*/ 18621 w 547617"/>
                      <a:gd name="connsiteY1" fmla="*/ 121514 h 452050"/>
                      <a:gd name="connsiteX2" fmla="*/ 119474 w 547617"/>
                      <a:gd name="connsiteY2" fmla="*/ 37470 h 452050"/>
                      <a:gd name="connsiteX3" fmla="*/ 159816 w 547617"/>
                      <a:gd name="connsiteY3" fmla="*/ 490 h 452050"/>
                      <a:gd name="connsiteX4" fmla="*/ 280839 w 547617"/>
                      <a:gd name="connsiteY4" fmla="*/ 24022 h 452050"/>
                      <a:gd name="connsiteX5" fmla="*/ 485907 w 547617"/>
                      <a:gd name="connsiteY5" fmla="*/ 124875 h 452050"/>
                      <a:gd name="connsiteX6" fmla="*/ 543057 w 547617"/>
                      <a:gd name="connsiteY6" fmla="*/ 219005 h 452050"/>
                      <a:gd name="connsiteX7" fmla="*/ 529610 w 547617"/>
                      <a:gd name="connsiteY7" fmla="*/ 346752 h 452050"/>
                      <a:gd name="connsiteX8" fmla="*/ 415310 w 547617"/>
                      <a:gd name="connsiteY8" fmla="*/ 430796 h 452050"/>
                      <a:gd name="connsiteX9" fmla="*/ 311095 w 547617"/>
                      <a:gd name="connsiteY9" fmla="*/ 450967 h 452050"/>
                      <a:gd name="connsiteX10" fmla="*/ 163177 w 547617"/>
                      <a:gd name="connsiteY10" fmla="*/ 407264 h 452050"/>
                      <a:gd name="connsiteX11" fmla="*/ 42154 w 547617"/>
                      <a:gd name="connsiteY11" fmla="*/ 360199 h 452050"/>
                      <a:gd name="connsiteX12" fmla="*/ 1813 w 547617"/>
                      <a:gd name="connsiteY12" fmla="*/ 188749 h 452050"/>
                      <a:gd name="connsiteX0" fmla="*/ 3362 w 549166"/>
                      <a:gd name="connsiteY0" fmla="*/ 194366 h 457667"/>
                      <a:gd name="connsiteX1" fmla="*/ 20170 w 549166"/>
                      <a:gd name="connsiteY1" fmla="*/ 127131 h 457667"/>
                      <a:gd name="connsiteX2" fmla="*/ 161365 w 549166"/>
                      <a:gd name="connsiteY2" fmla="*/ 6107 h 457667"/>
                      <a:gd name="connsiteX3" fmla="*/ 282388 w 549166"/>
                      <a:gd name="connsiteY3" fmla="*/ 29639 h 457667"/>
                      <a:gd name="connsiteX4" fmla="*/ 487456 w 549166"/>
                      <a:gd name="connsiteY4" fmla="*/ 130492 h 457667"/>
                      <a:gd name="connsiteX5" fmla="*/ 544606 w 549166"/>
                      <a:gd name="connsiteY5" fmla="*/ 224622 h 457667"/>
                      <a:gd name="connsiteX6" fmla="*/ 531159 w 549166"/>
                      <a:gd name="connsiteY6" fmla="*/ 352369 h 457667"/>
                      <a:gd name="connsiteX7" fmla="*/ 416859 w 549166"/>
                      <a:gd name="connsiteY7" fmla="*/ 436413 h 457667"/>
                      <a:gd name="connsiteX8" fmla="*/ 312644 w 549166"/>
                      <a:gd name="connsiteY8" fmla="*/ 456584 h 457667"/>
                      <a:gd name="connsiteX9" fmla="*/ 164726 w 549166"/>
                      <a:gd name="connsiteY9" fmla="*/ 412881 h 457667"/>
                      <a:gd name="connsiteX10" fmla="*/ 43703 w 549166"/>
                      <a:gd name="connsiteY10" fmla="*/ 365816 h 457667"/>
                      <a:gd name="connsiteX11" fmla="*/ 3362 w 549166"/>
                      <a:gd name="connsiteY11" fmla="*/ 194366 h 457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9166" h="457667">
                        <a:moveTo>
                          <a:pt x="3362" y="194366"/>
                        </a:moveTo>
                        <a:cubicBezTo>
                          <a:pt x="-560" y="154585"/>
                          <a:pt x="-6164" y="158508"/>
                          <a:pt x="20170" y="127131"/>
                        </a:cubicBezTo>
                        <a:cubicBezTo>
                          <a:pt x="46504" y="95755"/>
                          <a:pt x="117662" y="22356"/>
                          <a:pt x="161365" y="6107"/>
                        </a:cubicBezTo>
                        <a:cubicBezTo>
                          <a:pt x="205068" y="-10142"/>
                          <a:pt x="228040" y="8908"/>
                          <a:pt x="282388" y="29639"/>
                        </a:cubicBezTo>
                        <a:cubicBezTo>
                          <a:pt x="336737" y="50370"/>
                          <a:pt x="443753" y="97995"/>
                          <a:pt x="487456" y="130492"/>
                        </a:cubicBezTo>
                        <a:cubicBezTo>
                          <a:pt x="531159" y="162989"/>
                          <a:pt x="537322" y="187642"/>
                          <a:pt x="544606" y="224622"/>
                        </a:cubicBezTo>
                        <a:cubicBezTo>
                          <a:pt x="551890" y="261602"/>
                          <a:pt x="552450" y="317071"/>
                          <a:pt x="531159" y="352369"/>
                        </a:cubicBezTo>
                        <a:cubicBezTo>
                          <a:pt x="509868" y="387667"/>
                          <a:pt x="453278" y="419044"/>
                          <a:pt x="416859" y="436413"/>
                        </a:cubicBezTo>
                        <a:cubicBezTo>
                          <a:pt x="380440" y="453782"/>
                          <a:pt x="354666" y="460506"/>
                          <a:pt x="312644" y="456584"/>
                        </a:cubicBezTo>
                        <a:cubicBezTo>
                          <a:pt x="270622" y="452662"/>
                          <a:pt x="209550" y="428009"/>
                          <a:pt x="164726" y="412881"/>
                        </a:cubicBezTo>
                        <a:cubicBezTo>
                          <a:pt x="119903" y="397753"/>
                          <a:pt x="71718" y="405037"/>
                          <a:pt x="43703" y="365816"/>
                        </a:cubicBezTo>
                        <a:cubicBezTo>
                          <a:pt x="15688" y="326595"/>
                          <a:pt x="7284" y="234147"/>
                          <a:pt x="3362" y="194366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Forme libre 14">
                    <a:extLst>
                      <a:ext uri="{FF2B5EF4-FFF2-40B4-BE49-F238E27FC236}">
                        <a16:creationId xmlns:a16="http://schemas.microsoft.com/office/drawing/2014/main" id="{8E0E9F73-0100-419E-A59C-D75B61332633}"/>
                      </a:ext>
                    </a:extLst>
                  </p:cNvPr>
                  <p:cNvSpPr/>
                  <p:nvPr/>
                </p:nvSpPr>
                <p:spPr>
                  <a:xfrm>
                    <a:off x="2588079" y="3614783"/>
                    <a:ext cx="725648" cy="775877"/>
                  </a:xfrm>
                  <a:custGeom>
                    <a:avLst/>
                    <a:gdLst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50426 w 725648"/>
                      <a:gd name="connsiteY10" fmla="*/ 77395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17 w 725648"/>
                      <a:gd name="connsiteY10" fmla="*/ 111013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16809 w 725648"/>
                      <a:gd name="connsiteY10" fmla="*/ 171524 h 775877"/>
                      <a:gd name="connsiteX11" fmla="*/ 0 w 725648"/>
                      <a:gd name="connsiteY11" fmla="*/ 447189 h 775877"/>
                      <a:gd name="connsiteX0" fmla="*/ 0 w 725648"/>
                      <a:gd name="connsiteY0" fmla="*/ 447189 h 775877"/>
                      <a:gd name="connsiteX1" fmla="*/ 60512 w 725648"/>
                      <a:gd name="connsiteY1" fmla="*/ 601831 h 775877"/>
                      <a:gd name="connsiteX2" fmla="*/ 275665 w 725648"/>
                      <a:gd name="connsiteY2" fmla="*/ 766557 h 775877"/>
                      <a:gd name="connsiteX3" fmla="*/ 521074 w 725648"/>
                      <a:gd name="connsiteY3" fmla="*/ 739663 h 775877"/>
                      <a:gd name="connsiteX4" fmla="*/ 648821 w 725648"/>
                      <a:gd name="connsiteY4" fmla="*/ 608554 h 775877"/>
                      <a:gd name="connsiteX5" fmla="*/ 722779 w 725648"/>
                      <a:gd name="connsiteY5" fmla="*/ 393401 h 775877"/>
                      <a:gd name="connsiteX6" fmla="*/ 689162 w 725648"/>
                      <a:gd name="connsiteY6" fmla="*/ 255569 h 775877"/>
                      <a:gd name="connsiteX7" fmla="*/ 497541 w 725648"/>
                      <a:gd name="connsiteY7" fmla="*/ 67310 h 775877"/>
                      <a:gd name="connsiteX8" fmla="*/ 228600 w 725648"/>
                      <a:gd name="connsiteY8" fmla="*/ 75 h 775877"/>
                      <a:gd name="connsiteX9" fmla="*/ 50426 w 725648"/>
                      <a:gd name="connsiteY9" fmla="*/ 77395 h 775877"/>
                      <a:gd name="connsiteX10" fmla="*/ 3362 w 725648"/>
                      <a:gd name="connsiteY10" fmla="*/ 208504 h 775877"/>
                      <a:gd name="connsiteX11" fmla="*/ 0 w 725648"/>
                      <a:gd name="connsiteY11" fmla="*/ 447189 h 775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5648" h="775877">
                        <a:moveTo>
                          <a:pt x="0" y="447189"/>
                        </a:moveTo>
                        <a:cubicBezTo>
                          <a:pt x="7284" y="497896"/>
                          <a:pt x="14568" y="548603"/>
                          <a:pt x="60512" y="601831"/>
                        </a:cubicBezTo>
                        <a:cubicBezTo>
                          <a:pt x="106456" y="655059"/>
                          <a:pt x="198905" y="743585"/>
                          <a:pt x="275665" y="766557"/>
                        </a:cubicBezTo>
                        <a:cubicBezTo>
                          <a:pt x="352425" y="789529"/>
                          <a:pt x="458881" y="765997"/>
                          <a:pt x="521074" y="739663"/>
                        </a:cubicBezTo>
                        <a:cubicBezTo>
                          <a:pt x="583267" y="713329"/>
                          <a:pt x="615203" y="666264"/>
                          <a:pt x="648821" y="608554"/>
                        </a:cubicBezTo>
                        <a:cubicBezTo>
                          <a:pt x="682439" y="550844"/>
                          <a:pt x="716056" y="452232"/>
                          <a:pt x="722779" y="393401"/>
                        </a:cubicBezTo>
                        <a:cubicBezTo>
                          <a:pt x="729502" y="334570"/>
                          <a:pt x="726702" y="309917"/>
                          <a:pt x="689162" y="255569"/>
                        </a:cubicBezTo>
                        <a:cubicBezTo>
                          <a:pt x="651622" y="201220"/>
                          <a:pt x="574301" y="109892"/>
                          <a:pt x="497541" y="67310"/>
                        </a:cubicBezTo>
                        <a:cubicBezTo>
                          <a:pt x="420781" y="24728"/>
                          <a:pt x="303119" y="-1606"/>
                          <a:pt x="228600" y="75"/>
                        </a:cubicBezTo>
                        <a:cubicBezTo>
                          <a:pt x="154081" y="1756"/>
                          <a:pt x="50426" y="77395"/>
                          <a:pt x="50426" y="77395"/>
                        </a:cubicBezTo>
                        <a:lnTo>
                          <a:pt x="3362" y="208504"/>
                        </a:lnTo>
                        <a:cubicBezTo>
                          <a:pt x="2241" y="288066"/>
                          <a:pt x="1121" y="367627"/>
                          <a:pt x="0" y="447189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5" name="TextBox 66">
                  <a:extLst>
                    <a:ext uri="{FF2B5EF4-FFF2-40B4-BE49-F238E27FC236}">
                      <a16:creationId xmlns:a16="http://schemas.microsoft.com/office/drawing/2014/main" id="{58734DC3-B9A0-44E4-863B-9ADE986FE87D}"/>
                    </a:ext>
                  </a:extLst>
                </p:cNvPr>
                <p:cNvSpPr txBox="1"/>
                <p:nvPr/>
              </p:nvSpPr>
              <p:spPr>
                <a:xfrm>
                  <a:off x="3415698" y="1448706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  <p:sp>
              <p:nvSpPr>
                <p:cNvPr id="76" name="TextBox 66">
                  <a:extLst>
                    <a:ext uri="{FF2B5EF4-FFF2-40B4-BE49-F238E27FC236}">
                      <a16:creationId xmlns:a16="http://schemas.microsoft.com/office/drawing/2014/main" id="{D46D0D3F-FD82-4405-9315-EF5A415AB171}"/>
                    </a:ext>
                  </a:extLst>
                </p:cNvPr>
                <p:cNvSpPr txBox="1"/>
                <p:nvPr/>
              </p:nvSpPr>
              <p:spPr>
                <a:xfrm>
                  <a:off x="2603656" y="1432299"/>
                  <a:ext cx="5974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Montserrat" panose="00000500000000000000" pitchFamily="2" charset="0"/>
                    </a:rPr>
                    <a:t>1</a:t>
                  </a:r>
                </a:p>
              </p:txBody>
            </p:sp>
          </p:grpSp>
          <p:sp>
            <p:nvSpPr>
              <p:cNvPr id="72" name="Arrow: Circular 103">
                <a:extLst>
                  <a:ext uri="{FF2B5EF4-FFF2-40B4-BE49-F238E27FC236}">
                    <a16:creationId xmlns:a16="http://schemas.microsoft.com/office/drawing/2014/main" id="{00225350-DDD8-483A-A18F-83BA6015ABD4}"/>
                  </a:ext>
                </a:extLst>
              </p:cNvPr>
              <p:cNvSpPr/>
              <p:nvPr/>
            </p:nvSpPr>
            <p:spPr>
              <a:xfrm rot="18941364" flipH="1">
                <a:off x="1182184" y="1897995"/>
                <a:ext cx="2149947" cy="1259392"/>
              </a:xfrm>
              <a:prstGeom prst="circularArrow">
                <a:avLst>
                  <a:gd name="adj1" fmla="val 10720"/>
                  <a:gd name="adj2" fmla="val 827284"/>
                  <a:gd name="adj3" fmla="val 18900476"/>
                  <a:gd name="adj4" fmla="val 13056266"/>
                  <a:gd name="adj5" fmla="val 15179"/>
                </a:avLst>
              </a:prstGeom>
              <a:solidFill>
                <a:srgbClr val="02B2B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Arrow: Circular 103">
              <a:extLst>
                <a:ext uri="{FF2B5EF4-FFF2-40B4-BE49-F238E27FC236}">
                  <a16:creationId xmlns:a16="http://schemas.microsoft.com/office/drawing/2014/main" id="{6547B126-AAB2-478F-ACDD-9E2844EBAD83}"/>
                </a:ext>
              </a:extLst>
            </p:cNvPr>
            <p:cNvSpPr/>
            <p:nvPr/>
          </p:nvSpPr>
          <p:spPr>
            <a:xfrm rot="13684308" flipH="1" flipV="1">
              <a:off x="8431336" y="2642086"/>
              <a:ext cx="2603566" cy="1262506"/>
            </a:xfrm>
            <a:prstGeom prst="circularArrow">
              <a:avLst>
                <a:gd name="adj1" fmla="val 10720"/>
                <a:gd name="adj2" fmla="val 827284"/>
                <a:gd name="adj3" fmla="val 18900476"/>
                <a:gd name="adj4" fmla="val 13056266"/>
                <a:gd name="adj5" fmla="val 15179"/>
              </a:avLst>
            </a:prstGeom>
            <a:solidFill>
              <a:srgbClr val="02B2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436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</TotalTime>
  <Words>452</Words>
  <Application>Microsoft Office PowerPoint</Application>
  <PresentationFormat>Grand écran</PresentationFormat>
  <Paragraphs>304</Paragraphs>
  <Slides>27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Montserrat</vt:lpstr>
      <vt:lpstr>Thème Office</vt:lpstr>
      <vt:lpstr>Présentation PowerPoint</vt:lpstr>
      <vt:lpstr>Présentation PowerPoint</vt:lpstr>
      <vt:lpstr>#Bob Marley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Software: P-Touch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Santia Gwladys</dc:creator>
  <cp:lastModifiedBy>Santia Gwladys</cp:lastModifiedBy>
  <cp:revision>24</cp:revision>
  <dcterms:created xsi:type="dcterms:W3CDTF">2024-12-05T14:21:10Z</dcterms:created>
  <dcterms:modified xsi:type="dcterms:W3CDTF">2024-12-09T09:17:18Z</dcterms:modified>
</cp:coreProperties>
</file>