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45"/>
  </p:notesMasterIdLst>
  <p:handoutMasterIdLst>
    <p:handoutMasterId r:id="rId46"/>
  </p:handoutMasterIdLst>
  <p:sldIdLst>
    <p:sldId id="315" r:id="rId5"/>
    <p:sldId id="347" r:id="rId6"/>
    <p:sldId id="360" r:id="rId7"/>
    <p:sldId id="313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332" r:id="rId20"/>
    <p:sldId id="333" r:id="rId21"/>
    <p:sldId id="357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61" r:id="rId30"/>
    <p:sldId id="356" r:id="rId31"/>
    <p:sldId id="359" r:id="rId32"/>
    <p:sldId id="305" r:id="rId33"/>
    <p:sldId id="342" r:id="rId34"/>
    <p:sldId id="341" r:id="rId35"/>
    <p:sldId id="343" r:id="rId36"/>
    <p:sldId id="354" r:id="rId37"/>
    <p:sldId id="344" r:id="rId38"/>
    <p:sldId id="353" r:id="rId39"/>
    <p:sldId id="345" r:id="rId40"/>
    <p:sldId id="348" r:id="rId41"/>
    <p:sldId id="351" r:id="rId42"/>
    <p:sldId id="346" r:id="rId43"/>
    <p:sldId id="35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BBC7-2A46-62A1-D203-73AFB352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0AF4B-7A1A-267A-1612-FD8CE7BE7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66FF-C367-A348-B008-5785C0B2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B23B1-1B24-418A-D23D-80225A0B2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9B7A-D9FB-7118-F16A-D73D1C6C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78053-1716-6F9C-D135-411A84043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8FC09-E450-FAA5-7D19-4E2F15BDC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631C-4FDE-E58C-649C-B1B61A26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313E-6B53-DB0C-2770-78F45290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41119-F6AA-45C2-F3DC-D9789FA90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32FD-3133-1D64-1974-2E758B9FB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8F52-6E9E-33F9-18B7-C529DB181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8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8949-592D-4AF6-FE5C-EFF49BBB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F0D7C-D8F6-2AEE-12F2-FF313F5D2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94186-3B7A-7C1E-2762-39C7E0945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7D92-011D-CDA3-F38A-CD28ABF10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D9BA-9AE7-AB69-6A35-F1AB5139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3E750-6A6D-A40A-BDFF-288AD8457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32D0C-E114-602B-0970-E6A37057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D195-F467-B9FF-7248-D7FC50BEB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0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D517-FEE0-4B86-24EC-3BB7F126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A28D1-46C6-AEBD-7020-E458FBE11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FCB56-E132-6709-DF2E-4847B8B69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CEB2-8CA3-B816-3F5A-C58585399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64C6-E52B-97FA-19B2-5FD634A3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AB2C8-F726-3A50-A61A-78F978055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CD5A6-6A3F-373A-102F-0D854270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26F-86CB-AF33-40E4-8AAEFD8DC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13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2ADFB-C044-C7BE-4324-7CB6F7B5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6C6C-3F37-EE16-2373-44A16BEF9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A99DF-0D9C-7188-2A37-556029B39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5CBBF-D98B-C511-98CC-4985D27F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6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9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56BF-8CB7-FDB5-4E43-63FE5DE3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B8EEC-E87E-7AC7-8354-6CEC7BF15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0F37C-1DC5-BA09-C913-932FB49A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5753-49CD-EE7A-65ED-A2BC82EBD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0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1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167A-DC01-9B69-12E1-04E9C2F9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850C3-5DB6-FDFB-FE74-A9ACC8837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51675-8D18-E86D-F9AE-C4B56D9F5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D76FE-D4FD-965E-1ACD-539A835B9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7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8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937A4-D9CD-BFB9-7EB4-E887AC77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E315C-77F5-D1DE-0084-1DE1F4D9C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6FFF9-1973-BC30-59A0-08BE9384E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D63-A99A-B2AD-DCD6-6B016814F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06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CE1F-9CEA-5AEA-784A-C8EE4D10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A5E8-453E-6A8A-EBDB-411FA1D8F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AE7F7-E788-83B6-AC89-306E4761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2FEF1-113A-69EA-937F-49C22322D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0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7FC5-2AC6-F878-8C81-623043B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8D9DF-DAF4-80EF-4D14-6414A9AB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4869E-3DB5-2EFC-38E9-94DE5EAAA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7A20-408B-CAEA-C24F-61F0D0AB1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EAEB-A836-6C07-97C1-05D91949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A8DCC-5357-4F46-3E6B-5466A567A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B940E-9E82-8F99-6236-DDACE727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B05D-D06E-8BA0-BA0B-25CAEC45C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4D1B6-5587-C75D-6D2B-EE089303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F27AC-5537-4A35-87F1-E37D3203B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DB9D-84B0-26B1-C9CD-0900866D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973D-3E17-136B-AD35-6E5A19A5B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6E66-437C-8FD9-87F7-752D56B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BD99A-B03F-6E0C-533B-6F1425757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F9325-7509-4A5A-698D-DE921E70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C892-B333-2B8F-45E7-706488859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s-MX" noProof="0" dirty="0"/>
              <a:t>Proyecto </a:t>
            </a:r>
            <a:br>
              <a:rPr lang="es-MX" noProof="0" dirty="0"/>
            </a:br>
            <a:br>
              <a:rPr lang="es-MX" noProof="0" dirty="0"/>
            </a:br>
            <a:r>
              <a:rPr lang="es-MX" noProof="0" dirty="0"/>
              <a:t>diseño e implementación de base de datos para PPAP’s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D25A-9121-B622-78D9-344BB75F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7A9-5EA4-00EE-6C0D-5FC3CF1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/>
              <a:t>cables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9D721-0A87-66B9-FF72-3CDDDCA5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50720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Coroflex_PN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35C698-E56A-224E-7752-17919A8B55A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627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10D20-70D1-B2ED-8DCD-D4A2B4AB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87B-156C-62B4-38B9-12DC4D2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DBE09-E748-10F4-EEAF-35520A9E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0392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4086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5198198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20EA74-63BD-79BC-DFE4-278FD5F2D1EE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00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D513-6B8D-A156-B592-4C2C1421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4DE-0740-FDFF-747B-B626584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C46070-98CD-1025-4512-8AFD418A1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11913"/>
              </p:ext>
            </p:extLst>
          </p:nvPr>
        </p:nvGraphicFramePr>
        <p:xfrm>
          <a:off x="1444752" y="2457026"/>
          <a:ext cx="10177272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614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(cables)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4ABB6-A819-1354-9B2C-2F83ACF28C7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3209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7153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PPAP_Requested_Date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PPAP_Sent_Date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PSW_ET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93110-F288-41F1-93B1-B7261C30449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14851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5955A-856A-D7A6-21D0-DEE7E788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5CF-3517-635A-8B87-224C6B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/>
              <a:t>tapes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C5F8B8-BC15-371F-78C8-2D3DF292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3610"/>
              </p:ext>
            </p:extLst>
          </p:nvPr>
        </p:nvGraphicFramePr>
        <p:xfrm>
          <a:off x="1444752" y="2457026"/>
          <a:ext cx="10195559" cy="33219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Width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6825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Length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13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347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SAP_Number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91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Product_Family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290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D4BA0-13A2-FBCE-EB8B-BB124A887C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13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88A4-0065-EE77-0C18-5A82056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253-1C0E-3FAE-7444-D8EE7B2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33EF16-EED4-59DD-D16F-B364AD54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9865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6DF8AD-80A8-7EEA-F0F9-13C2B5CFCF6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53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0710-13B7-E9E4-EEFF-94796D2A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BD9-04A5-8B29-B71B-3E9420C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EE8CC-CB68-B37A-F179-2800190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27393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(tapes)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FC917-8CF8-5896-A9EB-DDC4AF48723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66951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13930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50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IMDS_ID_No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Returned_CTC-Sent_Cust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Cust_Signed-Sent_CTC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A0046-AC6A-8474-0922-4DEA056C73FD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40301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42751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PPAP_from_shipments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tapes_renewal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47526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Renewal_Date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Sent_Request_CTC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B263F6-2E45-3773-E286-8E20574D921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4466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Propósito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s-MX" sz="2400" noProof="0" dirty="0"/>
              <a:t>Desarrollar e implementar una base de datos.</a:t>
            </a:r>
          </a:p>
          <a:p>
            <a:pPr algn="just"/>
            <a:r>
              <a:rPr lang="es-MX" sz="2400" noProof="0" dirty="0"/>
              <a:t>Así como una pagina web para el registro, control y manejo de la información de PPAP's del área de Calidad.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6159-401C-CC92-26C1-9FC979B9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43C-B91B-FE6F-CB96-87FFDE9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5BD519-78C8-B577-9011-30A43460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59441"/>
              </p:ext>
            </p:extLst>
          </p:nvPr>
        </p:nvGraphicFramePr>
        <p:xfrm>
          <a:off x="1444752" y="2457026"/>
          <a:ext cx="10013710" cy="1877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8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9554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79575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30021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178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ET_Model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ET_Dwg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85319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04E57-C701-11B0-D15A-6A9878043B4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60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94C7-D709-BCED-39C2-8D65D0C0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4424-EC47-7945-1E3C-EE748BD1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B5E69-9BDC-20F1-153E-74CCF352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67842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47853-DB89-BBC5-70F2-71D7B66BE25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65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21B0-A37A-2B60-C52A-A3CF4256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056-393E-6F74-C1B5-FF05AC8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D37C0-2073-EDEB-3AAB-DAF27273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78288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D70EC2-E50D-32E9-4229-D9923B4076C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5779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9406"/>
              </p:ext>
            </p:extLst>
          </p:nvPr>
        </p:nvGraphicFramePr>
        <p:xfrm>
          <a:off x="1444752" y="2457026"/>
          <a:ext cx="10177272" cy="21369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TUB_PPAP_Number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Country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59961C-0E40-C9DF-0DC5-0810D0045F9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71055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6955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FK_TUB_PPAP_Number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PPAP_Req_by_Cus_Date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Current_Status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Rev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IMDS_Status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PPAP_docs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90EAF-E83D-EB96-7BCB-6B8A7C4F473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2568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33010"/>
              </p:ext>
            </p:extLst>
          </p:nvPr>
        </p:nvGraphicFramePr>
        <p:xfrm>
          <a:off x="1444752" y="2457026"/>
          <a:ext cx="10177272" cy="33014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Level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Samples_Status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9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Reason_submission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PSW_Returned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Origin_from_report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Inspection_rep_numb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6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s-MX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noProof="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Usuarios – </a:t>
            </a:r>
            <a:r>
              <a:rPr lang="es-MX" sz="4000" b="0" cap="none" noProof="0" dirty="0" err="1"/>
              <a:t>users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96688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Username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Password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s-MX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noProof="0" dirty="0">
                <a:solidFill>
                  <a:schemeClr val="bg1"/>
                </a:solidFill>
              </a:rPr>
              <a:t>Requerimientos de la página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471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Cantidad de Páginas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3987800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La cantidad de páginas para este proyecto serán 6: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Inicio de Sesión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Bienvenida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</a:t>
            </a:r>
            <a:r>
              <a:rPr lang="es-MX" noProof="0" dirty="0" err="1"/>
              <a:t>BluSeal</a:t>
            </a:r>
            <a:endParaRPr lang="es-MX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Cables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Cintas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Página de Tubos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s-MX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noProof="0" dirty="0">
                <a:solidFill>
                  <a:schemeClr val="bg1"/>
                </a:solidFill>
              </a:rPr>
              <a:t>Requerimientos de la base de datos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Inicio de Sesión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Servirá como página para controlar el acceso a los usuarios.</a:t>
            </a:r>
          </a:p>
          <a:p>
            <a:pPr algn="just"/>
            <a:r>
              <a:rPr lang="es-MX" noProof="0" dirty="0"/>
              <a:t>Se le pedirá al usuario iniciar sesión con un nombre de usuario y una contraseña.</a:t>
            </a:r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Bienvenida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2255519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Servirá como página principal para los usuarios que hayan iniciado sesión.</a:t>
            </a:r>
          </a:p>
          <a:p>
            <a:pPr algn="just"/>
            <a:r>
              <a:rPr lang="es-MX" noProof="0" dirty="0"/>
              <a:t>Mostrará un mensaje de bienvenida al usuario.</a:t>
            </a:r>
          </a:p>
          <a:p>
            <a:pPr algn="just"/>
            <a:r>
              <a:rPr lang="es-MX" noProof="0" dirty="0"/>
              <a:t>En la parte superior se mostrará un menú con opciones para navegar a las páginas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</a:t>
            </a:r>
            <a:r>
              <a:rPr lang="es-MX" sz="4000" noProof="0" dirty="0" err="1"/>
              <a:t>BluSeal</a:t>
            </a:r>
            <a:endParaRPr lang="es-MX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página para la consulta, el registro y seguimiento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algn="just"/>
            <a:r>
              <a:rPr lang="es-MX" noProof="0" dirty="0"/>
              <a:t>Contará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búsqueda </a:t>
            </a:r>
            <a:r>
              <a:rPr lang="es-MX" dirty="0"/>
              <a:t>con</a:t>
            </a:r>
            <a:r>
              <a:rPr lang="es-MX" noProof="0" dirty="0"/>
              <a:t>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3 formularios de registro para insertar nueva información a la tabla (por descripción, ET PN, y </a:t>
            </a:r>
            <a:r>
              <a:rPr lang="es-MX" noProof="0" dirty="0" err="1"/>
              <a:t>Cust</a:t>
            </a:r>
            <a:r>
              <a:rPr lang="es-MX" noProof="0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función para eliminar registros de la tabla.</a:t>
            </a:r>
          </a:p>
          <a:p>
            <a:pPr algn="just"/>
            <a:r>
              <a:rPr lang="es-MX" noProof="0" dirty="0"/>
              <a:t>En la parte superior se mostrará un menú con opciones para navegar a las páginas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algn="just"/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</a:t>
            </a:r>
            <a:r>
              <a:rPr lang="es-MX" sz="4000" noProof="0" dirty="0" err="1"/>
              <a:t>BluSeal</a:t>
            </a:r>
            <a:r>
              <a:rPr lang="es-MX" sz="4000" noProof="0" dirty="0"/>
              <a:t>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mostrarán con fondo blanco los registros de los cuales no se hayan solicitado </a:t>
            </a:r>
            <a:r>
              <a:rPr lang="es-MX" noProof="0" dirty="0" err="1"/>
              <a:t>PPAP’s</a:t>
            </a:r>
            <a:r>
              <a:rPr lang="es-MX" noProof="0" dirty="0"/>
              <a:t>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mostrarán con fondo amarillo los registros </a:t>
            </a:r>
            <a:r>
              <a:rPr lang="es-MX" dirty="0"/>
              <a:t>a los que se les hayan </a:t>
            </a:r>
            <a:r>
              <a:rPr lang="es-MX" noProof="0" dirty="0"/>
              <a:t>solicitado PPAP y que no se haya recibido la documentación firmada por el cliente.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mostrarán con fondo verde los registros a los que se les hayan solicitado PPAP y que se haya recibido la documentación firmada por el cliente.</a:t>
            </a:r>
            <a:endParaRPr lang="es-MX" noProof="0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En el campo “</a:t>
            </a:r>
            <a:r>
              <a:rPr lang="es-MX" noProof="0" dirty="0" err="1"/>
              <a:t>Received</a:t>
            </a:r>
            <a:r>
              <a:rPr lang="es-MX" noProof="0" dirty="0"/>
              <a:t> Date” permitirá mostrar una nota para marcar o desmarcar los campos “PPAP ET” e “IMDS ET”.</a:t>
            </a:r>
          </a:p>
        </p:txBody>
      </p:sp>
    </p:spTree>
    <p:extLst>
      <p:ext uri="{BB962C8B-B14F-4D97-AF65-F5344CB8AC3E}">
        <p14:creationId xmlns:p14="http://schemas.microsoft.com/office/powerpoint/2010/main" val="158803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4561-9F65-0F29-DCDD-7C61DEC7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2B-F809-146B-78D3-DF243E28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8334-919E-8AF4-7A26-C247452F54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14597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página para la consulta, el registro y seguimiento de los PPAP's de cables.</a:t>
            </a:r>
          </a:p>
          <a:p>
            <a:pPr algn="just"/>
            <a:r>
              <a:rPr lang="es-MX" noProof="0" dirty="0"/>
              <a:t>Contará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cables.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búsqueda </a:t>
            </a:r>
            <a:r>
              <a:rPr lang="es-MX" dirty="0"/>
              <a:t>con</a:t>
            </a:r>
            <a:r>
              <a:rPr lang="es-MX" noProof="0" dirty="0"/>
              <a:t>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3 formularios de registro para insertar nueva información a la tabla (por descripción, ET PN, y </a:t>
            </a:r>
            <a:r>
              <a:rPr lang="es-MX" noProof="0" dirty="0" err="1"/>
              <a:t>Cust</a:t>
            </a:r>
            <a:r>
              <a:rPr lang="es-MX" noProof="0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edición para editar información de la tabla.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función para eliminar registros de la tabla.</a:t>
            </a:r>
          </a:p>
          <a:p>
            <a:pPr algn="just"/>
            <a:r>
              <a:rPr lang="es-MX" noProof="0" dirty="0"/>
              <a:t>En la parte superior se mostrará un menú con opciones para navegar a las páginas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4361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Cables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mostrarán con fondo blanco los registros de los cuales no se hayan solicitado PPAP</a:t>
            </a:r>
            <a:r>
              <a:rPr lang="es-MX" dirty="0"/>
              <a:t>’</a:t>
            </a:r>
            <a:r>
              <a:rPr lang="es-MX" noProof="0" dirty="0"/>
              <a:t>s.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mostrarán con fondo amarillo los registros a los que se les hayan solicitado PPAP y que no se haya recibido la documentación firmada por el cliente.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mostrarán con fondo verde los registros a los que se les hayan solicitado PPAP y que se haya recibido la documentación firmada por el cliente.</a:t>
            </a:r>
            <a:endParaRPr lang="es-MX" noProof="0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En el campo “</a:t>
            </a:r>
            <a:r>
              <a:rPr lang="es-MX" noProof="0" dirty="0" err="1"/>
              <a:t>Received</a:t>
            </a:r>
            <a:r>
              <a:rPr lang="es-MX" noProof="0" dirty="0"/>
              <a:t> Date” permitirá mostrar una nota para marcar o desmarcar los campos “PSW ET” e “IMDS ET”.</a:t>
            </a:r>
          </a:p>
        </p:txBody>
      </p:sp>
    </p:spTree>
    <p:extLst>
      <p:ext uri="{BB962C8B-B14F-4D97-AF65-F5344CB8AC3E}">
        <p14:creationId xmlns:p14="http://schemas.microsoft.com/office/powerpoint/2010/main" val="104185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F7ED-7D7E-0EC5-EE39-2A5B6DE0A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AFC-148A-DCD6-B58B-FAE3F33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Cintas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C6E-09F3-F81F-0759-1F24C1BB86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31531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página para la consulta, el registro y seguimiento de los PPAP's de cintas.</a:t>
            </a:r>
          </a:p>
          <a:p>
            <a:pPr algn="just"/>
            <a:r>
              <a:rPr lang="es-MX" noProof="0" dirty="0"/>
              <a:t>Contará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cintas.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búsqueda </a:t>
            </a:r>
            <a:r>
              <a:rPr lang="es-MX" dirty="0"/>
              <a:t>con</a:t>
            </a:r>
            <a:r>
              <a:rPr lang="es-MX" noProof="0" dirty="0"/>
              <a:t>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3 formularios de registro para insertar nueva información a la tabla (por descripción, ET PN, y </a:t>
            </a:r>
            <a:r>
              <a:rPr lang="es-MX" noProof="0" dirty="0" err="1"/>
              <a:t>Cust</a:t>
            </a:r>
            <a:r>
              <a:rPr lang="es-MX" noProof="0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función para eliminar registros de la tabla.</a:t>
            </a:r>
          </a:p>
          <a:p>
            <a:pPr algn="just"/>
            <a:r>
              <a:rPr lang="es-MX" noProof="0" dirty="0"/>
              <a:t>En la parte superior se mostrará un menú con opciones para navegar a las páginas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921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Cintas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</a:t>
            </a:r>
            <a:r>
              <a:rPr lang="es-MX" noProof="0" dirty="0"/>
              <a:t>e calculará la fecha de renovación del año a registrar.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mostrarán con fondo verde los registros cuando: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dirty="0"/>
              <a:t>El PPAP se haya enviado al cliente y el PSW se encuentre firmado.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mostrarán con fondo rojo los registros cuando: 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s-MX" dirty="0"/>
              <a:t>El PPAP se haya enviado al cliente y el PSW no se encuentre firmado.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7763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4BD5F-A310-1838-1558-8C25BEED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17DD-D763-294C-AA37-202C5EA4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Cintas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3FC6-A542-C751-D3B4-40B805A59FA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mostrarán con fondo blanco los registros cuando: 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noProof="0" dirty="0"/>
              <a:t>El registro no requiere renovación aún.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mostrarán con fondo blanco </a:t>
            </a:r>
            <a:r>
              <a:rPr lang="es-MX" dirty="0"/>
              <a:t>y letras en rojo</a:t>
            </a:r>
            <a:r>
              <a:rPr lang="es-MX" noProof="0" dirty="0"/>
              <a:t> los registros cuando: 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dirty="0"/>
              <a:t>El registro requiere renovación, ha pasado una semana, se hizo la requisición y falta la documentación de parte de </a:t>
            </a:r>
            <a:r>
              <a:rPr lang="es-MX" dirty="0" err="1"/>
              <a:t>Coroplast</a:t>
            </a:r>
            <a:r>
              <a:rPr lang="es-MX" dirty="0"/>
              <a:t>.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94693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A91A-A56A-3BB6-9B02-F4855DDB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EF2-BCC0-D09A-555B-7A53F3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Tubos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64CF-1117-CD49-13CE-96B54A1E44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página para la consulta, el registro y seguimiento de los PPAP's de tubos.</a:t>
            </a:r>
          </a:p>
          <a:p>
            <a:pPr algn="just"/>
            <a:r>
              <a:rPr lang="es-MX" noProof="0" dirty="0"/>
              <a:t>Contará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tubos.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búsqueda con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3 formularios de registro para insertar nueva información a la tabla (por descripción, ET PN, y </a:t>
            </a:r>
            <a:r>
              <a:rPr lang="es-MX" noProof="0" dirty="0" err="1"/>
              <a:t>Cust</a:t>
            </a:r>
            <a:r>
              <a:rPr lang="es-MX" noProof="0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función para eliminar registros de la tabla.</a:t>
            </a:r>
          </a:p>
          <a:p>
            <a:pPr algn="just"/>
            <a:r>
              <a:rPr lang="es-MX" noProof="0" dirty="0"/>
              <a:t>En la parte superior se mostrará un menú con opciones para navegar a las páginas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3170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400" b="1" noProof="0" dirty="0" err="1"/>
              <a:t>BluSeal</a:t>
            </a:r>
            <a:endParaRPr lang="es-MX" sz="2400" b="1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bluseal_ppap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Cables</a:t>
            </a:r>
          </a:p>
          <a:p>
            <a:r>
              <a:rPr lang="es-MX" sz="2400" noProof="0" dirty="0"/>
              <a:t>- cables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cables_ppap</a:t>
            </a:r>
            <a:endParaRPr lang="es-MX" sz="2400" noProof="0" dirty="0"/>
          </a:p>
          <a:p>
            <a:endParaRPr lang="es-MX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Página de Tubos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calculará la diferencia de días entre la fecha de solicitud por parte cliente y la fecha de envío de la documentación a este mismo.</a:t>
            </a:r>
            <a:endParaRPr lang="es-MX" noProof="0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Cuando la diferencia de días es: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s-MX" noProof="0" dirty="0"/>
              <a:t>Menor o igual a 18 días, se mostrará con fondo verde.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s-MX" noProof="0" dirty="0"/>
              <a:t>Mayor o igual a 19 días, y menor o igual a 30 días, se mostrará con fondo amarillo.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s-MX" dirty="0"/>
              <a:t>Mayor a 30 días, se mostrará con fondo rojo.</a:t>
            </a:r>
            <a:endParaRPr lang="es-MX" noProof="0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s-MX" noProof="0" dirty="0"/>
          </a:p>
          <a:p>
            <a:pPr lvl="1" algn="just"/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808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ACDC-9B5F-B92B-832F-174B0892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C09-DBE9-CB1F-2CD7-FB7D4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FB-4844-ADD6-B434-1E0995AD4B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Cintas</a:t>
            </a:r>
          </a:p>
          <a:p>
            <a:r>
              <a:rPr lang="es-MX" sz="2400" noProof="0" dirty="0"/>
              <a:t>- tapes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tapes_ppap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tapes_renewal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2A9A2-5716-3F27-5B42-FDF4B57261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47487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Tubos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tubes_ppap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tubes_ppaps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F43891-C145-B095-9E46-65E0274D452E}"/>
              </a:ext>
            </a:extLst>
          </p:cNvPr>
          <p:cNvSpPr txBox="1">
            <a:spLocks/>
          </p:cNvSpPr>
          <p:nvPr/>
        </p:nvSpPr>
        <p:spPr>
          <a:xfrm>
            <a:off x="9217441" y="1640385"/>
            <a:ext cx="4398553" cy="4160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noProof="0" dirty="0">
                <a:solidFill>
                  <a:schemeClr val="tx1"/>
                </a:solidFill>
              </a:rPr>
              <a:t>Usuarios</a:t>
            </a:r>
          </a:p>
          <a:p>
            <a:r>
              <a:rPr lang="es-MX" sz="2400" noProof="0" dirty="0">
                <a:solidFill>
                  <a:schemeClr val="tx1"/>
                </a:solidFill>
              </a:rPr>
              <a:t>- </a:t>
            </a:r>
            <a:r>
              <a:rPr lang="es-MX" sz="2400" noProof="0" dirty="0" err="1">
                <a:solidFill>
                  <a:schemeClr val="tx1"/>
                </a:solidFill>
              </a:rPr>
              <a:t>users</a:t>
            </a:r>
            <a:endParaRPr lang="es-MX" sz="2400" noProof="0" dirty="0">
              <a:solidFill>
                <a:schemeClr val="tx1"/>
              </a:solidFill>
            </a:endParaRPr>
          </a:p>
          <a:p>
            <a:endParaRPr lang="es-MX" sz="2400" noProof="0" dirty="0"/>
          </a:p>
        </p:txBody>
      </p:sp>
    </p:spTree>
    <p:extLst>
      <p:ext uri="{BB962C8B-B14F-4D97-AF65-F5344CB8AC3E}">
        <p14:creationId xmlns:p14="http://schemas.microsoft.com/office/powerpoint/2010/main" val="405061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65427"/>
              </p:ext>
            </p:extLst>
          </p:nvPr>
        </p:nvGraphicFramePr>
        <p:xfrm>
          <a:off x="1444752" y="2457026"/>
          <a:ext cx="10195560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6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5B5E-41F2-2D4C-E863-F595974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353B-1ED0-F893-15E1-9D91557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085EDA-AE25-C97C-E259-2E856234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75522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708262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AA93-3A4C-401E-1295-D57AE83DA8F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406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C9D0-7D74-B8B0-AFD0-F3F18C58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012D-CC2E-76E6-5CE3-28B094E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5CD685-4D64-6749-86FF-E873835E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28597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3F542-0C2C-0996-F59C-14E20E972B6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40855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56409"/>
              </p:ext>
            </p:extLst>
          </p:nvPr>
        </p:nvGraphicFramePr>
        <p:xfrm>
          <a:off x="1444752" y="2365586"/>
          <a:ext cx="10195560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Request_Date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PPAP_ET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 carácter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78A62C-A334-0C80-638D-AC74CBE842D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06919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1267</TotalTime>
  <Words>2551</Words>
  <Application>Microsoft Office PowerPoint</Application>
  <PresentationFormat>Widescreen</PresentationFormat>
  <Paragraphs>667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Proyecto   diseño e implementación de base de datos para PPAP’s</vt:lpstr>
      <vt:lpstr>Propósito del Proyecto</vt:lpstr>
      <vt:lpstr>Requerimientos de la base de datos</vt:lpstr>
      <vt:lpstr>Tablas Creadas</vt:lpstr>
      <vt:lpstr>Tablas Creadas</vt:lpstr>
      <vt:lpstr>BluSeal – bluseal</vt:lpstr>
      <vt:lpstr>BluSeal – bluseal_customer</vt:lpstr>
      <vt:lpstr>BluSeal – bluseal_customer_pn</vt:lpstr>
      <vt:lpstr>BluSeal – bluseal_ppap</vt:lpstr>
      <vt:lpstr>Cables – cables</vt:lpstr>
      <vt:lpstr>Cables – cables_customer</vt:lpstr>
      <vt:lpstr>Cables – cables_customer_pn</vt:lpstr>
      <vt:lpstr>Cables – cables_ppap</vt:lpstr>
      <vt:lpstr>Cintas – tapes</vt:lpstr>
      <vt:lpstr>Cintas – tapes_customer</vt:lpstr>
      <vt:lpstr>Cintas – tapes_customer_pn</vt:lpstr>
      <vt:lpstr>Cintas – tapes_ppap</vt:lpstr>
      <vt:lpstr>Cintas – tapes_ppap</vt:lpstr>
      <vt:lpstr>Cintas – tapes_renewal</vt:lpstr>
      <vt:lpstr>Tubos – tubes</vt:lpstr>
      <vt:lpstr>Tubos – tubes_customer</vt:lpstr>
      <vt:lpstr>Tubos – tubes_customer_pn</vt:lpstr>
      <vt:lpstr>Tubos – tubes_ppap</vt:lpstr>
      <vt:lpstr>Tubos – tubes_ppaps</vt:lpstr>
      <vt:lpstr>Tubos – tubes_ppaps</vt:lpstr>
      <vt:lpstr>Usuarios</vt:lpstr>
      <vt:lpstr>Usuarios – users</vt:lpstr>
      <vt:lpstr>Requerimientos de la página web</vt:lpstr>
      <vt:lpstr>Cantidad de Páginas</vt:lpstr>
      <vt:lpstr>Página de Inicio de Sesión</vt:lpstr>
      <vt:lpstr>Página de Bienvenida</vt:lpstr>
      <vt:lpstr>Página de BluSeal</vt:lpstr>
      <vt:lpstr>Página de BluSeal - Funciones</vt:lpstr>
      <vt:lpstr>Página de Cables</vt:lpstr>
      <vt:lpstr>Página de Cables - Funciones</vt:lpstr>
      <vt:lpstr>Página de Cintas</vt:lpstr>
      <vt:lpstr>Página de Cintas - Funciones</vt:lpstr>
      <vt:lpstr>Página de Cintas - Funciones</vt:lpstr>
      <vt:lpstr>Página de Tubos</vt:lpstr>
      <vt:lpstr>Página de Tubos -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65</cp:revision>
  <dcterms:created xsi:type="dcterms:W3CDTF">2025-09-24T16:34:27Z</dcterms:created>
  <dcterms:modified xsi:type="dcterms:W3CDTF">2025-09-26T20:19:29Z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