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38"/>
  </p:notesMasterIdLst>
  <p:handoutMasterIdLst>
    <p:handoutMasterId r:id="rId39"/>
  </p:handoutMasterIdLst>
  <p:sldIdLst>
    <p:sldId id="315" r:id="rId5"/>
    <p:sldId id="266" r:id="rId6"/>
    <p:sldId id="318" r:id="rId7"/>
    <p:sldId id="317" r:id="rId8"/>
    <p:sldId id="313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19" r:id="rId30"/>
    <p:sldId id="305" r:id="rId31"/>
    <p:sldId id="342" r:id="rId32"/>
    <p:sldId id="341" r:id="rId33"/>
    <p:sldId id="343" r:id="rId34"/>
    <p:sldId id="344" r:id="rId35"/>
    <p:sldId id="345" r:id="rId36"/>
    <p:sldId id="34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1BBC7-2A46-62A1-D203-73AFB352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0AF4B-7A1A-267A-1612-FD8CE7BE7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966FF-C367-A348-B008-5785C0B2B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B23B1-1B24-418A-D23D-80225A0B2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6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9B7A-D9FB-7118-F16A-D73D1C6C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78053-1716-6F9C-D135-411A84043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8FC09-E450-FAA5-7D19-4E2F15BDC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631C-4FDE-E58C-649C-B1B61A265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F6C0-BE3E-F596-F3AC-90700B78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21464-6B47-1DB3-B86E-3F44F3761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8DAFD-D60C-3988-3FEB-688D0C2B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9A81-1DD7-06DA-46D5-1D292D63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313E-6B53-DB0C-2770-78F45290A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41119-F6AA-45C2-F3DC-D9789FA90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B32FD-3133-1D64-1974-2E758B9FB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8F52-6E9E-33F9-18B7-C529DB181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8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48949-592D-4AF6-FE5C-EFF49BBB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F0D7C-D8F6-2AEE-12F2-FF313F5D2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94186-3B7A-7C1E-2762-39C7E0945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7D92-011D-CDA3-F38A-CD28ABF10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7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7D9BA-9AE7-AB69-6A35-F1AB51395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3E750-6A6D-A40A-BDFF-288AD8457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32D0C-E114-602B-0970-E6A37057B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3D195-F467-B9FF-7248-D7FC50BEB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7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66C8-D272-9D32-7F5A-93083C85D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2D319-2EA2-63D6-D4A5-F5730D42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EB1D8-AA45-6B22-B7C5-3F1DAFA4B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F686-8207-AADC-5991-1A022FD3B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5115-A6A0-21A1-0A59-34756D38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BFD24-9196-9D8A-C87A-1D0719639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7EF5B-4321-D5BB-8FE9-3A586367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E3DF8-C151-6D46-80F4-F06074E8D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80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D517-FEE0-4B86-24EC-3BB7F126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DA28D1-46C6-AEBD-7020-E458FBE11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FCB56-E132-6709-DF2E-4847B8B69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CEB2-8CA3-B816-3F5A-C58585399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7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64C6-E52B-97FA-19B2-5FD634A3F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AB2C8-F726-3A50-A61A-78F978055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CD5A6-6A3F-373A-102F-0D854270E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26F-86CB-AF33-40E4-8AAEFD8DC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1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2ADFB-C044-C7BE-4324-7CB6F7B5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A6C6C-3F37-EE16-2373-44A16BEF9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A99DF-0D9C-7188-2A37-556029B39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5CBBF-D98B-C511-98CC-4985D27F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6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45FD-ED15-EDAB-A1ED-3A4F2B32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AD018-AF71-EC4C-FC24-5E733912B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81420-E1BD-F614-6C56-C3FD400C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E7C1-41A7-C2D6-14FF-9D7D9EE2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49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FD8C6-07CE-2625-CCEC-EFFB349F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08C58-25BD-FF88-8AB5-89596FC09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EFE2C-B3ED-BD69-7470-41758A02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C52C-D1EC-76D9-985B-A470438BA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21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B53-DEB7-04BE-2898-19E2F2EE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8DF17-C71E-B912-01AE-9F173979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1B486-2FD6-1CAE-23BE-134F421CA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5426-7F98-4AF5-A418-9FB4B129E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49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C3B0-7D08-322A-DFF6-4EF594064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3444-86EF-3F0D-F0F3-60EC0F071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1E55F-4780-521A-BBB3-D4207FC5F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BEA5-2993-E868-FBA8-2E4F1CDC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8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10BC-2820-5B19-3A3F-7646E1D5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01D2D-0914-A466-3D97-05B76B16E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F3069-04C0-16A3-3BD6-D9C228E1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BE5A-BD69-9C3F-9CD2-C39D488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8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0B52-634F-E38E-FDA5-4D3E6B61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DC104-AD08-C337-2506-0CFD89F13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51C05-6ED6-1C8D-7A4B-2A23EC6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2087-A312-6269-4602-247C81A0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5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56BF-8CB7-FDB5-4E43-63FE5DE3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B8EEC-E87E-7AC7-8354-6CEC7BF15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0F37C-1DC5-BA09-C913-932FB49AA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5753-49CD-EE7A-65ED-A2BC82EBD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0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167A-DC01-9B69-12E1-04E9C2F9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850C3-5DB6-FDFB-FE74-A9ACC8837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51675-8D18-E86D-F9AE-C4B56D9F5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D76FE-D4FD-965E-1ACD-539A835B9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6CE1F-9CEA-5AEA-784A-C8EE4D10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CA5E8-453E-6A8A-EBDB-411FA1D8F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AE7F7-E788-83B6-AC89-306E4761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2FEF1-113A-69EA-937F-49C22322D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07FC5-2AC6-F878-8C81-623043BC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8D9DF-DAF4-80EF-4D14-6414A9AB6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4869E-3DB5-2EFC-38E9-94DE5EAAA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7A20-408B-CAEA-C24F-61F0D0AB1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E9F5-2AB5-998B-A6E3-87869A09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0212E-CF65-A226-0414-14DB776C8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E98C-98BC-B21B-262A-172BFE3FB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6E8-35F6-9768-2BCC-DE143CFBD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5EAEB-A836-6C07-97C1-05D91949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A8DCC-5357-4F46-3E6B-5466A567A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B940E-9E82-8F99-6236-DDACE7273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B05D-D06E-8BA0-BA0B-25CAEC45C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4D1B6-5587-C75D-6D2B-EE089303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F27AC-5537-4A35-87F1-E37D3203B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BDB9D-84B0-26B1-C9CD-0900866DA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5973D-3E17-136B-AD35-6E5A19A5B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9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AE74-DDFC-90E5-6289-9A0C97DA3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FE9AF-81E6-9571-4599-D6176EEFF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73CB9-7733-A703-799A-94433E27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9C4B-00A5-0233-D091-B2D9043D3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6E66-437C-8FD9-87F7-752D56BD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BD99A-B03F-6E0C-533B-6F1425757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F9325-7509-4A5A-698D-DE921E70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C892-B333-2B8F-45E7-706488859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4" r:id="rId13"/>
    <p:sldLayoutId id="2147483707" r:id="rId14"/>
    <p:sldLayoutId id="2147483682" r:id="rId15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Proyecto “</a:t>
            </a:r>
            <a:r>
              <a:rPr lang="en-US" dirty="0" err="1"/>
              <a:t>diseÑo</a:t>
            </a:r>
            <a:r>
              <a:rPr lang="en-US" dirty="0"/>
              <a:t> e </a:t>
            </a:r>
            <a:r>
              <a:rPr lang="en-US" dirty="0" err="1"/>
              <a:t>implementacion</a:t>
            </a:r>
            <a:r>
              <a:rPr lang="en-US" dirty="0"/>
              <a:t> de base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ppap’s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DF16-395A-3784-6BF7-D95ABA26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CD9-FA8C-CBDD-980E-BEC3F81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BluSeal</a:t>
            </a:r>
            <a:r>
              <a:rPr lang="en-US" dirty="0"/>
              <a:t> - </a:t>
            </a:r>
            <a:r>
              <a:rPr lang="en-US" b="0" dirty="0" err="1"/>
              <a:t>bluseal_ppap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C7D74-E3C9-C6FE-6BC6-456975B4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6300"/>
              </p:ext>
            </p:extLst>
          </p:nvPr>
        </p:nvGraphicFramePr>
        <p:xfrm>
          <a:off x="1444752" y="2457026"/>
          <a:ext cx="10195560" cy="324972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6382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41985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highlight>
                            <a:srgbClr val="FFFF00"/>
                          </a:highlight>
                        </a:rPr>
                        <a:t>BS_PPAP_ID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Numerico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FK_BS_Customer_PN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379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Request_Date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250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PPAP_Received_Date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23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Sent_Customer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265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PPAP_Signed_Date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459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78A62C-A334-0C80-638D-AC74CBE842D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919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AD25A-9121-B622-78D9-344BB75F1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67A9-5EA4-00EE-6C0D-5FC3CF17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 - </a:t>
            </a:r>
            <a:r>
              <a:rPr lang="en-US" b="0" dirty="0"/>
              <a:t>cables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D9D721-0A87-66B9-FF72-3CDDDCA5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9552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3113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CAB_Eurotech_PN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Coroflex_PN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35C698-E56A-224E-7752-17919A8B55A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627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10D20-70D1-B2ED-8DCD-D4A2B4ABE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887B-156C-62B4-38B9-12DC4D2F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 – </a:t>
            </a:r>
            <a:r>
              <a:rPr lang="en-US" b="0" dirty="0" err="1"/>
              <a:t>cables_customer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0DBE09-E748-10F4-EEAF-35520A9E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84703"/>
              </p:ext>
            </p:extLst>
          </p:nvPr>
        </p:nvGraphicFramePr>
        <p:xfrm>
          <a:off x="1444752" y="2457026"/>
          <a:ext cx="10195559" cy="16710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4086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7238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5198198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CAB_Customer_ID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20EA74-63BD-79BC-DFE4-278FD5F2D1EE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000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D513-6B8D-A156-B592-4C2C1421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4DE-0740-FDFF-747B-B626584A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 – </a:t>
            </a:r>
            <a:r>
              <a:rPr lang="en-US" b="0" dirty="0" err="1"/>
              <a:t>cables_customer_pn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C46070-98CD-1025-4512-8AFD418A1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64127"/>
              </p:ext>
            </p:extLst>
          </p:nvPr>
        </p:nvGraphicFramePr>
        <p:xfrm>
          <a:off x="1444752" y="2457026"/>
          <a:ext cx="10177272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614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CAB_Customer_PN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FK_CAB_Eurotech_PN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FK_CAB_Customer_ID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04ABB6-A819-1354-9B2C-2F83ACF28C7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09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E78E-DCA7-E4CF-6CC0-D4DA3EB8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A2A-6E48-4EE0-4D16-269F2CC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 – </a:t>
            </a:r>
            <a:r>
              <a:rPr lang="en-US" b="0" dirty="0" err="1"/>
              <a:t>cables_ppap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FD22C-7D11-233E-E6F6-1ADD6A82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09026"/>
              </p:ext>
            </p:extLst>
          </p:nvPr>
        </p:nvGraphicFramePr>
        <p:xfrm>
          <a:off x="1444752" y="2457026"/>
          <a:ext cx="10177272" cy="31340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highlight>
                            <a:srgbClr val="FFFF00"/>
                          </a:highlight>
                        </a:rPr>
                        <a:t>CAB_PPAP_ID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Numerico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FK_CAB_Customer_PN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PPAP_Requested_Date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PPAP_Received_Date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PPAP_Sent_Date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PPAP_Signed_Date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693110-F288-41F1-93B1-B7261C304498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851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5955A-856A-D7A6-21D0-DEE7E7882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55CF-3517-635A-8B87-224C6B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Cintas - </a:t>
            </a:r>
            <a:r>
              <a:rPr lang="en-US" b="0" dirty="0"/>
              <a:t>tapes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C5F8B8-BC15-371F-78C8-2D3DF2929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87642"/>
              </p:ext>
            </p:extLst>
          </p:nvPr>
        </p:nvGraphicFramePr>
        <p:xfrm>
          <a:off x="1444752" y="2457026"/>
          <a:ext cx="10195559" cy="33219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3113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TAP_Eurotech_PN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6825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13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347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SAP_Number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9918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Product_Family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290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D4BA0-13A2-FBCE-EB8B-BB124A887C0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913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88A4-0065-EE77-0C18-5A820564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6253-1C0E-3FAE-7444-D8EE7B2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Cintas – </a:t>
            </a:r>
            <a:r>
              <a:rPr lang="en-US" b="0" dirty="0" err="1"/>
              <a:t>tapes_customer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33EF16-EED4-59DD-D16F-B364AD54B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07881"/>
              </p:ext>
            </p:extLst>
          </p:nvPr>
        </p:nvGraphicFramePr>
        <p:xfrm>
          <a:off x="1444752" y="2457026"/>
          <a:ext cx="10195559" cy="11274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1343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TAP_Customer_ID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6DF8AD-80A8-7EEA-F0F9-13C2B5CFCF6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537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0710-13B7-E9E4-EEFF-94796D2A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2BD9-04A5-8B29-B71B-3E9420C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Cintas – </a:t>
            </a:r>
            <a:r>
              <a:rPr lang="en-US" b="0" dirty="0" err="1"/>
              <a:t>tapes_customer_pn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EE8CC-CB68-B37A-F179-2800190A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27046"/>
              </p:ext>
            </p:extLst>
          </p:nvPr>
        </p:nvGraphicFramePr>
        <p:xfrm>
          <a:off x="1444752" y="2457026"/>
          <a:ext cx="10147618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183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TAP_Customer_PN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FK_TAP_Customer_ID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FK_TAP_Eurotech_PN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3FC917-8CF8-5896-A9EB-DDC4AF48723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951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E5A-F555-BA8E-4010-1A9856D5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87D-4170-9F25-F3CE-D397A76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Cintas – </a:t>
            </a:r>
            <a:r>
              <a:rPr lang="en-US" b="0" dirty="0" err="1"/>
              <a:t>tapes_ppap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C4833-FAAF-B1FD-D4FB-4F83434A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7344"/>
              </p:ext>
            </p:extLst>
          </p:nvPr>
        </p:nvGraphicFramePr>
        <p:xfrm>
          <a:off x="1444752" y="2457026"/>
          <a:ext cx="10177272" cy="33256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highlight>
                            <a:srgbClr val="FFFF00"/>
                          </a:highlight>
                        </a:rPr>
                        <a:t>TAP_PPAP_ID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Numerico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9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PPAP_level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FK_TAP_Customer_PN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IMDS_ID_No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PPAP_Requested_Date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PPAP_Received_Date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PPAP_Sent_Date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PPAP_Signed_Date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3A0046-AC6A-8474-0922-4DEA056C73FD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301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80BE-6120-5F6D-A02C-AE42C271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664-25DB-A415-1045-0AEF6DA6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Cintas – </a:t>
            </a:r>
            <a:r>
              <a:rPr lang="en-US" b="0" dirty="0" err="1"/>
              <a:t>tapes_renewal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0501-7E9D-6937-A1AB-2E40D69BF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58524"/>
              </p:ext>
            </p:extLst>
          </p:nvPr>
        </p:nvGraphicFramePr>
        <p:xfrm>
          <a:off x="1444752" y="2457026"/>
          <a:ext cx="10177272" cy="25904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TAP_Renewal_ID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Numerico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Renewal_Date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Sent_Request_CTC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Sent_Customer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Returned_Signed_Date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highlight>
                            <a:srgbClr val="00FF00"/>
                          </a:highlight>
                        </a:rPr>
                        <a:t>FK_TAP_PPAP_ID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Numerico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48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B263F6-2E45-3773-E286-8E20574D921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66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Puntos del Proyecto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Proposito</a:t>
            </a:r>
            <a:r>
              <a:rPr lang="en-US" dirty="0"/>
              <a:t> del Proyecto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Requerimientos</a:t>
            </a:r>
            <a:r>
              <a:rPr lang="en-US" dirty="0"/>
              <a:t> de la Base de Datos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Requeriminetos</a:t>
            </a:r>
            <a:r>
              <a:rPr lang="en-US" dirty="0"/>
              <a:t> de la </a:t>
            </a:r>
            <a:r>
              <a:rPr lang="en-US" dirty="0" err="1"/>
              <a:t>Pagina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6159-401C-CC92-26C1-9FC979B9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43C-B91B-FE6F-CB96-87FFDE92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Tubos</a:t>
            </a:r>
            <a:r>
              <a:rPr lang="en-US" dirty="0"/>
              <a:t> - </a:t>
            </a:r>
            <a:r>
              <a:rPr lang="en-US" b="0" dirty="0"/>
              <a:t>tubes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5BD519-78C8-B577-9011-30A43460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52968"/>
              </p:ext>
            </p:extLst>
          </p:nvPr>
        </p:nvGraphicFramePr>
        <p:xfrm>
          <a:off x="1444752" y="2457026"/>
          <a:ext cx="10013710" cy="18772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08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49554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79575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30021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7178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TUB_Eurotech_PN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ET_Model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ET_Dwg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85319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804E57-C701-11B0-D15A-6A9878043B4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560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694C7-D709-BCED-39C2-8D65D0C0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4424-EC47-7945-1E3C-EE748BD1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Tubos</a:t>
            </a:r>
            <a:r>
              <a:rPr lang="en-US" dirty="0"/>
              <a:t> - </a:t>
            </a:r>
            <a:r>
              <a:rPr lang="en-US" b="0" dirty="0" err="1"/>
              <a:t>tubes_customer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9B5E69-9BDC-20F1-153E-74CCF352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36306"/>
              </p:ext>
            </p:extLst>
          </p:nvPr>
        </p:nvGraphicFramePr>
        <p:xfrm>
          <a:off x="1444752" y="2457026"/>
          <a:ext cx="10195559" cy="11274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1343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TUB_Customer_ID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B47853-DB89-BBC5-70F2-71D7B66BE258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65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21B0-A37A-2B60-C52A-A3CF42561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3056-393E-6F74-C1B5-FF05AC81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Tubos</a:t>
            </a:r>
            <a:r>
              <a:rPr lang="en-US" dirty="0"/>
              <a:t> – </a:t>
            </a:r>
            <a:r>
              <a:rPr lang="en-US" b="0" dirty="0" err="1"/>
              <a:t>tubes_customer_pn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0D37C0-2073-EDEB-3AAB-DAF27273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51319"/>
              </p:ext>
            </p:extLst>
          </p:nvPr>
        </p:nvGraphicFramePr>
        <p:xfrm>
          <a:off x="1444752" y="2457026"/>
          <a:ext cx="10147618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183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TUB_Customer_PN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FK_TUB_Customer_ID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FK_TUB_Eurotech_PN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D70EC2-E50D-32E9-4229-D9923B4076C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79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B6AC-3830-62DB-66A5-62AA7E97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A1F-2EFA-4145-C76F-BC542F3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Tubos</a:t>
            </a:r>
            <a:r>
              <a:rPr lang="en-US" dirty="0"/>
              <a:t> – </a:t>
            </a:r>
            <a:r>
              <a:rPr lang="en-US" b="0" dirty="0" err="1"/>
              <a:t>tubes_ppap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71A450-F478-C263-AE82-EFE5F04B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39449"/>
              </p:ext>
            </p:extLst>
          </p:nvPr>
        </p:nvGraphicFramePr>
        <p:xfrm>
          <a:off x="1444752" y="2457026"/>
          <a:ext cx="10177272" cy="186258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TUB_PPAP_Number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Numerico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9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FK_TUB_Customer_ID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Country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59961C-0E40-C9DF-0DC5-0810D0045F97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055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6D0A-9CEC-3BDE-65D2-88703BDC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F84-1E68-AA3A-4BBF-B2371E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Tubos</a:t>
            </a:r>
            <a:r>
              <a:rPr lang="en-US" dirty="0"/>
              <a:t> – </a:t>
            </a:r>
            <a:r>
              <a:rPr lang="en-US" b="0" dirty="0" err="1"/>
              <a:t>tubes_ppaps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30665-A900-C171-4A0C-327727E9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3486"/>
              </p:ext>
            </p:extLst>
          </p:nvPr>
        </p:nvGraphicFramePr>
        <p:xfrm>
          <a:off x="1444752" y="2457026"/>
          <a:ext cx="10177272" cy="36877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highlight>
                            <a:srgbClr val="FFFF00"/>
                          </a:highlight>
                        </a:rPr>
                        <a:t>TUB_PPAPS_ID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Numerico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FK_TUB_PPAP_Number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PPAP_Req_by_Cus_Date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Current_Status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FK_TUB_Customer_PN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8581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IMDS_Number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IMDS_Status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PPAP_do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390EAF-E83D-EB96-7BCB-6B8A7C4F473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F0B59-5FC9-0FD6-235A-19A99A5910F7}"/>
              </a:ext>
            </a:extLst>
          </p:cNvPr>
          <p:cNvSpPr txBox="1"/>
          <p:nvPr/>
        </p:nvSpPr>
        <p:spPr>
          <a:xfrm>
            <a:off x="5239512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CONTINUA...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68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438E-EAC2-301C-A88E-3CDDAFDC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D1D-F6FE-213C-364E-C55018B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Tubos</a:t>
            </a:r>
            <a:r>
              <a:rPr lang="en-US" dirty="0"/>
              <a:t> – </a:t>
            </a:r>
            <a:r>
              <a:rPr lang="en-US" b="0" dirty="0" err="1"/>
              <a:t>tubes_ppaps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A76064-D048-854D-4998-46322560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75"/>
              </p:ext>
            </p:extLst>
          </p:nvPr>
        </p:nvGraphicFramePr>
        <p:xfrm>
          <a:off x="1444752" y="2457026"/>
          <a:ext cx="10177272" cy="330142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Level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Samples_Status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Reason_submission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Sent_Customer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PSW_Returned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Fecha</a:t>
                      </a:r>
                      <a:r>
                        <a:rPr lang="en-US" dirty="0"/>
                        <a:t>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Origin_from_report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Comments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763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Inspection_rep_numb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5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6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4E4-9EB9-0964-5AFB-54E24954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D8C5-A73B-14CC-4853-36ACCEBB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Requerimientos</a:t>
            </a:r>
            <a:r>
              <a:rPr lang="en-US" sz="6000" dirty="0"/>
              <a:t> de la </a:t>
            </a:r>
            <a:r>
              <a:rPr lang="en-US" sz="6000" dirty="0" err="1"/>
              <a:t>Pagina</a:t>
            </a:r>
            <a:r>
              <a:rPr lang="en-US" sz="6000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423563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Paginas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37185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paginas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seran</a:t>
            </a:r>
            <a:r>
              <a:rPr lang="en-US" dirty="0"/>
              <a:t> 6:</a:t>
            </a:r>
          </a:p>
          <a:p>
            <a:r>
              <a:rPr lang="en-US" dirty="0"/>
              <a:t> -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Sesion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Pagina</a:t>
            </a:r>
            <a:r>
              <a:rPr lang="en-US" dirty="0"/>
              <a:t> de Bienvenida</a:t>
            </a:r>
          </a:p>
          <a:p>
            <a:r>
              <a:rPr lang="en-US" dirty="0"/>
              <a:t> -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BluSeal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Pagina</a:t>
            </a:r>
            <a:r>
              <a:rPr lang="en-US" dirty="0"/>
              <a:t> de Cables</a:t>
            </a:r>
          </a:p>
          <a:p>
            <a:r>
              <a:rPr lang="en-US" dirty="0"/>
              <a:t> - </a:t>
            </a:r>
            <a:r>
              <a:rPr lang="en-US" dirty="0" err="1"/>
              <a:t>Pagina</a:t>
            </a:r>
            <a:r>
              <a:rPr lang="en-US" dirty="0"/>
              <a:t> de Cintas</a:t>
            </a:r>
          </a:p>
          <a:p>
            <a:r>
              <a:rPr lang="en-US" dirty="0"/>
              <a:t> -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Tubos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542C-3631-A34F-AFE0-F93734F9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1F0-F063-CA52-2AF6-DC97EDD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DCB2-ADB2-86A9-EC6A-109CB766A6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1"/>
            <a:ext cx="10013709" cy="12161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para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,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089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13BE-1171-9338-A0E8-FA5FC3A2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8A1-76B6-50AD-8CD3-936E455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Bienvenida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1BAA-312E-3C39-0B1F-B0D26E0A14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225551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principal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que </a:t>
            </a:r>
            <a:r>
              <a:rPr lang="en-US" dirty="0" err="1"/>
              <a:t>hayan</a:t>
            </a:r>
            <a:r>
              <a:rPr lang="en-US" dirty="0"/>
              <a:t> </a:t>
            </a:r>
            <a:r>
              <a:rPr lang="en-US" dirty="0" err="1"/>
              <a:t>iniciado</a:t>
            </a:r>
            <a:r>
              <a:rPr lang="en-US" dirty="0"/>
              <a:t> </a:t>
            </a:r>
            <a:r>
              <a:rPr lang="en-US" dirty="0" err="1"/>
              <a:t>sesion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Mostrara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de </a:t>
            </a:r>
            <a:r>
              <a:rPr lang="en-US" dirty="0" err="1"/>
              <a:t>bienvenida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 la </a:t>
            </a:r>
            <a:r>
              <a:rPr lang="en-US" dirty="0" err="1"/>
              <a:t>parte</a:t>
            </a:r>
            <a:r>
              <a:rPr lang="en-US" dirty="0"/>
              <a:t> superior se </a:t>
            </a:r>
            <a:r>
              <a:rPr lang="en-US" dirty="0" err="1"/>
              <a:t>mostrara</a:t>
            </a:r>
            <a:r>
              <a:rPr lang="en-US" dirty="0"/>
              <a:t> un menu con </a:t>
            </a:r>
            <a:r>
              <a:rPr lang="en-US" dirty="0" err="1"/>
              <a:t>opciones</a:t>
            </a:r>
            <a:r>
              <a:rPr lang="en-US" dirty="0"/>
              <a:t> para </a:t>
            </a:r>
            <a:r>
              <a:rPr lang="en-US" dirty="0" err="1"/>
              <a:t>navegar</a:t>
            </a:r>
            <a:r>
              <a:rPr lang="en-US" dirty="0"/>
              <a:t> a las </a:t>
            </a:r>
            <a:r>
              <a:rPr lang="en-US" dirty="0" err="1"/>
              <a:t>paginas</a:t>
            </a:r>
            <a:r>
              <a:rPr lang="en-US" dirty="0"/>
              <a:t> de </a:t>
            </a:r>
            <a:r>
              <a:rPr lang="en-US" dirty="0" err="1"/>
              <a:t>BluSeal</a:t>
            </a:r>
            <a:r>
              <a:rPr lang="en-US" dirty="0"/>
              <a:t>, cables, </a:t>
            </a:r>
            <a:r>
              <a:rPr lang="en-US" dirty="0" err="1"/>
              <a:t>cintas</a:t>
            </a:r>
            <a:r>
              <a:rPr lang="en-US" dirty="0"/>
              <a:t> y </a:t>
            </a:r>
            <a:r>
              <a:rPr lang="en-US" dirty="0" err="1"/>
              <a:t>tubos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F585-FD32-40F9-A863-0E1141928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079E-FA8E-21CE-335C-1D075D98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Proposito</a:t>
            </a:r>
            <a:r>
              <a:rPr lang="en-US" sz="6000" dirty="0"/>
              <a:t> del Proyecto</a:t>
            </a:r>
          </a:p>
        </p:txBody>
      </p:sp>
    </p:spTree>
    <p:extLst>
      <p:ext uri="{BB962C8B-B14F-4D97-AF65-F5344CB8AC3E}">
        <p14:creationId xmlns:p14="http://schemas.microsoft.com/office/powerpoint/2010/main" val="3632853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1009-D4F1-DF17-EDCB-1982BE39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CA08-1C60-AE60-E104-F2D1F7A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BluSeal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C49E-44FA-E7F8-1A79-33FAAA37737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40568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para la consulta,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y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PPAPs de </a:t>
            </a:r>
            <a:r>
              <a:rPr lang="en-US" dirty="0" err="1"/>
              <a:t>BluSeal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Contara con:</a:t>
            </a:r>
          </a:p>
          <a:p>
            <a:r>
              <a:rPr lang="en-US" dirty="0"/>
              <a:t>   - La </a:t>
            </a:r>
            <a:r>
              <a:rPr lang="en-US" dirty="0" err="1"/>
              <a:t>tabla</a:t>
            </a:r>
            <a:r>
              <a:rPr lang="en-US" dirty="0"/>
              <a:t> con la </a:t>
            </a:r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PPAPs de </a:t>
            </a:r>
            <a:r>
              <a:rPr lang="en-US" dirty="0" err="1"/>
              <a:t>BluSeal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busqueda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campo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para </a:t>
            </a:r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a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edicion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Una </a:t>
            </a:r>
            <a:r>
              <a:rPr lang="en-US" dirty="0" err="1"/>
              <a:t>funcion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1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4561-9F65-0F29-DCDD-7C61DEC7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E2B-F809-146B-78D3-DF243E28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8334-919E-8AF4-7A26-C247452F54D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40568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para la consulta,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y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PPAPs de 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Contara con:</a:t>
            </a:r>
          </a:p>
          <a:p>
            <a:r>
              <a:rPr lang="en-US" dirty="0"/>
              <a:t>   - La </a:t>
            </a:r>
            <a:r>
              <a:rPr lang="en-US" dirty="0" err="1"/>
              <a:t>tabla</a:t>
            </a:r>
            <a:r>
              <a:rPr lang="en-US" dirty="0"/>
              <a:t> con la </a:t>
            </a:r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PPAPs de cables.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busqueda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campo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para </a:t>
            </a:r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a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edicion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Una </a:t>
            </a:r>
            <a:r>
              <a:rPr lang="en-US" dirty="0" err="1"/>
              <a:t>funcion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1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F7ED-7D7E-0EC5-EE39-2A5B6DE0A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5AFC-148A-DCD6-B58B-FAE3F332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Cintas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6C6E-09F3-F81F-0759-1F24C1BB869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40568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para la consulta,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y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PPAPs de </a:t>
            </a:r>
            <a:r>
              <a:rPr lang="en-US" dirty="0" err="1"/>
              <a:t>cintas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Contara con:</a:t>
            </a:r>
          </a:p>
          <a:p>
            <a:r>
              <a:rPr lang="en-US" dirty="0"/>
              <a:t>   - La </a:t>
            </a:r>
            <a:r>
              <a:rPr lang="en-US" dirty="0" err="1"/>
              <a:t>tabla</a:t>
            </a:r>
            <a:r>
              <a:rPr lang="en-US" dirty="0"/>
              <a:t> con la </a:t>
            </a:r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PPAPs de </a:t>
            </a:r>
            <a:r>
              <a:rPr lang="en-US" dirty="0" err="1"/>
              <a:t>cintas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busqueda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campo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para </a:t>
            </a:r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a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edicion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Una </a:t>
            </a:r>
            <a:r>
              <a:rPr lang="en-US" dirty="0" err="1"/>
              <a:t>funcion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0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4A91A-A56A-3BB6-9B02-F4855DDB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CEF2-BCC0-D09A-555B-7A53F3C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Tubos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64CF-1117-CD49-13CE-96B54A1E44E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40568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/>
              <a:t> para la </a:t>
            </a:r>
            <a:r>
              <a:rPr lang="en-US" dirty="0"/>
              <a:t>consulta,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y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PPAPs de </a:t>
            </a:r>
            <a:r>
              <a:rPr lang="en-US" dirty="0" err="1"/>
              <a:t>tubos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Contara con:</a:t>
            </a:r>
          </a:p>
          <a:p>
            <a:r>
              <a:rPr lang="en-US" dirty="0"/>
              <a:t>   - La </a:t>
            </a:r>
            <a:r>
              <a:rPr lang="en-US" dirty="0" err="1"/>
              <a:t>tabla</a:t>
            </a:r>
            <a:r>
              <a:rPr lang="en-US" dirty="0"/>
              <a:t> con la </a:t>
            </a:r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PPAPs de </a:t>
            </a:r>
            <a:r>
              <a:rPr lang="en-US" dirty="0" err="1"/>
              <a:t>tubos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busqueda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campo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para </a:t>
            </a:r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a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edicion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r>
              <a:rPr lang="en-US" dirty="0"/>
              <a:t>   - Una </a:t>
            </a:r>
            <a:r>
              <a:rPr lang="en-US" dirty="0" err="1"/>
              <a:t>funcion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0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F4FC-E2B8-01B4-41D3-A5E0DA78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Requerimientos</a:t>
            </a:r>
            <a:r>
              <a:rPr lang="en-US" sz="6000" dirty="0"/>
              <a:t>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15633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Creadas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BluSeal</a:t>
            </a:r>
            <a:endParaRPr lang="en-US" sz="2000" b="1" dirty="0"/>
          </a:p>
          <a:p>
            <a:r>
              <a:rPr lang="en-US" sz="2000" dirty="0"/>
              <a:t>- </a:t>
            </a:r>
            <a:r>
              <a:rPr lang="en-US" sz="2000" dirty="0" err="1"/>
              <a:t>bluseal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bluseal_customer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bluseal_customer_pn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bluseal_ppap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n-US" sz="2000" b="1" dirty="0"/>
              <a:t>Cables</a:t>
            </a:r>
          </a:p>
          <a:p>
            <a:r>
              <a:rPr lang="en-US" sz="2000" dirty="0"/>
              <a:t>- cables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cables_customer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cables_customer_pn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cables_ppap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8ACDC-9B5F-B92B-832F-174B0892A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EC09-DBE9-CB1F-2CD7-FB7D462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Creadas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DBFB-4844-ADD6-B434-1E0995AD4B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n-US" sz="2000" b="1" dirty="0"/>
              <a:t>Cintas</a:t>
            </a:r>
          </a:p>
          <a:p>
            <a:r>
              <a:rPr lang="en-US" sz="2000" dirty="0"/>
              <a:t>- tapes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tapes_customer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tapes_customer_pn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tapes_ppap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tapes_renewal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D2A9A2-5716-3F27-5B42-FDF4B57261F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Tubos</a:t>
            </a:r>
            <a:endParaRPr lang="en-US" sz="2000" b="1" dirty="0"/>
          </a:p>
          <a:p>
            <a:r>
              <a:rPr lang="en-US" sz="2000" dirty="0"/>
              <a:t>- tubes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tubes_customer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tubes_customer_pn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tubes_ppap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tubes_ppaps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1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55FE-1AC6-AA6A-B011-64F32D7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2A77-3CAD-83E4-5B47-9D158D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BluSeal</a:t>
            </a:r>
            <a:r>
              <a:rPr lang="en-US" dirty="0"/>
              <a:t> - </a:t>
            </a:r>
            <a:r>
              <a:rPr lang="en-US" b="0" dirty="0" err="1"/>
              <a:t>bluseal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E2F2D9-4C47-287C-73A0-260263DB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34743"/>
              </p:ext>
            </p:extLst>
          </p:nvPr>
        </p:nvGraphicFramePr>
        <p:xfrm>
          <a:off x="1444752" y="2457026"/>
          <a:ext cx="10195560" cy="29667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BS_Eurotech_PN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Supplier_PN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04B7D9-C950-BA4F-F63B-905EB718907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777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5B5E-41F2-2D4C-E863-F5959747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353B-1ED0-F893-15E1-9D91557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BluSeal</a:t>
            </a:r>
            <a:r>
              <a:rPr lang="en-US" dirty="0"/>
              <a:t> - </a:t>
            </a:r>
            <a:r>
              <a:rPr lang="en-US" b="0" dirty="0" err="1"/>
              <a:t>bluseal_customer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085EDA-AE25-C97C-E259-2E856234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98704"/>
              </p:ext>
            </p:extLst>
          </p:nvPr>
        </p:nvGraphicFramePr>
        <p:xfrm>
          <a:off x="1444752" y="2457026"/>
          <a:ext cx="10195559" cy="16710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4978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2512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27797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7082623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BS_Customer_ID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DAA93-3A4C-401E-1295-D57AE83DA8F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8406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C9D0-7D74-B8B0-AFD0-F3F18C58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012D-CC2E-76E6-5CE3-28B094E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BluSeal</a:t>
            </a:r>
            <a:r>
              <a:rPr lang="en-US" dirty="0"/>
              <a:t> - </a:t>
            </a:r>
            <a:r>
              <a:rPr lang="en-US" b="0" dirty="0" err="1"/>
              <a:t>bluseal_customer_pn</a:t>
            </a:r>
            <a:endParaRPr lang="en-US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5CD685-4D64-6749-86FF-E873835E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61524"/>
              </p:ext>
            </p:extLst>
          </p:nvPr>
        </p:nvGraphicFramePr>
        <p:xfrm>
          <a:off x="1444752" y="2457026"/>
          <a:ext cx="10195560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Longitud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Obligatorio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FFFF00"/>
                          </a:highlight>
                        </a:rPr>
                        <a:t>BS_Customer_PN</a:t>
                      </a:r>
                      <a:endParaRPr 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FK_BS_Customer_ID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highlight>
                            <a:srgbClr val="00FF00"/>
                          </a:highlight>
                        </a:rPr>
                        <a:t>FK_BS_Eurotech_PN</a:t>
                      </a:r>
                      <a:endParaRPr lang="en-US" b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Alfanumerico</a:t>
                      </a:r>
                      <a:r>
                        <a:rPr lang="en-US" dirty="0"/>
                        <a:t>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</a:t>
                      </a:r>
                      <a:r>
                        <a:rPr lang="en-US" dirty="0" err="1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03F542-0C2C-0996-F59C-14E20E972B6A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Llave </a:t>
            </a:r>
            <a:r>
              <a:rPr lang="en-US" dirty="0" err="1">
                <a:highlight>
                  <a:srgbClr val="FFFF00"/>
                </a:highlight>
              </a:rPr>
              <a:t>primaria</a:t>
            </a:r>
            <a:r>
              <a:rPr lang="en-US" dirty="0"/>
              <a:t> / </a:t>
            </a:r>
            <a:r>
              <a:rPr lang="en-US" dirty="0">
                <a:highlight>
                  <a:srgbClr val="00FF00"/>
                </a:highlight>
              </a:rPr>
              <a:t>Llave </a:t>
            </a:r>
            <a:r>
              <a:rPr lang="en-US" dirty="0" err="1">
                <a:highlight>
                  <a:srgbClr val="00FF00"/>
                </a:highlight>
              </a:rPr>
              <a:t>foranea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554702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{FCF9F7AA-3287-4465-B176-9EB36B69E2E1}TF2b9189fa-8f70-44c5-a025-8c7b018ae2a95a18b6f7_win32-f1ac09ee8c52</Template>
  <TotalTime>252</TotalTime>
  <Words>1838</Words>
  <Application>Microsoft Office PowerPoint</Application>
  <PresentationFormat>Widescreen</PresentationFormat>
  <Paragraphs>563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Meiryo</vt:lpstr>
      <vt:lpstr>Arial</vt:lpstr>
      <vt:lpstr>Calibri</vt:lpstr>
      <vt:lpstr>Corbel</vt:lpstr>
      <vt:lpstr>Courier New</vt:lpstr>
      <vt:lpstr>Wingdings</vt:lpstr>
      <vt:lpstr>ShojiVTI</vt:lpstr>
      <vt:lpstr>Proyecto “diseÑo e implementacion de base de datos para ppap’s”</vt:lpstr>
      <vt:lpstr>Puntos del Proyecto</vt:lpstr>
      <vt:lpstr>Proposito del Proyecto</vt:lpstr>
      <vt:lpstr>Requerimientos de la Base de Datos</vt:lpstr>
      <vt:lpstr>Tablas Creadas</vt:lpstr>
      <vt:lpstr>Tablas Creadas</vt:lpstr>
      <vt:lpstr>BluSeal - bluseal</vt:lpstr>
      <vt:lpstr>BluSeal - bluseal_customer</vt:lpstr>
      <vt:lpstr>BluSeal - bluseal_customer_pn</vt:lpstr>
      <vt:lpstr>BluSeal - bluseal_ppap</vt:lpstr>
      <vt:lpstr>Cables - cables</vt:lpstr>
      <vt:lpstr>Cables – cables_customer</vt:lpstr>
      <vt:lpstr>Cables – cables_customer_pn</vt:lpstr>
      <vt:lpstr>Cables – cables_ppap</vt:lpstr>
      <vt:lpstr>Cintas - tapes</vt:lpstr>
      <vt:lpstr>Cintas – tapes_customer</vt:lpstr>
      <vt:lpstr>Cintas – tapes_customer_pn</vt:lpstr>
      <vt:lpstr>Cintas – tapes_ppap</vt:lpstr>
      <vt:lpstr>Cintas – tapes_renewal</vt:lpstr>
      <vt:lpstr>Tubos - tubes</vt:lpstr>
      <vt:lpstr>Tubos - tubes_customer</vt:lpstr>
      <vt:lpstr>Tubos – tubes_customer_pn</vt:lpstr>
      <vt:lpstr>Tubos – tubes_ppap</vt:lpstr>
      <vt:lpstr>Tubos – tubes_ppaps</vt:lpstr>
      <vt:lpstr>Tubos – tubes_ppaps</vt:lpstr>
      <vt:lpstr>Requerimientos de la Pagina Web</vt:lpstr>
      <vt:lpstr>Cantidad de Paginas</vt:lpstr>
      <vt:lpstr>Pagina de Inicio de Sesion</vt:lpstr>
      <vt:lpstr>Pagina de Bienvenida</vt:lpstr>
      <vt:lpstr>Pagina de BluSeal</vt:lpstr>
      <vt:lpstr>Pagina de Cables</vt:lpstr>
      <vt:lpstr>Pagina de Cintas</vt:lpstr>
      <vt:lpstr>Pagina de Tubos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Garcia</dc:creator>
  <cp:lastModifiedBy>Santiago Garcia</cp:lastModifiedBy>
  <cp:revision>14</cp:revision>
  <dcterms:created xsi:type="dcterms:W3CDTF">2025-09-24T16:34:27Z</dcterms:created>
  <dcterms:modified xsi:type="dcterms:W3CDTF">2025-09-24T20:47:22Z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