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notesMasterIdLst>
    <p:notesMasterId r:id="rId39"/>
  </p:notesMasterIdLst>
  <p:handoutMasterIdLst>
    <p:handoutMasterId r:id="rId40"/>
  </p:handoutMasterIdLst>
  <p:sldIdLst>
    <p:sldId id="315" r:id="rId5"/>
    <p:sldId id="266" r:id="rId6"/>
    <p:sldId id="318" r:id="rId7"/>
    <p:sldId id="347" r:id="rId8"/>
    <p:sldId id="317" r:id="rId9"/>
    <p:sldId id="313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19" r:id="rId31"/>
    <p:sldId id="305" r:id="rId32"/>
    <p:sldId id="342" r:id="rId33"/>
    <p:sldId id="341" r:id="rId34"/>
    <p:sldId id="343" r:id="rId35"/>
    <p:sldId id="344" r:id="rId36"/>
    <p:sldId id="345" r:id="rId37"/>
    <p:sldId id="34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>
        <p:scale>
          <a:sx n="1" d="2"/>
          <a:sy n="1" d="2"/>
        </p:scale>
        <p:origin x="2640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8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C6E66-437C-8FD9-87F7-752D56BD4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9BD99A-B03F-6E0C-533B-6F14257575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DF9325-7509-4A5A-698D-DE921E70A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9C892-B333-2B8F-45E7-7064888597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93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1BBC7-2A46-62A1-D203-73AFB352D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20AF4B-7A1A-267A-1612-FD8CE7BE77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5966FF-C367-A348-B008-5785C0B2B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B23B1-1B24-418A-D23D-80225A0B25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567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39B7A-D9FB-7118-F16A-D73D1C6C3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878053-1716-6F9C-D135-411A84043D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68FC09-E450-FAA5-7D19-4E2F15BDCA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D631C-4FDE-E58C-649C-B1B61A2653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367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6F6C0-BE3E-F596-F3AC-90700B78C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421464-6B47-1DB3-B86E-3F44F3761B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B8DAFD-D60C-3988-3FEB-688D0C2BC7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A9A81-1DD7-06DA-46D5-1D292D6328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62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0313E-6B53-DB0C-2770-78F45290A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B41119-F6AA-45C2-F3DC-D9789FA90C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EB32FD-3133-1D64-1974-2E758B9FB2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B8F52-6E9E-33F9-18B7-C529DB181C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858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48949-592D-4AF6-FE5C-EFF49BBB4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8F0D7C-D8F6-2AEE-12F2-FF313F5D24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994186-3B7A-7C1E-2762-39C7E09456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E7D92-011D-CDA3-F38A-CD28ABF102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57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7D9BA-9AE7-AB69-6A35-F1AB51395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83E750-6A6D-A40A-BDFF-288AD84570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132D0C-E114-602B-0970-E6A37057B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3D195-F467-B9FF-7248-D7FC50BEB0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470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066C8-D272-9D32-7F5A-93083C85D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92D319-2EA2-63D6-D4A5-F5730D4244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5EB1D8-AA45-6B22-B7C5-3F1DAFA4B7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1F686-8207-AADC-5991-1A022FD3BB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918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65115-A6A0-21A1-0A59-34756D381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ABFD24-9196-9D8A-C87A-1D0719639B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B7EF5B-4321-D5BB-8FE9-3A58636738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E3DF8-C151-6D46-80F4-F06074E8D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4809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6D517-FEE0-4B86-24EC-3BB7F1263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DA28D1-46C6-AEBD-7020-E458FBE119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EFCB56-E132-6709-DF2E-4847B8B698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7CEB2-8CA3-B816-3F5A-C585853994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87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764C6-E52B-97FA-19B2-5FD634A3F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2AB2C8-F726-3A50-A61A-78F9780557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9CD5A6-6A3F-373A-102F-0D854270E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0026F-86CB-AF33-40E4-8AAEFD8DC0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132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2ADFB-C044-C7BE-4324-7CB6F7B50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7A6C6C-3F37-EE16-2373-44A16BEF99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1A99DF-0D9C-7188-2A37-556029B39C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5CBBF-D98B-C511-98CC-4985D27F26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4866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C45FD-ED15-EDAB-A1ED-3A4F2B327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7AD018-AF71-EC4C-FC24-5E733912BB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281420-E1BD-F614-6C56-C3FD400C7C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BE7C1-41A7-C2D6-14FF-9D7D9EE27F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9491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FD8C6-07CE-2625-CCEC-EFFB349F6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808C58-25BD-FF88-8AB5-89596FC090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BEFE2C-B3ED-BD69-7470-41758A0216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0C52C-D1EC-76D9-985B-A470438BAD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8215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8EB53-DEB7-04BE-2898-19E2F2EE5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F8DF17-C71E-B912-01AE-9F17397992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11B486-2FD6-1CAE-23BE-134F421CA8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45426-7F98-4AF5-A418-9FB4B129E0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497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279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CC3B0-7D08-322A-DFF6-4EF594064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993444-86EF-3F0D-F0F3-60EC0F071D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C1E55F-4780-521A-BBB3-D4207FC5F5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0BEA5-2993-E868-FBA8-2E4F1CDCA8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787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610BC-2820-5B19-3A3F-7646E1D52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901D2D-0914-A466-3D97-05B76B16EB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8F3069-04C0-16A3-3BD6-D9C228E1A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4BE5A-BD69-9C3F-9CD2-C39D488E8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580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40B52-634F-E38E-FDA5-4D3E6B618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3DC104-AD08-C337-2506-0CFD89F13C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B51C05-6ED6-1C8D-7A4B-2A23EC633F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52087-A312-6269-4602-247C81A044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254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D56BF-8CB7-FDB5-4E43-63FE5DE36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0B8EEC-E87E-7AC7-8354-6CEC7BF154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F0F37C-1DC5-BA09-C913-932FB49AA7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55753-49CD-EE7A-65ED-A2BC82EBDA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450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CD944-12A4-9A1D-4FD7-18216F81A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33FB1A-407E-197C-316B-E8E5E15866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6A6D85-9890-E45E-8CE1-A3571D054F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47E43-EAD5-4FC0-F292-25277DEA1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9568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5167A-DC01-9B69-12E1-04E9C2F9F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C850C3-5DB6-FDFB-FE74-A9ACC88376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D51675-8D18-E86D-F9AE-C4B56D9F58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D76FE-D4FD-965E-1ACD-539A835B92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374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6CE1F-9CEA-5AEA-784A-C8EE4D100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ECA5E8-453E-6A8A-EBDB-411FA1D8FD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9AE7F7-E788-83B6-AC89-306E4761B3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2FEF1-113A-69EA-937F-49C22322D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70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12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07FC5-2AC6-F878-8C81-623043BC9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98D9DF-DAF4-80EF-4D14-6414A9AB69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D4869E-3DB5-2EFC-38E9-94DE5EAAA0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37A20-408B-CAEA-C24F-61F0D0AB14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67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5E9F5-2AB5-998B-A6E3-87869A091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10212E-CF65-A226-0414-14DB776C8B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FFE98C-98BC-B21B-262A-172BFE3FBE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C76E8-35F6-9768-2BCC-DE143CFBD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57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5EAEB-A836-6C07-97C1-05D919499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7A8DCC-5357-4F46-3E6B-5466A567A3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5B940E-9E82-8F99-6236-DDACE7273D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BB05D-D06E-8BA0-BA0B-25CAEC45C3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45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4D1B6-5587-C75D-6D2B-EE0893039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CF27AC-5537-4A35-87F1-E37D3203B0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5BDB9D-84B0-26B1-C9CD-0900866DA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5973D-3E17-136B-AD35-6E5A19A5BF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99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4AE74-DDFC-90E5-6289-9A0C97DA3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AFE9AF-81E6-9571-4599-D6176EEFF0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D73CB9-7733-A703-799A-94433E27E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39C4B-00A5-0233-D091-B2D9043D30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095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6206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365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2157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134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361923"/>
            <a:ext cx="6623040" cy="1421898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A5BF-04A6-2B17-0703-8419C4DB97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87399" y="2916772"/>
            <a:ext cx="6622819" cy="2852639"/>
          </a:xfrm>
        </p:spPr>
        <p:txBody>
          <a:bodyPr anchor="t"/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2000" b="0"/>
            </a:lvl1pPr>
            <a:lvl2pPr>
              <a:lnSpc>
                <a:spcPct val="125000"/>
              </a:lnSpc>
              <a:spcAft>
                <a:spcPts val="600"/>
              </a:spcAft>
              <a:defRPr/>
            </a:lvl2pPr>
            <a:lvl3pPr>
              <a:lnSpc>
                <a:spcPct val="125000"/>
              </a:lnSpc>
              <a:spcAft>
                <a:spcPts val="600"/>
              </a:spcAft>
              <a:defRPr/>
            </a:lvl3pPr>
            <a:lvl4pPr>
              <a:lnSpc>
                <a:spcPct val="125000"/>
              </a:lnSpc>
              <a:spcAft>
                <a:spcPts val="600"/>
              </a:spcAft>
              <a:defRPr/>
            </a:lvl4pPr>
            <a:lvl5pPr>
              <a:lnSpc>
                <a:spcPct val="125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79D74E-6357-D3E7-30C0-09B4B82B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3482" y="1095507"/>
            <a:ext cx="3997653" cy="50168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34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10" cy="121615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52AD8E1-37CB-EB1E-9394-A293E1F2107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2590800"/>
            <a:ext cx="6441412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B37B294-6F01-986D-E8E5-119AE9A8F2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97362" y="2590800"/>
            <a:ext cx="3522849" cy="3718557"/>
          </a:xfrm>
        </p:spPr>
        <p:txBody>
          <a:bodyPr anchor="t">
            <a:normAutofit/>
          </a:bodyPr>
          <a:lstStyle>
            <a:lvl1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049579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0EFA1AD-93FB-148E-CFC6-A6E5D996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</p:spTree>
    <p:extLst>
      <p:ext uri="{BB962C8B-B14F-4D97-AF65-F5344CB8AC3E}">
        <p14:creationId xmlns:p14="http://schemas.microsoft.com/office/powerpoint/2010/main" val="1616477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351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E19795B-1103-80EF-6098-1E8371D07D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91439"/>
            <a:ext cx="10900146" cy="1168739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F766-C576-F298-E93A-CD0D832F8E4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8935" y="1646102"/>
            <a:ext cx="3819652" cy="4160520"/>
          </a:xfrm>
        </p:spPr>
        <p:txBody>
          <a:bodyPr anchor="t">
            <a:normAutofit/>
          </a:bodyPr>
          <a:lstStyle>
            <a:lvl1pPr>
              <a:lnSpc>
                <a:spcPct val="125000"/>
              </a:lnSpc>
              <a:spcAft>
                <a:spcPts val="600"/>
              </a:spcAft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94D0A7-4358-49BF-96EE-8DEB6F4DCF5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679661" y="1646102"/>
            <a:ext cx="6863403" cy="4160520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1736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anchor="ctr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0C09F-8990-542B-199E-E6FADE2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F60C3-341E-9533-2415-66360A25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53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494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34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585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21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9/24/2025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94837D5C-EE88-BE2B-5940-6A8E20CAE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6331A-AE6C-3009-DDD4-1671FF7E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D7D28B-DE67-0B99-CDEB-A037FFC56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9F3E3-6134-5423-F75E-B36E71A65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1F677F-A1EC-4CDA-E80E-4B3695465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E2C06-C49E-A5AA-07A3-D134EFA3D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BA39D8-E4F7-CD36-B80A-49D228C0F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6F4721-4B2C-0638-8409-054F6738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947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2554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4089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319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4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704" r:id="rId13"/>
    <p:sldLayoutId id="2147483707" r:id="rId14"/>
    <p:sldLayoutId id="2147483682" r:id="rId15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109728" tIns="109728" rIns="109728" bIns="91440" rtlCol="0" anchor="ctr">
            <a:normAutofit/>
          </a:bodyPr>
          <a:lstStyle/>
          <a:p>
            <a:r>
              <a:rPr lang="es-MX" noProof="0" dirty="0"/>
              <a:t>Proyecto “diseño e implementación de base de datos para ppap’s”</a:t>
            </a:r>
          </a:p>
        </p:txBody>
      </p:sp>
    </p:spTree>
    <p:extLst>
      <p:ext uri="{BB962C8B-B14F-4D97-AF65-F5344CB8AC3E}">
        <p14:creationId xmlns:p14="http://schemas.microsoft.com/office/powerpoint/2010/main" val="2323907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4C9D0-7D74-B8B0-AFD0-F3F18C58B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5012D-CC2E-76E6-5CE3-28B094E6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 err="1"/>
              <a:t>BluSeal</a:t>
            </a:r>
            <a:r>
              <a:rPr lang="es-MX" noProof="0" dirty="0"/>
              <a:t> - </a:t>
            </a:r>
            <a:r>
              <a:rPr lang="es-MX" b="0" noProof="0" dirty="0" err="1"/>
              <a:t>bluseal_customer_pn</a:t>
            </a:r>
            <a:endParaRPr lang="es-MX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85CD685-4D64-6749-86FF-E873835E0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694479"/>
              </p:ext>
            </p:extLst>
          </p:nvPr>
        </p:nvGraphicFramePr>
        <p:xfrm>
          <a:off x="1444752" y="2457026"/>
          <a:ext cx="10195560" cy="231889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548890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586734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2167128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892808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FFFF00"/>
                          </a:highlight>
                        </a:rPr>
                        <a:t>BS_Customer_PN</a:t>
                      </a:r>
                      <a:endParaRPr lang="es-MX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FK_BS_Customer_ID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bluseal_customer</a:t>
                      </a: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10 caracteres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317490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FK_BS_Eurotech_PN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bluseal</a:t>
                      </a: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10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795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B03F542-0C2C-0996-F59C-14E20E972B6A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noProof="0" dirty="0">
                <a:highlight>
                  <a:srgbClr val="FFFF00"/>
                </a:highlight>
              </a:rPr>
              <a:t>Llave primaria</a:t>
            </a:r>
            <a:r>
              <a:rPr lang="es-MX" noProof="0" dirty="0"/>
              <a:t> / </a:t>
            </a:r>
            <a:r>
              <a:rPr lang="es-MX" noProof="0" dirty="0">
                <a:highlight>
                  <a:srgbClr val="00FF00"/>
                </a:highlight>
              </a:rPr>
              <a:t>Llave foránea</a:t>
            </a:r>
          </a:p>
        </p:txBody>
      </p:sp>
    </p:spTree>
    <p:extLst>
      <p:ext uri="{BB962C8B-B14F-4D97-AF65-F5344CB8AC3E}">
        <p14:creationId xmlns:p14="http://schemas.microsoft.com/office/powerpoint/2010/main" val="4085547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FDF16-395A-3784-6BF7-D95ABA26F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CCD9-FA8C-CBDD-980E-BEC3F8166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 err="1"/>
              <a:t>BluSeal</a:t>
            </a:r>
            <a:r>
              <a:rPr lang="es-MX" noProof="0" dirty="0"/>
              <a:t> - </a:t>
            </a:r>
            <a:r>
              <a:rPr lang="es-MX" b="0" noProof="0" dirty="0" err="1"/>
              <a:t>bluseal_ppap</a:t>
            </a:r>
            <a:endParaRPr lang="es-MX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81C7D74-E3C9-C6FE-6BC6-456975B4F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165842"/>
              </p:ext>
            </p:extLst>
          </p:nvPr>
        </p:nvGraphicFramePr>
        <p:xfrm>
          <a:off x="1444752" y="2457026"/>
          <a:ext cx="10195560" cy="324972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163824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419856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965960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771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FFFF00"/>
                          </a:highlight>
                        </a:rPr>
                        <a:t>BS_PPAP_ID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Numérico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0 – 4.2x10^9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FK_BS_Customer_PN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bluseal_customer_pn</a:t>
                      </a: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20 caracteres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317490"/>
                  </a:ext>
                </a:extLst>
              </a:tr>
              <a:tr h="3799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/>
                        <a:t>IMDS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15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79592"/>
                  </a:ext>
                </a:extLst>
              </a:tr>
              <a:tr h="3721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Request_Date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Fecha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4250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PPAP_Received_Date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Fecha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43233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Sent_Customer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Fecha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97265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PPAP_Signed_Date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Fecha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64597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78A62C-A334-0C80-638D-AC74CBE842D4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noProof="0" dirty="0">
                <a:highlight>
                  <a:srgbClr val="FFFF00"/>
                </a:highlight>
              </a:rPr>
              <a:t>Llave primaria</a:t>
            </a:r>
            <a:r>
              <a:rPr lang="es-MX" noProof="0" dirty="0"/>
              <a:t> / </a:t>
            </a:r>
            <a:r>
              <a:rPr lang="es-MX" noProof="0" dirty="0">
                <a:highlight>
                  <a:srgbClr val="00FF00"/>
                </a:highlight>
              </a:rPr>
              <a:t>Llave foránea</a:t>
            </a:r>
          </a:p>
        </p:txBody>
      </p:sp>
    </p:spTree>
    <p:extLst>
      <p:ext uri="{BB962C8B-B14F-4D97-AF65-F5344CB8AC3E}">
        <p14:creationId xmlns:p14="http://schemas.microsoft.com/office/powerpoint/2010/main" val="1069197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AD25A-9121-B622-78D9-344BB75F1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67A9-5EA4-00EE-6C0D-5FC3CF17F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/>
              <a:t>Cables - </a:t>
            </a:r>
            <a:r>
              <a:rPr lang="es-MX" b="0" noProof="0" dirty="0"/>
              <a:t>cables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2D9D721-0A87-66B9-FF72-3CDDDCA51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630510"/>
              </p:ext>
            </p:extLst>
          </p:nvPr>
        </p:nvGraphicFramePr>
        <p:xfrm>
          <a:off x="1444752" y="2457026"/>
          <a:ext cx="10195559" cy="231889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231136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938528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627632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1289303">
                  <a:extLst>
                    <a:ext uri="{9D8B030D-6E8A-4147-A177-3AD203B41FA5}">
                      <a16:colId xmlns:a16="http://schemas.microsoft.com/office/drawing/2014/main" val="1355697768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UNIQUE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FFFF00"/>
                          </a:highlight>
                        </a:rPr>
                        <a:t>CAB_Eurotech_PN</a:t>
                      </a:r>
                      <a:endParaRPr lang="es-MX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8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Coroflex_PN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8 caracteres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Description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255 caracteres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309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E35C698-E56A-224E-7752-17919A8B55A6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noProof="0" dirty="0">
                <a:highlight>
                  <a:srgbClr val="FFFF00"/>
                </a:highlight>
              </a:rPr>
              <a:t>Llave primaria</a:t>
            </a:r>
            <a:endParaRPr lang="es-MX" noProof="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26270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10D20-70D1-B2ED-8DCD-D4A2B4ABE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887B-156C-62B4-38B9-12DC4D2F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/>
              <a:t>Cables – </a:t>
            </a:r>
            <a:r>
              <a:rPr lang="es-MX" b="0" noProof="0" dirty="0" err="1"/>
              <a:t>cables_customer</a:t>
            </a:r>
            <a:endParaRPr lang="es-MX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80DBE09-E748-10F4-EEAF-35520A9ED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136426"/>
              </p:ext>
            </p:extLst>
          </p:nvPr>
        </p:nvGraphicFramePr>
        <p:xfrm>
          <a:off x="1444752" y="2457026"/>
          <a:ext cx="10195559" cy="167104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340864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072384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865376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1234439">
                  <a:extLst>
                    <a:ext uri="{9D8B030D-6E8A-4147-A177-3AD203B41FA5}">
                      <a16:colId xmlns:a16="http://schemas.microsoft.com/office/drawing/2014/main" val="51981987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UNIQUE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FFFF00"/>
                          </a:highlight>
                        </a:rPr>
                        <a:t>CAB_Customer_ID</a:t>
                      </a:r>
                      <a:endParaRPr lang="es-MX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Name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70 caracteres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320EA74-63BD-79BC-DFE4-278FD5F2D1EE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noProof="0" dirty="0">
                <a:highlight>
                  <a:srgbClr val="FFFF00"/>
                </a:highlight>
              </a:rPr>
              <a:t>Llave primaria</a:t>
            </a:r>
            <a:endParaRPr lang="es-MX" noProof="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10001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ED513-6B8D-A156-B592-4C2C1421B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64DE-0740-FDFF-747B-B626584A5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/>
              <a:t>Cables – </a:t>
            </a:r>
            <a:r>
              <a:rPr lang="es-MX" b="0" noProof="0" dirty="0" err="1"/>
              <a:t>cables_customer_pn</a:t>
            </a:r>
            <a:endParaRPr lang="es-MX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2C46070-98CD-1025-4512-8AFD418A1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577267"/>
              </p:ext>
            </p:extLst>
          </p:nvPr>
        </p:nvGraphicFramePr>
        <p:xfrm>
          <a:off x="1444752" y="2457026"/>
          <a:ext cx="10177272" cy="231889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761488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386415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2118534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910835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FFFF00"/>
                          </a:highlight>
                        </a:rPr>
                        <a:t>CAB_Customer_PN</a:t>
                      </a:r>
                      <a:endParaRPr lang="es-MX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FK_CAB_Eurotech_PN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(cables)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8 caracteres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FK_CAB_Customer_ID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cables_customer</a:t>
                      </a: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153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704ABB6-A819-1354-9B2C-2F83ACF28C7B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noProof="0" dirty="0">
                <a:highlight>
                  <a:srgbClr val="FFFF00"/>
                </a:highlight>
              </a:rPr>
              <a:t>Llave primaria</a:t>
            </a:r>
            <a:r>
              <a:rPr lang="es-MX" noProof="0" dirty="0"/>
              <a:t> / </a:t>
            </a:r>
            <a:r>
              <a:rPr lang="es-MX" noProof="0" dirty="0">
                <a:highlight>
                  <a:srgbClr val="00FF00"/>
                </a:highlight>
              </a:rPr>
              <a:t>Llave foránea</a:t>
            </a:r>
          </a:p>
        </p:txBody>
      </p:sp>
    </p:spTree>
    <p:extLst>
      <p:ext uri="{BB962C8B-B14F-4D97-AF65-F5344CB8AC3E}">
        <p14:creationId xmlns:p14="http://schemas.microsoft.com/office/powerpoint/2010/main" val="332092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0E78E-DCA7-E4CF-6CC0-D4DA3EB87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01A2A-6E48-4EE0-4D16-269F2CC54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/>
              <a:t>Cables – </a:t>
            </a:r>
            <a:r>
              <a:rPr lang="es-MX" b="0" noProof="0" dirty="0" err="1"/>
              <a:t>cables_ppap</a:t>
            </a:r>
            <a:endParaRPr lang="es-MX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0FD22C-7D11-233E-E6F6-1ADD6A828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006487"/>
              </p:ext>
            </p:extLst>
          </p:nvPr>
        </p:nvGraphicFramePr>
        <p:xfrm>
          <a:off x="1444752" y="2457026"/>
          <a:ext cx="10177272" cy="313408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990088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157815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2118534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910835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FFFF00"/>
                          </a:highlight>
                        </a:rPr>
                        <a:t>CAB_PPAP_ID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Numérico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0 – 4.2x10^9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FK_CAB_Customer_PN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cables_customer_pn</a:t>
                      </a: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20 caracteres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PPAP_Requested_Date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Fecha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15306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PPAP_Received_Date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Fecha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17736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PPAP_Sent_Date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Fecha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836681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PPAP_Signed_Date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Fecha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1134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3693110-F288-41F1-93B1-B7261C304498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noProof="0" dirty="0">
                <a:highlight>
                  <a:srgbClr val="FFFF00"/>
                </a:highlight>
              </a:rPr>
              <a:t>Llave primaria</a:t>
            </a:r>
            <a:r>
              <a:rPr lang="es-MX" noProof="0" dirty="0"/>
              <a:t> / </a:t>
            </a:r>
            <a:r>
              <a:rPr lang="es-MX" noProof="0" dirty="0">
                <a:highlight>
                  <a:srgbClr val="00FF00"/>
                </a:highlight>
              </a:rPr>
              <a:t>Llave foránea</a:t>
            </a:r>
          </a:p>
        </p:txBody>
      </p:sp>
    </p:spTree>
    <p:extLst>
      <p:ext uri="{BB962C8B-B14F-4D97-AF65-F5344CB8AC3E}">
        <p14:creationId xmlns:p14="http://schemas.microsoft.com/office/powerpoint/2010/main" val="3148515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5955A-856A-D7A6-21D0-DEE7E7882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55CF-3517-635A-8B87-224C6B94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/>
              <a:t>Cintas - </a:t>
            </a:r>
            <a:r>
              <a:rPr lang="es-MX" b="0" noProof="0" dirty="0"/>
              <a:t>tapes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C5F8B8-BC15-371F-78C8-2D3DF2929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959645"/>
              </p:ext>
            </p:extLst>
          </p:nvPr>
        </p:nvGraphicFramePr>
        <p:xfrm>
          <a:off x="1444752" y="2457026"/>
          <a:ext cx="10195559" cy="332198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231136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938528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627632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1289303">
                  <a:extLst>
                    <a:ext uri="{9D8B030D-6E8A-4147-A177-3AD203B41FA5}">
                      <a16:colId xmlns:a16="http://schemas.microsoft.com/office/drawing/2014/main" val="1355697768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UNIQUE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771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FFFF00"/>
                          </a:highlight>
                        </a:rPr>
                        <a:t>TAP_Eurotech_PN</a:t>
                      </a:r>
                      <a:endParaRPr lang="es-MX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12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/>
                        <a:t>Tape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25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Description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255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3095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Width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8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468253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Length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8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1132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8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83477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SAP_Number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8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79918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Product_Family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20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72907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DBD4BA0-13A2-FBCE-EB8B-BB124A887C0B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noProof="0" dirty="0">
                <a:highlight>
                  <a:srgbClr val="FFFF00"/>
                </a:highlight>
              </a:rPr>
              <a:t>Llave primaria</a:t>
            </a:r>
            <a:endParaRPr lang="es-MX" noProof="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59138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488A4-0065-EE77-0C18-5A820564D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D6253-1C0E-3FAE-7444-D8EE7B2A8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/>
              <a:t>Cintas – </a:t>
            </a:r>
            <a:r>
              <a:rPr lang="es-MX" b="0" noProof="0" dirty="0" err="1"/>
              <a:t>tapes_customer</a:t>
            </a:r>
            <a:endParaRPr lang="es-MX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33EF16-EED4-59DD-D16F-B364AD54B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699420"/>
              </p:ext>
            </p:extLst>
          </p:nvPr>
        </p:nvGraphicFramePr>
        <p:xfrm>
          <a:off x="1444752" y="2457026"/>
          <a:ext cx="10195559" cy="112742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313432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856232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627632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1289303">
                  <a:extLst>
                    <a:ext uri="{9D8B030D-6E8A-4147-A177-3AD203B41FA5}">
                      <a16:colId xmlns:a16="http://schemas.microsoft.com/office/drawing/2014/main" val="1355697768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UNIQUE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771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FFFF00"/>
                          </a:highlight>
                        </a:rPr>
                        <a:t>TAP_Customer_ID</a:t>
                      </a:r>
                      <a:endParaRPr lang="es-MX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Name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70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C6DF8AD-80A8-7EEA-F0F9-13C2B5CFCF64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noProof="0" dirty="0">
                <a:highlight>
                  <a:srgbClr val="FFFF00"/>
                </a:highlight>
              </a:rPr>
              <a:t>Llave primaria</a:t>
            </a:r>
            <a:endParaRPr lang="es-MX" noProof="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35379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D0710-13B7-E9E4-EEFF-94796D2AE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D2BD9-04A5-8B29-B71B-3E9420C6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/>
              <a:t>Cintas – </a:t>
            </a:r>
            <a:r>
              <a:rPr lang="es-MX" b="0" noProof="0" dirty="0" err="1"/>
              <a:t>tapes_customer_pn</a:t>
            </a:r>
            <a:endParaRPr lang="es-MX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1DEE8CC-CB68-B37A-F179-2800190A8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923778"/>
              </p:ext>
            </p:extLst>
          </p:nvPr>
        </p:nvGraphicFramePr>
        <p:xfrm>
          <a:off x="1444752" y="2457026"/>
          <a:ext cx="10147618" cy="231889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731834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386415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2118534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910835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FFFF00"/>
                          </a:highlight>
                        </a:rPr>
                        <a:t>TAP_Customer_PN</a:t>
                      </a:r>
                      <a:endParaRPr lang="es-MX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FK_TAP_Customer_ID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tapes_customer</a:t>
                      </a: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10 caracteres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FK_TAP_Eurotech_PN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(tapes)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12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153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33FC917-8CF8-5896-A9EB-DDC4AF487230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noProof="0" dirty="0">
                <a:highlight>
                  <a:srgbClr val="FFFF00"/>
                </a:highlight>
              </a:rPr>
              <a:t>Llave primaria</a:t>
            </a:r>
            <a:r>
              <a:rPr lang="es-MX" noProof="0" dirty="0"/>
              <a:t> / </a:t>
            </a:r>
            <a:r>
              <a:rPr lang="es-MX" noProof="0" dirty="0">
                <a:highlight>
                  <a:srgbClr val="00FF00"/>
                </a:highlight>
              </a:rPr>
              <a:t>Llave foránea</a:t>
            </a:r>
          </a:p>
        </p:txBody>
      </p:sp>
    </p:spTree>
    <p:extLst>
      <p:ext uri="{BB962C8B-B14F-4D97-AF65-F5344CB8AC3E}">
        <p14:creationId xmlns:p14="http://schemas.microsoft.com/office/powerpoint/2010/main" val="3669519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FFE5A-F555-BA8E-4010-1A9856D5D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187D-4170-9F25-F3CE-D397A76A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/>
              <a:t>Cintas – </a:t>
            </a:r>
            <a:r>
              <a:rPr lang="es-MX" b="0" noProof="0" dirty="0" err="1"/>
              <a:t>tapes_ppap</a:t>
            </a:r>
            <a:endParaRPr lang="es-MX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F8C4833-FAAF-B1FD-D4FB-4F83434AD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560823"/>
              </p:ext>
            </p:extLst>
          </p:nvPr>
        </p:nvGraphicFramePr>
        <p:xfrm>
          <a:off x="1444752" y="2457026"/>
          <a:ext cx="10177272" cy="359994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319753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272590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708003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863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FFFF00"/>
                          </a:highlight>
                        </a:rPr>
                        <a:t>TAP_PPAP_ID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Numérico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0 – 4.2x10^9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3694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solidFill>
                            <a:schemeClr val="tx1"/>
                          </a:solidFill>
                        </a:rPr>
                        <a:t>PPAP_level</a:t>
                      </a:r>
                      <a:endParaRPr lang="es-MX" b="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Alfanumérico 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688074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FK_TAP_Customer_PN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tapes_customer_pn</a:t>
                      </a: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20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IMDS_ID_No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8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782307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Returned_CTC-Sent_Cust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Fecha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15306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Cust_Signed-Sent_CTC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Fecha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17736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PPAP_from_shipments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836681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Comments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Alfanumérico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255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1134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53A0046-AC6A-8474-0922-4DEA056C73FD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noProof="0" dirty="0">
                <a:highlight>
                  <a:srgbClr val="FFFF00"/>
                </a:highlight>
              </a:rPr>
              <a:t>Llave primaria</a:t>
            </a:r>
            <a:r>
              <a:rPr lang="es-MX" noProof="0" dirty="0"/>
              <a:t> / </a:t>
            </a:r>
            <a:r>
              <a:rPr lang="es-MX" noProof="0" dirty="0">
                <a:highlight>
                  <a:srgbClr val="00FF00"/>
                </a:highlight>
              </a:rPr>
              <a:t>Llave foránea</a:t>
            </a:r>
          </a:p>
        </p:txBody>
      </p:sp>
    </p:spTree>
    <p:extLst>
      <p:ext uri="{BB962C8B-B14F-4D97-AF65-F5344CB8AC3E}">
        <p14:creationId xmlns:p14="http://schemas.microsoft.com/office/powerpoint/2010/main" val="240301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noProof="0" dirty="0"/>
              <a:t>Puntos del Proyecto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MX" noProof="0" dirty="0"/>
              <a:t>Propósito del Proyecto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MX" noProof="0" dirty="0"/>
              <a:t>Requerimientos de la Base de Datos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MX" noProof="0" dirty="0"/>
              <a:t>Requerimientos de la Pagina Web</a:t>
            </a:r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C80BE-6120-5F6D-A02C-AE42C2714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40664-25DB-A415-1045-0AEF6DA6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/>
              <a:t>Cintas – </a:t>
            </a:r>
            <a:r>
              <a:rPr lang="es-MX" b="0" noProof="0" dirty="0" err="1"/>
              <a:t>tapes_renewal</a:t>
            </a:r>
            <a:endParaRPr lang="es-MX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ADC0501-7E9D-6937-A1AB-2E40D69BF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42556"/>
              </p:ext>
            </p:extLst>
          </p:nvPr>
        </p:nvGraphicFramePr>
        <p:xfrm>
          <a:off x="1444752" y="2457026"/>
          <a:ext cx="10177272" cy="286478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990088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157815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2118534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910835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863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FFFF00"/>
                          </a:highlight>
                        </a:rPr>
                        <a:t>TAP_Renewal_ID</a:t>
                      </a:r>
                      <a:endParaRPr lang="es-MX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Numérico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0 – 4.2x10^9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Renewal_Date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Fecha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15306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Sent_Request_CTC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Fecha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17736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Sent_Customer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Fecha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836681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Returned_Signed_Date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Fecha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113453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FK_TAP_PPAP_ID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tapes_ppap</a:t>
                      </a: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Numérico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0 – 4.2x10^9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91484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8B263F6-2E45-3773-E286-8E20574D921B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noProof="0" dirty="0">
                <a:highlight>
                  <a:srgbClr val="FFFF00"/>
                </a:highlight>
              </a:rPr>
              <a:t>Llave primaria</a:t>
            </a:r>
            <a:r>
              <a:rPr lang="es-MX" noProof="0" dirty="0"/>
              <a:t> / </a:t>
            </a:r>
            <a:r>
              <a:rPr lang="es-MX" noProof="0" dirty="0">
                <a:highlight>
                  <a:srgbClr val="00FF00"/>
                </a:highlight>
              </a:rPr>
              <a:t>Llave foránea</a:t>
            </a:r>
          </a:p>
        </p:txBody>
      </p:sp>
    </p:spTree>
    <p:extLst>
      <p:ext uri="{BB962C8B-B14F-4D97-AF65-F5344CB8AC3E}">
        <p14:creationId xmlns:p14="http://schemas.microsoft.com/office/powerpoint/2010/main" val="1446665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F6159-401C-CC92-26C1-9FC979B9E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843C-B91B-FE6F-CB96-87FFDE92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/>
              <a:t>Tubos - </a:t>
            </a:r>
            <a:r>
              <a:rPr lang="es-MX" b="0" noProof="0" dirty="0" err="1"/>
              <a:t>tubes</a:t>
            </a:r>
            <a:endParaRPr lang="es-MX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5BD519-78C8-B577-9011-30A434609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683259"/>
              </p:ext>
            </p:extLst>
          </p:nvPr>
        </p:nvGraphicFramePr>
        <p:xfrm>
          <a:off x="1444752" y="2457026"/>
          <a:ext cx="10013710" cy="187722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508568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495546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2179575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830021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7178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79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FFFF00"/>
                          </a:highlight>
                        </a:rPr>
                        <a:t>TUB_Eurotech_PN</a:t>
                      </a:r>
                      <a:endParaRPr lang="es-MX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3767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ET_Model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10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3767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ET_Dwg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8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085319"/>
                  </a:ext>
                </a:extLst>
              </a:tr>
              <a:tr h="3675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Description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255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309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3804E57-C701-11B0-D15A-6A9878043B44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noProof="0" dirty="0">
                <a:highlight>
                  <a:srgbClr val="FFFF00"/>
                </a:highlight>
              </a:rPr>
              <a:t>Llave primaria</a:t>
            </a:r>
            <a:endParaRPr lang="es-MX" noProof="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15607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694C7-D709-BCED-39C2-8D65D0C00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4424-EC47-7945-1E3C-EE748BD1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/>
              <a:t>Tubos - </a:t>
            </a:r>
            <a:r>
              <a:rPr lang="es-MX" b="0" noProof="0" dirty="0" err="1"/>
              <a:t>tubes_customer</a:t>
            </a:r>
            <a:endParaRPr lang="es-MX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A9B5E69-9BDC-20F1-153E-74CCF352A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211731"/>
              </p:ext>
            </p:extLst>
          </p:nvPr>
        </p:nvGraphicFramePr>
        <p:xfrm>
          <a:off x="1444752" y="2457026"/>
          <a:ext cx="10195559" cy="112742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313432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856232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627632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1289303">
                  <a:extLst>
                    <a:ext uri="{9D8B030D-6E8A-4147-A177-3AD203B41FA5}">
                      <a16:colId xmlns:a16="http://schemas.microsoft.com/office/drawing/2014/main" val="1355697768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UNIQUE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771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FFFF00"/>
                          </a:highlight>
                        </a:rPr>
                        <a:t>TUB_Customer_ID</a:t>
                      </a:r>
                      <a:endParaRPr lang="es-MX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Name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70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EB47853-DB89-BBC5-70F2-71D7B66BE258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noProof="0" dirty="0">
                <a:highlight>
                  <a:srgbClr val="FFFF00"/>
                </a:highlight>
              </a:rPr>
              <a:t>Llave primaria</a:t>
            </a:r>
            <a:endParaRPr lang="es-MX" noProof="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56651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E21B0-A37A-2B60-C52A-A3CF42561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3056-393E-6F74-C1B5-FF05AC811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/>
              <a:t>Tubos – </a:t>
            </a:r>
            <a:r>
              <a:rPr lang="es-MX" b="0" noProof="0" dirty="0" err="1"/>
              <a:t>tubes_customer_pn</a:t>
            </a:r>
            <a:endParaRPr lang="es-MX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B0D37C0-2073-EDEB-3AAB-DAF272738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691962"/>
              </p:ext>
            </p:extLst>
          </p:nvPr>
        </p:nvGraphicFramePr>
        <p:xfrm>
          <a:off x="1444752" y="2457026"/>
          <a:ext cx="10147618" cy="231889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731834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386415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2118534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910835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FFFF00"/>
                          </a:highlight>
                        </a:rPr>
                        <a:t>TUB_Customer_PN</a:t>
                      </a:r>
                      <a:endParaRPr lang="es-MX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30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FK_TUB_Customer_ID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tubes_customer</a:t>
                      </a: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10 caracteres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FK_TUB_Eurotech_PN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tubes</a:t>
                      </a: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153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1D70EC2-E50D-32E9-4229-D9923B4076C5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noProof="0" dirty="0">
                <a:highlight>
                  <a:srgbClr val="FFFF00"/>
                </a:highlight>
              </a:rPr>
              <a:t>Llave primaria</a:t>
            </a:r>
            <a:r>
              <a:rPr lang="es-MX" noProof="0" dirty="0"/>
              <a:t> / </a:t>
            </a:r>
            <a:r>
              <a:rPr lang="es-MX" noProof="0" dirty="0">
                <a:highlight>
                  <a:srgbClr val="00FF00"/>
                </a:highlight>
              </a:rPr>
              <a:t>Llave foránea</a:t>
            </a:r>
          </a:p>
        </p:txBody>
      </p:sp>
    </p:spTree>
    <p:extLst>
      <p:ext uri="{BB962C8B-B14F-4D97-AF65-F5344CB8AC3E}">
        <p14:creationId xmlns:p14="http://schemas.microsoft.com/office/powerpoint/2010/main" val="57792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CB6AC-3830-62DB-66A5-62AA7E977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7EA1F-2EFA-4145-C76F-BC542F31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/>
              <a:t>Tubos – </a:t>
            </a:r>
            <a:r>
              <a:rPr lang="es-MX" b="0" noProof="0" dirty="0" err="1"/>
              <a:t>tubes_ppap</a:t>
            </a:r>
            <a:endParaRPr lang="es-MX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971A450-F478-C263-AE82-EFE5F04BD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095446"/>
              </p:ext>
            </p:extLst>
          </p:nvPr>
        </p:nvGraphicFramePr>
        <p:xfrm>
          <a:off x="1444752" y="2457026"/>
          <a:ext cx="10177272" cy="213690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990088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157815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2118534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910835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863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FFFF00"/>
                          </a:highlight>
                        </a:rPr>
                        <a:t>TUB_PPAP_Number</a:t>
                      </a:r>
                      <a:endParaRPr lang="es-MX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Numérico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0 – 4.2x10^9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3694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solidFill>
                            <a:schemeClr val="tx1"/>
                          </a:solidFill>
                        </a:rPr>
                        <a:t>Vendor</a:t>
                      </a:r>
                      <a:endParaRPr lang="es-MX" b="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688074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FK_TUB_Customer_PN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tubes_customer_pn</a:t>
                      </a: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30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/>
                        <a:t>Country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30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7823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F59961C-0E40-C9DF-0DC5-0810D0045F97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noProof="0" dirty="0">
                <a:highlight>
                  <a:srgbClr val="FFFF00"/>
                </a:highlight>
              </a:rPr>
              <a:t>Llave primaria</a:t>
            </a:r>
            <a:r>
              <a:rPr lang="es-MX" noProof="0" dirty="0"/>
              <a:t> / </a:t>
            </a:r>
            <a:r>
              <a:rPr lang="es-MX" noProof="0" dirty="0">
                <a:highlight>
                  <a:srgbClr val="00FF00"/>
                </a:highlight>
              </a:rPr>
              <a:t>Llave foránea</a:t>
            </a:r>
          </a:p>
        </p:txBody>
      </p:sp>
    </p:spTree>
    <p:extLst>
      <p:ext uri="{BB962C8B-B14F-4D97-AF65-F5344CB8AC3E}">
        <p14:creationId xmlns:p14="http://schemas.microsoft.com/office/powerpoint/2010/main" val="1710558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D6D0A-9CEC-3BDE-65D2-88703BDC4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4F84-1E68-AA3A-4BBF-B2371E815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/>
              <a:t>Tubos – </a:t>
            </a:r>
            <a:r>
              <a:rPr lang="es-MX" b="0" noProof="0" dirty="0" err="1"/>
              <a:t>tubes_ppaps</a:t>
            </a:r>
            <a:endParaRPr lang="es-MX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2A30665-A900-C171-4A0C-327727E92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535133"/>
              </p:ext>
            </p:extLst>
          </p:nvPr>
        </p:nvGraphicFramePr>
        <p:xfrm>
          <a:off x="1444752" y="2457026"/>
          <a:ext cx="10177272" cy="359630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990088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157815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2118534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910835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863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FFFF00"/>
                          </a:highlight>
                        </a:rPr>
                        <a:t>TUB_PPAPS_ID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Numérico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0 – 4.2x10^9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FK_TUB_PPAP_Number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tubes_ppap</a:t>
                      </a: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10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PPAP_Req_by_Cus_Date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Fecha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782307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Current_Status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255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1995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Rev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5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4764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IMDS_Number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15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8658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IMDS_Status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10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37865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PPAP_docs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15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5728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D390EAF-E83D-EB96-7BCB-6B8A7C4F4735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noProof="0" dirty="0">
                <a:highlight>
                  <a:srgbClr val="FFFF00"/>
                </a:highlight>
              </a:rPr>
              <a:t>Llave primaria</a:t>
            </a:r>
            <a:r>
              <a:rPr lang="es-MX" noProof="0" dirty="0"/>
              <a:t> / </a:t>
            </a:r>
            <a:r>
              <a:rPr lang="es-MX" noProof="0" dirty="0">
                <a:highlight>
                  <a:srgbClr val="00FF00"/>
                </a:highlight>
              </a:rPr>
              <a:t>Llave foránea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4F0B59-5FC9-0FD6-235A-19A99A5910F7}"/>
              </a:ext>
            </a:extLst>
          </p:cNvPr>
          <p:cNvSpPr txBox="1"/>
          <p:nvPr/>
        </p:nvSpPr>
        <p:spPr>
          <a:xfrm>
            <a:off x="5239512" y="6033254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noProof="0" dirty="0"/>
              <a:t>CONTINUA...</a:t>
            </a:r>
            <a:endParaRPr lang="es-MX" noProof="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5685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F438E-EAC2-301C-A88E-3CDDAFDC6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1D1D-F6FE-213C-364E-C55018BC3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/>
              <a:t>Tubos – </a:t>
            </a:r>
            <a:r>
              <a:rPr lang="es-MX" b="0" noProof="0" dirty="0" err="1"/>
              <a:t>tubes_ppaps</a:t>
            </a:r>
            <a:endParaRPr lang="es-MX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A76064-D048-854D-4998-463225609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853015"/>
              </p:ext>
            </p:extLst>
          </p:nvPr>
        </p:nvGraphicFramePr>
        <p:xfrm>
          <a:off x="1444752" y="2457026"/>
          <a:ext cx="10177272" cy="330142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990088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157815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2118534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910835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Level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3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782307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Samples_Status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9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1995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Reason_submission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4764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Sent_Customer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Fecha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8658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PSW_Returned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Fecha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37865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Origin_from_report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2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572822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Comments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255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657638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Inspection_rep_numb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853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460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BA4E4-9EB9-0964-5AFB-54E249548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D8C5-A73B-14CC-4853-36ACCEBB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6000" noProof="0" dirty="0"/>
              <a:t>Requerimientos de la Pagina Web</a:t>
            </a:r>
          </a:p>
        </p:txBody>
      </p:sp>
    </p:spTree>
    <p:extLst>
      <p:ext uri="{BB962C8B-B14F-4D97-AF65-F5344CB8AC3E}">
        <p14:creationId xmlns:p14="http://schemas.microsoft.com/office/powerpoint/2010/main" val="4235638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/>
              <a:t>Cantidad de Paginas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542562" y="2590800"/>
            <a:ext cx="10013709" cy="3718557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noProof="0" dirty="0"/>
              <a:t>La cantidad de paginas para este proyecto serán 6:</a:t>
            </a:r>
          </a:p>
          <a:p>
            <a:pPr algn="just"/>
            <a:r>
              <a:rPr lang="es-MX" noProof="0" dirty="0"/>
              <a:t> - Pagina de Inicio de Sesión</a:t>
            </a:r>
          </a:p>
          <a:p>
            <a:pPr algn="just"/>
            <a:r>
              <a:rPr lang="es-MX" noProof="0" dirty="0"/>
              <a:t> - Pagina de Bienvenida</a:t>
            </a:r>
          </a:p>
          <a:p>
            <a:pPr algn="just"/>
            <a:r>
              <a:rPr lang="es-MX" noProof="0" dirty="0"/>
              <a:t> - Pagina de </a:t>
            </a:r>
            <a:r>
              <a:rPr lang="es-MX" noProof="0" dirty="0" err="1"/>
              <a:t>BluSeal</a:t>
            </a:r>
            <a:endParaRPr lang="es-MX" noProof="0" dirty="0"/>
          </a:p>
          <a:p>
            <a:pPr algn="just"/>
            <a:r>
              <a:rPr lang="es-MX" noProof="0" dirty="0"/>
              <a:t> - Pagina de Cables</a:t>
            </a:r>
          </a:p>
          <a:p>
            <a:pPr algn="just"/>
            <a:r>
              <a:rPr lang="es-MX" noProof="0" dirty="0"/>
              <a:t> - Pagina de Cintas</a:t>
            </a:r>
          </a:p>
          <a:p>
            <a:pPr algn="just"/>
            <a:r>
              <a:rPr lang="es-MX" noProof="0" dirty="0"/>
              <a:t> - Pagina de Tubos</a:t>
            </a:r>
          </a:p>
        </p:txBody>
      </p:sp>
    </p:spTree>
    <p:extLst>
      <p:ext uri="{BB962C8B-B14F-4D97-AF65-F5344CB8AC3E}">
        <p14:creationId xmlns:p14="http://schemas.microsoft.com/office/powerpoint/2010/main" val="2225637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9542C-3631-A34F-AFE0-F93734F9B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F1F0-F063-CA52-2AF6-DC97EDDC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/>
              <a:t>Pagina de Inicio de </a:t>
            </a:r>
            <a:r>
              <a:rPr lang="es-MX" noProof="0" dirty="0" err="1"/>
              <a:t>Sesion</a:t>
            </a:r>
            <a:endParaRPr lang="es-MX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4DCB2-ADB2-86A9-EC6A-109CB766A65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542562" y="2590801"/>
            <a:ext cx="10013709" cy="1216152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noProof="0" dirty="0"/>
              <a:t>Servirá como pagina para controlar el acceso a los usuarios, mediante un nombre de usuario y una contraseña.</a:t>
            </a:r>
          </a:p>
        </p:txBody>
      </p:sp>
    </p:spTree>
    <p:extLst>
      <p:ext uri="{BB962C8B-B14F-4D97-AF65-F5344CB8AC3E}">
        <p14:creationId xmlns:p14="http://schemas.microsoft.com/office/powerpoint/2010/main" val="200708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DF585-FD32-40F9-A863-0E1141928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079E-FA8E-21CE-335C-1D075D988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6000" noProof="0" dirty="0"/>
              <a:t>Propósito del Proyecto</a:t>
            </a:r>
          </a:p>
        </p:txBody>
      </p:sp>
    </p:spTree>
    <p:extLst>
      <p:ext uri="{BB962C8B-B14F-4D97-AF65-F5344CB8AC3E}">
        <p14:creationId xmlns:p14="http://schemas.microsoft.com/office/powerpoint/2010/main" val="3632853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613BE-1171-9338-A0E8-FA5FC3A2A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78A1-76B6-50AD-8CD3-936E4558A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/>
              <a:t>Pagina de Bienvenida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1BAA-312E-3C39-0B1F-B0D26E0A14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542562" y="2590800"/>
            <a:ext cx="10013709" cy="2255519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noProof="0" dirty="0"/>
              <a:t>Servirá como pagina principal para los usuarios que hayan iniciado sesión.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noProof="0" dirty="0"/>
              <a:t>Mostrara un mensaje de bienvenida al usuario.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noProof="0" dirty="0"/>
              <a:t>En la parte superior se mostrara un menú con opciones para navegar a las paginas de </a:t>
            </a:r>
            <a:r>
              <a:rPr lang="es-MX" noProof="0" dirty="0" err="1"/>
              <a:t>BluSeal</a:t>
            </a:r>
            <a:r>
              <a:rPr lang="es-MX" noProof="0" dirty="0"/>
              <a:t>, cables, cintas y tubos.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009038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61009-D4F1-DF17-EDCB-1982BE39D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CA08-1C60-AE60-E104-F2D1F7A9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/>
              <a:t>Pagina de </a:t>
            </a:r>
            <a:r>
              <a:rPr lang="es-MX" noProof="0" dirty="0" err="1"/>
              <a:t>BluSeal</a:t>
            </a:r>
            <a:endParaRPr lang="es-MX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BC49E-44FA-E7F8-1A79-33FAAA37737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542562" y="2590800"/>
            <a:ext cx="10013709" cy="4056888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noProof="0" dirty="0"/>
              <a:t>Servirá como pagina para la consulta, el registro y seguimiento de los PPAP’s de </a:t>
            </a:r>
            <a:r>
              <a:rPr lang="es-MX" noProof="0" dirty="0" err="1"/>
              <a:t>BluSeal</a:t>
            </a:r>
            <a:r>
              <a:rPr lang="es-MX" noProof="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noProof="0" dirty="0"/>
              <a:t>Contara con:</a:t>
            </a:r>
          </a:p>
          <a:p>
            <a:pPr algn="just"/>
            <a:r>
              <a:rPr lang="es-MX" noProof="0" dirty="0"/>
              <a:t>   - La tabla con la información de los PPAP’s de </a:t>
            </a:r>
            <a:r>
              <a:rPr lang="es-MX" noProof="0" dirty="0" err="1"/>
              <a:t>BluSeal</a:t>
            </a:r>
            <a:r>
              <a:rPr lang="es-MX" noProof="0" dirty="0"/>
              <a:t>.</a:t>
            </a:r>
          </a:p>
          <a:p>
            <a:pPr algn="just"/>
            <a:r>
              <a:rPr lang="es-MX" noProof="0" dirty="0"/>
              <a:t>   - Un formulario de búsqueda por cada campo de la tabla.</a:t>
            </a:r>
          </a:p>
          <a:p>
            <a:pPr algn="just"/>
            <a:r>
              <a:rPr lang="es-MX" noProof="0" dirty="0"/>
              <a:t>   - Un formulario de registro para insertar nueva información a la tabla.</a:t>
            </a:r>
          </a:p>
          <a:p>
            <a:pPr algn="just"/>
            <a:r>
              <a:rPr lang="es-MX" noProof="0" dirty="0"/>
              <a:t>   - Un formulario de edición para editar información de la tabla.</a:t>
            </a:r>
          </a:p>
          <a:p>
            <a:pPr algn="just"/>
            <a:r>
              <a:rPr lang="es-MX" noProof="0" dirty="0"/>
              <a:t>   - Una función para eliminar registros de la tabla.</a:t>
            </a:r>
          </a:p>
          <a:p>
            <a:pPr algn="just"/>
            <a:endParaRPr lang="es-MX" noProof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4001712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74561-9F65-0F29-DCDD-7C61DEC72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1E2B-F809-146B-78D3-DF243E288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/>
              <a:t>Pagina de Cables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A8334-919E-8AF4-7A26-C247452F54D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542562" y="2590800"/>
            <a:ext cx="10013709" cy="4056888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noProof="0" dirty="0"/>
              <a:t>Servirá como pagina para la consulta, el registro y seguimiento de los PPAP's de cables.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noProof="0" dirty="0"/>
              <a:t>Contara con:</a:t>
            </a:r>
          </a:p>
          <a:p>
            <a:pPr algn="just"/>
            <a:r>
              <a:rPr lang="es-MX" noProof="0" dirty="0"/>
              <a:t>   - La tabla con la información de los PPAP's de cables.</a:t>
            </a:r>
          </a:p>
          <a:p>
            <a:pPr algn="just"/>
            <a:r>
              <a:rPr lang="es-MX" noProof="0" dirty="0"/>
              <a:t>   - Un formulario de búsqueda por cada campo de la tabla.</a:t>
            </a:r>
          </a:p>
          <a:p>
            <a:pPr algn="just"/>
            <a:r>
              <a:rPr lang="es-MX" noProof="0" dirty="0"/>
              <a:t>   - Un formulario de registro para insertar nueva información a la tabla.</a:t>
            </a:r>
          </a:p>
          <a:p>
            <a:pPr algn="just"/>
            <a:r>
              <a:rPr lang="es-MX" noProof="0" dirty="0"/>
              <a:t>   - Un formulario de edición para editar información de la tabla.</a:t>
            </a:r>
          </a:p>
          <a:p>
            <a:pPr algn="just"/>
            <a:r>
              <a:rPr lang="es-MX" noProof="0" dirty="0"/>
              <a:t>   - Una </a:t>
            </a:r>
            <a:r>
              <a:rPr lang="es-MX" noProof="0" dirty="0" err="1"/>
              <a:t>funcion</a:t>
            </a:r>
            <a:r>
              <a:rPr lang="es-MX" noProof="0" dirty="0"/>
              <a:t> para eliminar registros de la tabla.</a:t>
            </a:r>
          </a:p>
          <a:p>
            <a:pPr algn="just"/>
            <a:endParaRPr lang="es-MX" noProof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243610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3F7ED-7D7E-0EC5-EE39-2A5B6DE0A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65AFC-148A-DCD6-B58B-FAE3F332E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/>
              <a:t>Pagina de Cintas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06C6E-09F3-F81F-0759-1F24C1BB869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542562" y="2590800"/>
            <a:ext cx="10013709" cy="4056888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noProof="0" dirty="0"/>
              <a:t>Servirá como pagina para la consulta, el registro y seguimiento de los PPAP's de cintas.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noProof="0" dirty="0"/>
              <a:t>Contara con:</a:t>
            </a:r>
          </a:p>
          <a:p>
            <a:pPr algn="just"/>
            <a:r>
              <a:rPr lang="es-MX" noProof="0" dirty="0"/>
              <a:t>   - La tabla con la información de los PPAP's de cintas.</a:t>
            </a:r>
          </a:p>
          <a:p>
            <a:pPr algn="just"/>
            <a:r>
              <a:rPr lang="es-MX" noProof="0" dirty="0"/>
              <a:t>   - Un formulario de búsqueda por cada campo de la tabla.</a:t>
            </a:r>
          </a:p>
          <a:p>
            <a:pPr algn="just"/>
            <a:r>
              <a:rPr lang="es-MX" noProof="0" dirty="0"/>
              <a:t>   - Un formulario de registro para insertar nueva información a la tabla.</a:t>
            </a:r>
          </a:p>
          <a:p>
            <a:pPr algn="just"/>
            <a:r>
              <a:rPr lang="es-MX" noProof="0" dirty="0"/>
              <a:t>   - Un formulario de edición para editar información de la tabla.</a:t>
            </a:r>
          </a:p>
          <a:p>
            <a:pPr algn="just"/>
            <a:r>
              <a:rPr lang="es-MX" noProof="0" dirty="0"/>
              <a:t>   - Una función para eliminar registros de la tabla.</a:t>
            </a:r>
          </a:p>
          <a:p>
            <a:pPr algn="just"/>
            <a:endParaRPr lang="es-MX" noProof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59210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4A91A-A56A-3BB6-9B02-F4855DDBA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CEF2-BCC0-D09A-555B-7A53F3C9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/>
              <a:t>Pagina de Tubos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64CF-1117-CD49-13CE-96B54A1E44E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542562" y="2590800"/>
            <a:ext cx="10013709" cy="4056888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noProof="0" dirty="0"/>
              <a:t>Servirá como pagina para la consulta, el registro y seguimiento de los PPAP's de tubos.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noProof="0" dirty="0"/>
              <a:t>Contara con:</a:t>
            </a:r>
          </a:p>
          <a:p>
            <a:pPr algn="just"/>
            <a:r>
              <a:rPr lang="es-MX" noProof="0" dirty="0"/>
              <a:t>   - La tabla con la información de los PPAP's de tubos.</a:t>
            </a:r>
          </a:p>
          <a:p>
            <a:pPr algn="just"/>
            <a:r>
              <a:rPr lang="es-MX" noProof="0" dirty="0"/>
              <a:t>   - Un formulario de búsqueda por cada campo de la tabla.</a:t>
            </a:r>
          </a:p>
          <a:p>
            <a:pPr algn="just"/>
            <a:r>
              <a:rPr lang="es-MX" noProof="0" dirty="0"/>
              <a:t>   - Un formulario de registro para insertar nueva información a la tabla.</a:t>
            </a:r>
          </a:p>
          <a:p>
            <a:pPr algn="just"/>
            <a:r>
              <a:rPr lang="es-MX" noProof="0" dirty="0"/>
              <a:t>   - Un formulario de edición para editar información de la tabla.</a:t>
            </a:r>
          </a:p>
          <a:p>
            <a:pPr algn="just"/>
            <a:r>
              <a:rPr lang="es-MX" noProof="0" dirty="0"/>
              <a:t>   - Una función para eliminar registros de la tabla.</a:t>
            </a:r>
          </a:p>
          <a:p>
            <a:pPr algn="just"/>
            <a:endParaRPr lang="es-MX" noProof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031707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E53AA-42C5-8E00-7B25-DF71D3C99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79C5-8FD8-A31C-E12B-371B9245A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/>
              <a:t>Propósito del Proyecto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0E26F-1D0F-31F3-AA66-F3E1084F165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8934" y="1646102"/>
            <a:ext cx="10900146" cy="4160520"/>
          </a:xfrm>
        </p:spPr>
        <p:txBody>
          <a:bodyPr anchor="ctr">
            <a:normAutofit/>
          </a:bodyPr>
          <a:lstStyle/>
          <a:p>
            <a:pPr algn="just"/>
            <a:r>
              <a:rPr lang="es-MX" sz="2400" noProof="0" dirty="0"/>
              <a:t>Desarrollar e implementar una base de datos y una pagina web para el mantenimiento de la información de PPAP's del área de Calidad de la empresa.</a:t>
            </a:r>
          </a:p>
        </p:txBody>
      </p:sp>
    </p:spTree>
    <p:extLst>
      <p:ext uri="{BB962C8B-B14F-4D97-AF65-F5344CB8AC3E}">
        <p14:creationId xmlns:p14="http://schemas.microsoft.com/office/powerpoint/2010/main" val="255305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8F4FC-E2B8-01B4-41D3-A5E0DA78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6000" noProof="0" dirty="0"/>
              <a:t>Requerimientos de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3156332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/>
              <a:t>Tablas Creadas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8934" y="1646102"/>
            <a:ext cx="4398553" cy="4160520"/>
          </a:xfrm>
        </p:spPr>
        <p:txBody>
          <a:bodyPr>
            <a:normAutofit/>
          </a:bodyPr>
          <a:lstStyle/>
          <a:p>
            <a:r>
              <a:rPr lang="es-MX" sz="2000" b="1" noProof="0" dirty="0" err="1"/>
              <a:t>BluSeal</a:t>
            </a:r>
            <a:endParaRPr lang="es-MX" sz="2000" b="1" noProof="0" dirty="0"/>
          </a:p>
          <a:p>
            <a:r>
              <a:rPr lang="es-MX" sz="2000" noProof="0" dirty="0"/>
              <a:t>- </a:t>
            </a:r>
            <a:r>
              <a:rPr lang="es-MX" sz="2000" noProof="0" dirty="0" err="1"/>
              <a:t>bluseal</a:t>
            </a:r>
            <a:endParaRPr lang="es-MX" sz="2000" noProof="0" dirty="0"/>
          </a:p>
          <a:p>
            <a:r>
              <a:rPr lang="es-MX" sz="2000" noProof="0" dirty="0"/>
              <a:t>- </a:t>
            </a:r>
            <a:r>
              <a:rPr lang="es-MX" sz="2000" noProof="0" dirty="0" err="1"/>
              <a:t>bluseal_customer</a:t>
            </a:r>
            <a:endParaRPr lang="es-MX" sz="2000" noProof="0" dirty="0"/>
          </a:p>
          <a:p>
            <a:r>
              <a:rPr lang="es-MX" sz="2000" noProof="0" dirty="0"/>
              <a:t>- </a:t>
            </a:r>
            <a:r>
              <a:rPr lang="es-MX" sz="2000" noProof="0" dirty="0" err="1"/>
              <a:t>bluseal_customer_pn</a:t>
            </a:r>
            <a:endParaRPr lang="es-MX" sz="2000" noProof="0" dirty="0"/>
          </a:p>
          <a:p>
            <a:r>
              <a:rPr lang="es-MX" sz="2000" noProof="0" dirty="0"/>
              <a:t>- </a:t>
            </a:r>
            <a:r>
              <a:rPr lang="es-MX" sz="2000" noProof="0" dirty="0" err="1"/>
              <a:t>bluseal_ppap</a:t>
            </a:r>
            <a:endParaRPr lang="es-MX" sz="2000" noProof="0" dirty="0"/>
          </a:p>
          <a:p>
            <a:endParaRPr lang="es-MX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78F1DC-7EF8-5514-E97B-D47663F284D3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907024" y="1646102"/>
            <a:ext cx="5636040" cy="4160520"/>
          </a:xfrm>
        </p:spPr>
        <p:txBody>
          <a:bodyPr>
            <a:normAutofit/>
          </a:bodyPr>
          <a:lstStyle/>
          <a:p>
            <a:r>
              <a:rPr lang="es-MX" sz="2000" b="1" noProof="0" dirty="0"/>
              <a:t>Cables</a:t>
            </a:r>
          </a:p>
          <a:p>
            <a:r>
              <a:rPr lang="es-MX" sz="2000" noProof="0" dirty="0"/>
              <a:t>- cables</a:t>
            </a:r>
          </a:p>
          <a:p>
            <a:r>
              <a:rPr lang="es-MX" sz="2000" noProof="0" dirty="0"/>
              <a:t>- </a:t>
            </a:r>
            <a:r>
              <a:rPr lang="es-MX" sz="2000" noProof="0" dirty="0" err="1"/>
              <a:t>cables_customer</a:t>
            </a:r>
            <a:endParaRPr lang="es-MX" sz="2000" noProof="0" dirty="0"/>
          </a:p>
          <a:p>
            <a:r>
              <a:rPr lang="es-MX" sz="2000" noProof="0" dirty="0"/>
              <a:t>- </a:t>
            </a:r>
            <a:r>
              <a:rPr lang="es-MX" sz="2000" noProof="0" dirty="0" err="1"/>
              <a:t>cables_customer_pn</a:t>
            </a:r>
            <a:endParaRPr lang="es-MX" sz="2000" noProof="0" dirty="0"/>
          </a:p>
          <a:p>
            <a:r>
              <a:rPr lang="es-MX" sz="2000" noProof="0" dirty="0"/>
              <a:t>- </a:t>
            </a:r>
            <a:r>
              <a:rPr lang="es-MX" sz="2000" noProof="0" dirty="0" err="1"/>
              <a:t>cables_ppap</a:t>
            </a:r>
            <a:endParaRPr lang="es-MX" sz="2000" noProof="0" dirty="0"/>
          </a:p>
          <a:p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4153247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8ACDC-9B5F-B92B-832F-174B0892A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CEC09-DBE9-CB1F-2CD7-FB7D4622B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/>
              <a:t>Tablas Creadas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1DBFB-4844-ADD6-B434-1E0995AD4B2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8934" y="1646102"/>
            <a:ext cx="4398553" cy="4160520"/>
          </a:xfrm>
        </p:spPr>
        <p:txBody>
          <a:bodyPr>
            <a:normAutofit/>
          </a:bodyPr>
          <a:lstStyle/>
          <a:p>
            <a:r>
              <a:rPr lang="es-MX" sz="2000" b="1" noProof="0" dirty="0"/>
              <a:t>Cintas</a:t>
            </a:r>
          </a:p>
          <a:p>
            <a:r>
              <a:rPr lang="es-MX" sz="2000" noProof="0" dirty="0"/>
              <a:t>- tapes</a:t>
            </a:r>
          </a:p>
          <a:p>
            <a:r>
              <a:rPr lang="es-MX" sz="2000" noProof="0" dirty="0"/>
              <a:t>- </a:t>
            </a:r>
            <a:r>
              <a:rPr lang="es-MX" sz="2000" noProof="0" dirty="0" err="1"/>
              <a:t>tapes_customer</a:t>
            </a:r>
            <a:endParaRPr lang="es-MX" sz="2000" noProof="0" dirty="0"/>
          </a:p>
          <a:p>
            <a:r>
              <a:rPr lang="es-MX" sz="2000" noProof="0" dirty="0"/>
              <a:t>- </a:t>
            </a:r>
            <a:r>
              <a:rPr lang="es-MX" sz="2000" noProof="0" dirty="0" err="1"/>
              <a:t>tapes_customer_pn</a:t>
            </a:r>
            <a:endParaRPr lang="es-MX" sz="2000" noProof="0" dirty="0"/>
          </a:p>
          <a:p>
            <a:r>
              <a:rPr lang="es-MX" sz="2000" noProof="0" dirty="0"/>
              <a:t>- </a:t>
            </a:r>
            <a:r>
              <a:rPr lang="es-MX" sz="2000" noProof="0" dirty="0" err="1"/>
              <a:t>tapes_ppap</a:t>
            </a:r>
            <a:endParaRPr lang="es-MX" sz="2000" noProof="0" dirty="0"/>
          </a:p>
          <a:p>
            <a:r>
              <a:rPr lang="es-MX" sz="2000" noProof="0" dirty="0"/>
              <a:t>- </a:t>
            </a:r>
            <a:r>
              <a:rPr lang="es-MX" sz="2000" noProof="0" dirty="0" err="1"/>
              <a:t>tapes_renewal</a:t>
            </a:r>
            <a:endParaRPr lang="es-MX" sz="2000" noProof="0" dirty="0"/>
          </a:p>
          <a:p>
            <a:endParaRPr lang="es-MX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D2A9A2-5716-3F27-5B42-FDF4B57261F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907024" y="1646102"/>
            <a:ext cx="5636040" cy="4160520"/>
          </a:xfrm>
        </p:spPr>
        <p:txBody>
          <a:bodyPr>
            <a:normAutofit/>
          </a:bodyPr>
          <a:lstStyle/>
          <a:p>
            <a:r>
              <a:rPr lang="es-MX" sz="2000" b="1" noProof="0" dirty="0"/>
              <a:t>Tubos</a:t>
            </a:r>
          </a:p>
          <a:p>
            <a:r>
              <a:rPr lang="es-MX" sz="2000" noProof="0" dirty="0"/>
              <a:t>- </a:t>
            </a:r>
            <a:r>
              <a:rPr lang="es-MX" sz="2000" noProof="0" dirty="0" err="1"/>
              <a:t>tubes</a:t>
            </a:r>
            <a:endParaRPr lang="es-MX" sz="2000" noProof="0" dirty="0"/>
          </a:p>
          <a:p>
            <a:r>
              <a:rPr lang="es-MX" sz="2000" noProof="0" dirty="0"/>
              <a:t>- </a:t>
            </a:r>
            <a:r>
              <a:rPr lang="es-MX" sz="2000" noProof="0" dirty="0" err="1"/>
              <a:t>tubes_customer</a:t>
            </a:r>
            <a:endParaRPr lang="es-MX" sz="2000" noProof="0" dirty="0"/>
          </a:p>
          <a:p>
            <a:r>
              <a:rPr lang="es-MX" sz="2000" noProof="0" dirty="0"/>
              <a:t>- </a:t>
            </a:r>
            <a:r>
              <a:rPr lang="es-MX" sz="2000" noProof="0" dirty="0" err="1"/>
              <a:t>tubes_customer_pn</a:t>
            </a:r>
            <a:endParaRPr lang="es-MX" sz="2000" noProof="0" dirty="0"/>
          </a:p>
          <a:p>
            <a:r>
              <a:rPr lang="es-MX" sz="2000" noProof="0" dirty="0"/>
              <a:t>- </a:t>
            </a:r>
            <a:r>
              <a:rPr lang="es-MX" sz="2000" noProof="0" dirty="0" err="1"/>
              <a:t>tubes_ppap</a:t>
            </a:r>
            <a:endParaRPr lang="es-MX" sz="2000" noProof="0" dirty="0"/>
          </a:p>
          <a:p>
            <a:r>
              <a:rPr lang="es-MX" sz="2000" noProof="0" dirty="0"/>
              <a:t>- </a:t>
            </a:r>
            <a:r>
              <a:rPr lang="es-MX" sz="2000" noProof="0" dirty="0" err="1"/>
              <a:t>tubes_ppaps</a:t>
            </a:r>
            <a:endParaRPr lang="es-MX" sz="2000" noProof="0" dirty="0"/>
          </a:p>
          <a:p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4050612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155FE-1AC6-AA6A-B011-64F32D70A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C2A77-3CAD-83E4-5B47-9D158D0B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 err="1"/>
              <a:t>BluSeal</a:t>
            </a:r>
            <a:r>
              <a:rPr lang="es-MX" noProof="0" dirty="0"/>
              <a:t> - </a:t>
            </a:r>
            <a:r>
              <a:rPr lang="es-MX" b="0" noProof="0" dirty="0" err="1"/>
              <a:t>bluseal</a:t>
            </a:r>
            <a:endParaRPr lang="es-MX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E2F2D9-4C47-287C-73A0-260263DBB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440349"/>
              </p:ext>
            </p:extLst>
          </p:nvPr>
        </p:nvGraphicFramePr>
        <p:xfrm>
          <a:off x="1444752" y="2457026"/>
          <a:ext cx="10195560" cy="296674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548890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586734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2167128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892808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FFFF00"/>
                          </a:highlight>
                        </a:rPr>
                        <a:t>BS_Eurotech_PN</a:t>
                      </a:r>
                      <a:endParaRPr lang="es-MX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Description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255 caracteres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Supplier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15 caracteres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30951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Supplier_PN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6 caracteres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2742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104B7D9-C950-BA4F-F63B-905EB7189070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noProof="0" dirty="0">
                <a:highlight>
                  <a:srgbClr val="FFFF00"/>
                </a:highlight>
              </a:rPr>
              <a:t>Llave primaria</a:t>
            </a:r>
            <a:endParaRPr lang="es-MX" noProof="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5777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F5B5E-41F2-2D4C-E863-F59597479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353B-1ED0-F893-15E1-9D915574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 err="1"/>
              <a:t>BluSeal</a:t>
            </a:r>
            <a:r>
              <a:rPr lang="es-MX" noProof="0" dirty="0"/>
              <a:t> - </a:t>
            </a:r>
            <a:r>
              <a:rPr lang="es-MX" b="0" noProof="0" dirty="0" err="1"/>
              <a:t>bluseal_customer</a:t>
            </a:r>
            <a:endParaRPr lang="es-MX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C085EDA-AE25-C97C-E259-2E8562345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931779"/>
              </p:ext>
            </p:extLst>
          </p:nvPr>
        </p:nvGraphicFramePr>
        <p:xfrm>
          <a:off x="1444752" y="2457026"/>
          <a:ext cx="10195559" cy="167104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149782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025120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827797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596430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1596430">
                  <a:extLst>
                    <a:ext uri="{9D8B030D-6E8A-4147-A177-3AD203B41FA5}">
                      <a16:colId xmlns:a16="http://schemas.microsoft.com/office/drawing/2014/main" val="370826237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UNIQUE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FFFF00"/>
                          </a:highlight>
                        </a:rPr>
                        <a:t>BS_Customer_ID</a:t>
                      </a:r>
                      <a:endParaRPr lang="es-MX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Name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70 caracteres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31749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7DDAA93-3A4C-401E-1295-D57AE83DA8F0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noProof="0" dirty="0">
                <a:highlight>
                  <a:srgbClr val="FFFF00"/>
                </a:highlight>
              </a:rPr>
              <a:t>Llave primaria</a:t>
            </a:r>
            <a:endParaRPr lang="es-MX" noProof="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84060664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C1AA24C-4CA6-40FF-8947-DA1F6F47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FF477C-132F-44F8-8C56-EBFF95FAF97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{FCF9F7AA-3287-4465-B176-9EB36B69E2E1}TF2b9189fa-8f70-44c5-a025-8c7b018ae2a95a18b6f7_win32-f1ac09ee8c52</Template>
  <TotalTime>428</TotalTime>
  <Words>1924</Words>
  <Application>Microsoft Office PowerPoint</Application>
  <PresentationFormat>Panorámica</PresentationFormat>
  <Paragraphs>578</Paragraphs>
  <Slides>34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1" baseType="lpstr">
      <vt:lpstr>Meiryo</vt:lpstr>
      <vt:lpstr>Arial</vt:lpstr>
      <vt:lpstr>Calibri</vt:lpstr>
      <vt:lpstr>Corbel</vt:lpstr>
      <vt:lpstr>Courier New</vt:lpstr>
      <vt:lpstr>Wingdings</vt:lpstr>
      <vt:lpstr>ShojiVTI</vt:lpstr>
      <vt:lpstr>Proyecto “diseño e implementación de base de datos para ppap’s”</vt:lpstr>
      <vt:lpstr>Puntos del Proyecto</vt:lpstr>
      <vt:lpstr>Propósito del Proyecto</vt:lpstr>
      <vt:lpstr>Propósito del Proyecto</vt:lpstr>
      <vt:lpstr>Requerimientos de la Base de Datos</vt:lpstr>
      <vt:lpstr>Tablas Creadas</vt:lpstr>
      <vt:lpstr>Tablas Creadas</vt:lpstr>
      <vt:lpstr>BluSeal - bluseal</vt:lpstr>
      <vt:lpstr>BluSeal - bluseal_customer</vt:lpstr>
      <vt:lpstr>BluSeal - bluseal_customer_pn</vt:lpstr>
      <vt:lpstr>BluSeal - bluseal_ppap</vt:lpstr>
      <vt:lpstr>Cables - cables</vt:lpstr>
      <vt:lpstr>Cables – cables_customer</vt:lpstr>
      <vt:lpstr>Cables – cables_customer_pn</vt:lpstr>
      <vt:lpstr>Cables – cables_ppap</vt:lpstr>
      <vt:lpstr>Cintas - tapes</vt:lpstr>
      <vt:lpstr>Cintas – tapes_customer</vt:lpstr>
      <vt:lpstr>Cintas – tapes_customer_pn</vt:lpstr>
      <vt:lpstr>Cintas – tapes_ppap</vt:lpstr>
      <vt:lpstr>Cintas – tapes_renewal</vt:lpstr>
      <vt:lpstr>Tubos - tubes</vt:lpstr>
      <vt:lpstr>Tubos - tubes_customer</vt:lpstr>
      <vt:lpstr>Tubos – tubes_customer_pn</vt:lpstr>
      <vt:lpstr>Tubos – tubes_ppap</vt:lpstr>
      <vt:lpstr>Tubos – tubes_ppaps</vt:lpstr>
      <vt:lpstr>Tubos – tubes_ppaps</vt:lpstr>
      <vt:lpstr>Requerimientos de la Pagina Web</vt:lpstr>
      <vt:lpstr>Cantidad de Paginas</vt:lpstr>
      <vt:lpstr>Pagina de Inicio de Sesion</vt:lpstr>
      <vt:lpstr>Pagina de Bienvenida</vt:lpstr>
      <vt:lpstr>Pagina de BluSeal</vt:lpstr>
      <vt:lpstr>Pagina de Cables</vt:lpstr>
      <vt:lpstr>Pagina de Cintas</vt:lpstr>
      <vt:lpstr>Pagina de Tubos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Santiago Garcia</dc:creator>
  <cp:lastModifiedBy>SANTIAGO YARIK ANDRADE GARCIA</cp:lastModifiedBy>
  <cp:revision>25</cp:revision>
  <dcterms:created xsi:type="dcterms:W3CDTF">2025-09-24T16:34:27Z</dcterms:created>
  <dcterms:modified xsi:type="dcterms:W3CDTF">2025-09-25T02:40:14Z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