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43"/>
  </p:notesMasterIdLst>
  <p:handoutMasterIdLst>
    <p:handoutMasterId r:id="rId44"/>
  </p:handoutMasterIdLst>
  <p:sldIdLst>
    <p:sldId id="315" r:id="rId5"/>
    <p:sldId id="347" r:id="rId6"/>
    <p:sldId id="360" r:id="rId7"/>
    <p:sldId id="362" r:id="rId8"/>
    <p:sldId id="313" r:id="rId9"/>
    <p:sldId id="321" r:id="rId10"/>
    <p:sldId id="364" r:id="rId11"/>
    <p:sldId id="365" r:id="rId12"/>
    <p:sldId id="366" r:id="rId13"/>
    <p:sldId id="367" r:id="rId14"/>
    <p:sldId id="368" r:id="rId15"/>
    <p:sldId id="324" r:id="rId16"/>
    <p:sldId id="328" r:id="rId17"/>
    <p:sldId id="333" r:id="rId18"/>
    <p:sldId id="357" r:id="rId19"/>
    <p:sldId id="334" r:id="rId20"/>
    <p:sldId id="338" r:id="rId21"/>
    <p:sldId id="339" r:id="rId22"/>
    <p:sldId id="340" r:id="rId23"/>
    <p:sldId id="361" r:id="rId24"/>
    <p:sldId id="356" r:id="rId25"/>
    <p:sldId id="359" r:id="rId26"/>
    <p:sldId id="305" r:id="rId27"/>
    <p:sldId id="342" r:id="rId28"/>
    <p:sldId id="341" r:id="rId29"/>
    <p:sldId id="343" r:id="rId30"/>
    <p:sldId id="354" r:id="rId31"/>
    <p:sldId id="353" r:id="rId32"/>
    <p:sldId id="348" r:id="rId33"/>
    <p:sldId id="369" r:id="rId34"/>
    <p:sldId id="352" r:id="rId35"/>
    <p:sldId id="363" r:id="rId36"/>
    <p:sldId id="370" r:id="rId37"/>
    <p:sldId id="371" r:id="rId38"/>
    <p:sldId id="372" r:id="rId39"/>
    <p:sldId id="373" r:id="rId40"/>
    <p:sldId id="374" r:id="rId41"/>
    <p:sldId id="37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A800-8CE8-7280-02A9-CB12AF23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D3E00-972A-1920-3FE3-BAE817AC1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AE6CF-392C-F12C-8B07-E0535896A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30DCB-B867-4B6F-66C5-F29F24EC2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3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AE74-DDFC-90E5-6289-9A0C97DA3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FE9AF-81E6-9571-4599-D6176EEFF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73CB9-7733-A703-799A-94433E27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9C4B-00A5-0233-D091-B2D9043D3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81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F6C0-BE3E-F596-F3AC-90700B78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21464-6B47-1DB3-B86E-3F44F3761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8DAFD-D60C-3988-3FEB-688D0C2B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9A81-1DD7-06DA-46D5-1D292D63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2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66C8-D272-9D32-7F5A-93083C85D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2D319-2EA2-63D6-D4A5-F5730D42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EB1D8-AA45-6B22-B7C5-3F1DAFA4B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F686-8207-AADC-5991-1A022FD3B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8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B656-2258-A9B9-B452-9D1C04BA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1393D-1F6A-012A-5419-BB3788CAA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54A5B-CD83-78D5-DEBC-29664E8B4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F63B-0F5A-DEC3-2D40-CD74253E0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8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5115-A6A0-21A1-0A59-34756D38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BFD24-9196-9D8A-C87A-1D0719639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7EF5B-4321-D5BB-8FE9-3A586367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E3DF8-C151-6D46-80F4-F06074E8D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81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45FD-ED15-EDAB-A1ED-3A4F2B32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AD018-AF71-EC4C-FC24-5E733912B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81420-E1BD-F614-6C56-C3FD400C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E7C1-41A7-C2D6-14FF-9D7D9EE2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83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FD8C6-07CE-2625-CCEC-EFFB349F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08C58-25BD-FF88-8AB5-89596FC09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EFE2C-B3ED-BD69-7470-41758A02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C52C-D1EC-76D9-985B-A470438BA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B53-DEB7-04BE-2898-19E2F2EE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8DF17-C71E-B912-01AE-9F173979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1B486-2FD6-1CAE-23BE-134F421CA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5426-7F98-4AF5-A418-9FB4B129E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01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ECF3A-9101-823C-71D7-A2614808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6B248-E0E9-EA79-D723-69D7F32DE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E78D6-48C5-120E-B77C-335E9CFE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00F77-6C2E-ECDC-D743-59746981C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D944-12A4-9A1D-4FD7-18216F81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3FB1A-407E-197C-316B-E8E5E1586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A6D85-9890-E45E-8CE1-A3571D05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7E43-EAD5-4FC0-F292-25277DEA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5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2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C3B0-7D08-322A-DFF6-4EF594064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3444-86EF-3F0D-F0F3-60EC0F071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1E55F-4780-521A-BBB3-D4207FC5F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BEA5-2993-E868-FBA8-2E4F1CDC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8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10BC-2820-5B19-3A3F-7646E1D5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01D2D-0914-A466-3D97-05B76B16E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F3069-04C0-16A3-3BD6-D9C228E1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BE5A-BD69-9C3F-9CD2-C39D488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8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0B52-634F-E38E-FDA5-4D3E6B61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DC104-AD08-C337-2506-0CFD89F13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51C05-6ED6-1C8D-7A4B-2A23EC6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2087-A312-6269-4602-247C81A0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5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5511-5F0E-9C4C-0260-01F2D568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11045-7C8C-2624-1981-4A2417B50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E0AE9-D6CC-CD91-5282-56654A7B9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9AFA-7E35-5665-197F-4948C1C1F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9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41A-DEB5-6D7B-F923-C44E5C54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1B28C-631E-0E14-89CF-65D4E9608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8D4B3-9ACD-6EFC-B934-F39A413F3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14880-F063-7E75-BE06-030AFEB08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61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189B-958C-F550-73D2-F38C8107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11242-D9B2-8FA6-9069-AEC65A087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2BC0A-FA1F-46ED-7CA5-451C47324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295F9-9279-9754-DF7A-A521AC288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68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D33D-B52E-42C5-3EC3-502F7EEB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B0C10-6C1A-CC07-5B0E-F85C14241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D1650F-DF9C-C571-793A-D6E5F0477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4D48-7945-CD2A-AC08-59BFF3B5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17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2EF8C-1809-C727-28DA-E3AEA63F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B3F2E-DFA7-81FC-4B82-94E664438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0A8F9-244A-D2C1-E0CD-BFFF0E7A6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A2B6-529B-C967-1F6B-ADB5A0927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5A4F-34D0-5EA0-B7B4-3901ABF9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12DC3-E87C-7EE8-92C0-209A254B0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90B29-105C-9446-13CB-653EDF436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540A4-BE11-E641-3A98-CC1CFA5FE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72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B831F-870D-6473-B9AE-74563917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B90D0-F812-3DED-F014-E884BFD9B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A5C12-36B6-430A-7456-531411F6E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E25B-5242-9ADF-015C-F397B9DA3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896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0337-9852-CCE4-CCA8-23BD2550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CD5AB-60CB-6739-9041-443B06B98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07255-5E9C-E846-5C25-62AE387F5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8D00-2D7E-68B8-B8DE-6885E18F6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77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ADCE-5235-DFEE-14B1-87D090B0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A9D7D-5FF8-FAC7-C91B-FCF9FDF0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0274E-E98A-5D2C-37F2-7879F5D9C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1777-08E1-B663-DFC4-9AFCF5DA7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92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6C023-D7F8-B60A-DC28-D2B3F8CC9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892BA-5539-1A51-0467-400774689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034F4-9EAB-2D4A-85F7-5BA8F7A33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65DE-F843-A7F2-A0CC-B7D8AA3F9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3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9C9D4-44CC-C062-707A-D24A08AE9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1EA045-E47D-CEE3-5C30-E11AF9BA3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EF5F9-167A-1C6F-D63F-2F3E7421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68ED-97C0-A1F2-246F-2920711AE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52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207C-1FDE-2D25-FC93-AE5E02FF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DBB0E-E6E8-096A-FE0E-2858A1367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EBE4B-FFE9-D9EF-6CD5-371FACFB1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99C5-32A8-95C6-6429-335BD12DE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08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7ACE-9396-D887-69F6-466D604E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02A69-10DE-3649-BD03-992C15ECC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9D0DE-773F-AB88-4064-5584C77B4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F3D8-26D7-BF43-7EC7-4A7D8F5A2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E9F5-2AB5-998B-A6E3-87869A09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0212E-CF65-A226-0414-14DB776C8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E98C-98BC-B21B-262A-172BFE3FB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6E8-35F6-9768-2BCC-DE143CFBD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CBE2-89DC-6553-731A-DD2F7C053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5BE53-E72D-0B13-59BA-8D4B51AFD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D5B1D-0EE2-1616-88BB-9ECDB18BC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883B-F047-6E77-75D2-0C3666F15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76B9-1CF9-2428-6E31-3B430F6F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16BD2-1134-688F-75B6-EAE57D94F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B22A2-B14C-598A-C627-7786530C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56892-0C3D-209F-5EBA-7EB0F5499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9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196AF-D794-0C7C-1601-C2AE2460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CFEEA-28E2-43D6-2BF9-619AF0A8C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E5FF1-37E3-70A4-1C7E-49C2BD842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D647-ADC5-7DB5-D442-0095B7EFC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6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55427-0462-BFAE-08A2-7BA4BC04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693DE-4776-0CAB-1F79-82515C3C6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D3CDC-623B-2276-42B7-DAD2C5193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E42F8-AC46-119F-2F7A-A5ACACC04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5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688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9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2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3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5365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54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95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2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14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83891A8-915E-4206-B468-42A35959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2C703-C2F7-AB3F-74DD-0F0ED072A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26E82-7FF1-BD6A-1FDC-2F58E4D36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4830-8E07-0DC1-09B0-E132BE8C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3D081A-3183-E43E-471C-25DA40A7E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BF26-E281-E671-0EA0-F0AC6F31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193CA-5B3A-1CFD-029B-257E1A2D1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4785B-D4F6-FB03-E186-13612DDA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14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81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742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100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noProof="0" dirty="0"/>
              <a:t>PROJECT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Design and implementation of database for PPAP’s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C3EB3-0BA6-4E43-9D37-AD29F4E6E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51A-90B7-53A6-B99A-A63ABF74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CUSTOMER_PN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08CEF3-3C1B-BA3B-1439-BC81FE944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64958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3364991">
                  <a:extLst>
                    <a:ext uri="{9D8B030D-6E8A-4147-A177-3AD203B41FA5}">
                      <a16:colId xmlns:a16="http://schemas.microsoft.com/office/drawing/2014/main" val="4117523385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Customer_PN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E26424100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(customers)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CUS019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FK_Eurotech_PN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(products)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P000042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56587-5E17-B792-0775-803EB7727AEC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91454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437C-461E-275A-236B-8B5FB504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BF34-4C16-F0C5-3882-FABB7D84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CUSTOMER_PPAP_NUMBER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9BE05A-C0F2-8E62-7CF0-8D01BAF4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87012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9631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697479">
                  <a:extLst>
                    <a:ext uri="{9D8B030D-6E8A-4147-A177-3AD203B41FA5}">
                      <a16:colId xmlns:a16="http://schemas.microsoft.com/office/drawing/2014/main" val="112972883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Customer_PPAP_Number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7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(customers)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CUS026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Brazil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9EA822-54E5-7C56-763D-EE32913DE3A9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11311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DF16-395A-3784-6BF7-D95ABA26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CD9-FA8C-CBDD-980E-BEC3F81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BLUSEAL_PPAP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C7D74-E3C9-C6FE-6BC6-456975B4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02407"/>
              </p:ext>
            </p:extLst>
          </p:nvPr>
        </p:nvGraphicFramePr>
        <p:xfrm>
          <a:off x="1444752" y="2365586"/>
          <a:ext cx="10195559" cy="395016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8541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898647">
                  <a:extLst>
                    <a:ext uri="{9D8B030D-6E8A-4147-A177-3AD203B41FA5}">
                      <a16:colId xmlns:a16="http://schemas.microsoft.com/office/drawing/2014/main" val="1260120040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BS_PPAP_ID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578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E26459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1076153443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Request_Date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2025-09-26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250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PPAP_Received_Date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2025-09-29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23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2025-09-29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265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PPAP_Signed_Date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2025-10-02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45975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PPAP_ET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6492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9125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5D7B8F47-09C5-7C4F-1D4A-AB3559D9CFAA}"/>
              </a:ext>
            </a:extLst>
          </p:cNvPr>
          <p:cNvSpPr txBox="1"/>
          <p:nvPr/>
        </p:nvSpPr>
        <p:spPr>
          <a:xfrm>
            <a:off x="3350970" y="6411730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1736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E78E-DCA7-E4CF-6CC0-D4DA3EB8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A2A-6E48-4EE0-4D16-269F2CC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CABLES_PPAP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FD22C-7D11-233E-E6F6-1ADD6A82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64412"/>
              </p:ext>
            </p:extLst>
          </p:nvPr>
        </p:nvGraphicFramePr>
        <p:xfrm>
          <a:off x="1444752" y="2457026"/>
          <a:ext cx="10177272" cy="36315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3172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752344">
                  <a:extLst>
                    <a:ext uri="{9D8B030D-6E8A-4147-A177-3AD203B41FA5}">
                      <a16:colId xmlns:a16="http://schemas.microsoft.com/office/drawing/2014/main" val="3356876459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CAB_PPAP_ID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163497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PPAP_Requested_Date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PPAP_Received_Date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PPAP_Sent_Date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PPAP_Signed_Date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PSW_ET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77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154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E9164F97-86AC-FC28-5907-DBE9F3D7D9BA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3782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E5A-F555-BA8E-4010-1A9856D5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87D-4170-9F25-F3CE-D397A76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C4833-FAAF-B1FD-D4FB-4F83434A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98733"/>
              </p:ext>
            </p:extLst>
          </p:nvPr>
        </p:nvGraphicFramePr>
        <p:xfrm>
          <a:off x="1444752" y="2393018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3230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182865073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31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TAP_PPAP_ID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21578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9864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solidFill>
                            <a:schemeClr val="tx1"/>
                          </a:solidFill>
                        </a:rPr>
                        <a:t>PPAP_level</a:t>
                      </a:r>
                      <a:endParaRPr lang="en-US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10164237-001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IMDS_ID_No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48001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169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Returned_CTC-Sent_Cust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2023-08-24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Cust_Signed-Sent_CTC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2023-08-27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8CF1658-706F-FBB7-617C-27CAE24364C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03195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8785-4E24-6E9D-BD45-972466A7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9DA-E719-A966-A345-A5BB675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TAPES_PPAP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A267-786E-6879-9728-AB8AB580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67205"/>
              </p:ext>
            </p:extLst>
          </p:nvPr>
        </p:nvGraphicFramePr>
        <p:xfrm>
          <a:off x="1444752" y="2612474"/>
          <a:ext cx="10177272" cy="11068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4268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80229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60719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46255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462550">
                  <a:extLst>
                    <a:ext uri="{9D8B030D-6E8A-4147-A177-3AD203B41FA5}">
                      <a16:colId xmlns:a16="http://schemas.microsoft.com/office/drawing/2014/main" val="80695318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PPAP_from_shipments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Comments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No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7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80BE-6120-5F6D-A02C-AE42C271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664-25DB-A415-1045-0AEF6DA6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TAPES_RENEWAL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0501-7E9D-6937-A1AB-2E40D69BF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9632"/>
              </p:ext>
            </p:extLst>
          </p:nvPr>
        </p:nvGraphicFramePr>
        <p:xfrm>
          <a:off x="1444752" y="2457026"/>
          <a:ext cx="10177272" cy="28647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8658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2413568740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TAP_Renewal_ID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Renewal_Date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Sent_Request_CTC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2024-06-24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2024-07-20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Returned_Signed_Date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2024-08-10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FK_TAP_PPAP_ID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tapes_ppap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4846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BB9F5DD-514F-AAC3-9E18-939C31C7FBE9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53225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B6AC-3830-62DB-66A5-62AA7E97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A1F-2EFA-4145-C76F-BC542F3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71A450-F478-C263-AE82-EFE5F04B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19100"/>
              </p:ext>
            </p:extLst>
          </p:nvPr>
        </p:nvGraphicFramePr>
        <p:xfrm>
          <a:off x="1444752" y="2457026"/>
          <a:ext cx="10177272" cy="14017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564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3410712">
                  <a:extLst>
                    <a:ext uri="{9D8B030D-6E8A-4147-A177-3AD203B41FA5}">
                      <a16:colId xmlns:a16="http://schemas.microsoft.com/office/drawing/2014/main" val="1100718199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PPAP_Number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PP00019-0002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95849363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12BEE2E2-8069-17EE-7EAD-1915329FD9A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7633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6D0A-9CEC-3BDE-65D2-88703BDC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F84-1E68-AA3A-4BBF-B2371E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30665-A900-C171-4A0C-327727E9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0365"/>
              </p:ext>
            </p:extLst>
          </p:nvPr>
        </p:nvGraphicFramePr>
        <p:xfrm>
          <a:off x="1444752" y="2457026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742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5749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90166008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TUB_PPAPS_ID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FK_PPAP_Number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tubes_ppap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PP00019-0002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PPAP_Req_by_Cus_Date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2024-09-06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Current_Status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PSW Pending 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IMDS_Number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1076153443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IMDS_Status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SUBMITED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PPAP_docs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9991DFDE-4B78-0D7F-5370-F784CE0B17D7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01102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438E-EAC2-301C-A88E-3CDDAFDC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D1D-F6FE-213C-364E-C55018B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A76064-D048-854D-4998-46322560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18436"/>
              </p:ext>
            </p:extLst>
          </p:nvPr>
        </p:nvGraphicFramePr>
        <p:xfrm>
          <a:off x="1444752" y="2457026"/>
          <a:ext cx="10177272" cy="394150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916936">
                  <a:extLst>
                    <a:ext uri="{9D8B030D-6E8A-4147-A177-3AD203B41FA5}">
                      <a16:colId xmlns:a16="http://schemas.microsoft.com/office/drawing/2014/main" val="3326325499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Level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Samples_Status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9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Reason_submission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Initial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2023-11-22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PSW_Returned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2023-12-14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Origin_from_report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Comments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Requested by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763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Inspection_rep_numb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#N/A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53190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FK_Vendor_ID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(vendors)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VEN238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26120"/>
                  </a:ext>
                </a:extLst>
              </a:tr>
            </a:tbl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3323301D-25F8-4DFA-1B04-2AA1B107356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41278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53AA-42C5-8E00-7B25-DF71D3C9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9C5-8FD8-A31C-E12B-371B924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E26F-1D0F-31F3-AA66-F3E1084F16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noProof="0" dirty="0"/>
              <a:t>Develop and implement a database.</a:t>
            </a:r>
          </a:p>
          <a:p>
            <a:pPr algn="just"/>
            <a:r>
              <a:rPr lang="en-US" sz="2400" noProof="0" dirty="0"/>
              <a:t>As well as a website for recording, monitoring, and managing information on PPAP’s from the Quality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255305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19A6-4A5F-BBCB-83E3-D2786AD5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9BDB-7437-82D6-C76C-F2F0B135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2C87-36E5-71A3-735B-5BA811F4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4D5DB-1937-8326-A717-B6785337460A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20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0439-4525-7EC3-AE0E-090C77BB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CDC4-5182-E28A-561B-45A291ED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Users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4BEE78-172C-6823-B481-6E6F0D57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71163"/>
              </p:ext>
            </p:extLst>
          </p:nvPr>
        </p:nvGraphicFramePr>
        <p:xfrm>
          <a:off x="1444752" y="2457026"/>
          <a:ext cx="10195558" cy="29667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15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2908841046"/>
                    </a:ext>
                  </a:extLst>
                </a:gridCol>
                <a:gridCol w="3054094">
                  <a:extLst>
                    <a:ext uri="{9D8B030D-6E8A-4147-A177-3AD203B41FA5}">
                      <a16:colId xmlns:a16="http://schemas.microsoft.com/office/drawing/2014/main" val="367629538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4dm1n@3ur4tech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448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DE6738-EA79-AFDD-3FE5-5AB1F7B7008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71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631F-3DEA-2A8D-5705-8509A082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DC4DA-4BC3-D569-04A4-0AABB0BB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6ED9-ED29-A124-B0D9-B8E6D7E2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WEBSITE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AEE4-EC0A-7E3D-4DE0-CA384560B2FB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1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Number of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3" y="2590800"/>
            <a:ext cx="5498318" cy="3987800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The number of pages for this project will be 13: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Login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Welcome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</a:t>
            </a:r>
            <a:r>
              <a:rPr lang="en-US" sz="1900" noProof="0" dirty="0" err="1"/>
              <a:t>BluSeal</a:t>
            </a:r>
            <a:r>
              <a:rPr lang="en-US" sz="1900" noProof="0" dirty="0"/>
              <a:t>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Cables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Tapes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Tubes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All Products PPAP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82206-16F9-9DD5-7D87-049DCEF163A5}"/>
              </a:ext>
            </a:extLst>
          </p:cNvPr>
          <p:cNvSpPr txBox="1">
            <a:spLocks/>
          </p:cNvSpPr>
          <p:nvPr/>
        </p:nvSpPr>
        <p:spPr>
          <a:xfrm>
            <a:off x="4599432" y="2590800"/>
            <a:ext cx="5282048" cy="398780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285750" indent="-28575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noProof="0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Products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Customers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Customer PN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Customer PPAP Number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Users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Vendors Page</a:t>
            </a:r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542C-3631-A34F-AFE0-F93734F9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1F0-F063-CA52-2AF6-DC97EDD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DCB2-ADB2-86A9-EC6A-109CB766A6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1898904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to control user access.</a:t>
            </a:r>
          </a:p>
          <a:p>
            <a:pPr algn="just"/>
            <a:r>
              <a:rPr lang="en-US" sz="1900" noProof="0" dirty="0"/>
              <a:t>Users will be asked to log in with a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2007089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13BE-1171-9338-A0E8-FA5FC3A2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8A1-76B6-50AD-8CD3-936E455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Welcome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1BAA-312E-3C39-0B1F-B0D26E0A14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173794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as the home page for logged-in users.</a:t>
            </a:r>
          </a:p>
          <a:p>
            <a:pPr algn="just"/>
            <a:r>
              <a:rPr lang="en-US" sz="1900" noProof="0" dirty="0"/>
              <a:t>A welcome message will be displayed.</a:t>
            </a:r>
          </a:p>
          <a:p>
            <a:pPr algn="just"/>
            <a:r>
              <a:rPr lang="en-US" sz="1900" noProof="0" dirty="0"/>
              <a:t>At the top of the page will be a menu with options for navigating to the </a:t>
            </a:r>
            <a:r>
              <a:rPr lang="en-US" sz="1900" noProof="0" dirty="0" err="1"/>
              <a:t>BluSeal</a:t>
            </a:r>
            <a:r>
              <a:rPr lang="en-US" sz="1900" noProof="0" dirty="0"/>
              <a:t>, cables, tapes and tubes PPAP pages.</a:t>
            </a:r>
          </a:p>
          <a:p>
            <a:pPr algn="just"/>
            <a:r>
              <a:rPr lang="en-US" sz="1900" noProof="0" dirty="0"/>
              <a:t>The users with the role ‘Administrator’ will </a:t>
            </a:r>
            <a:r>
              <a:rPr lang="en-US" sz="1900" dirty="0"/>
              <a:t>have the permissions for navigating to the customers, customer </a:t>
            </a:r>
            <a:r>
              <a:rPr lang="en-US" sz="1900" dirty="0" err="1"/>
              <a:t>pn</a:t>
            </a:r>
            <a:r>
              <a:rPr lang="en-US" sz="1900" dirty="0"/>
              <a:t>, customer PPAP number, products, users and vendors pages.</a:t>
            </a:r>
            <a:endParaRPr lang="en-US" sz="1900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38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1009-D4F1-DF17-EDCB-1982BE39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CA08-1C60-AE60-E104-F2D1F7A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err="1"/>
              <a:t>BluSeal</a:t>
            </a:r>
            <a:r>
              <a:rPr lang="en-US" sz="4000" noProof="0" dirty="0"/>
              <a:t>, CABLES, TAPES AND TUBES PPAP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C49E-44FA-E7F8-1A79-33FAAA3773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These pages will serve for querying, registering and tracking for the PPAP’s.</a:t>
            </a:r>
          </a:p>
          <a:p>
            <a:pPr algn="just"/>
            <a:r>
              <a:rPr lang="en-US" sz="1900" noProof="0" dirty="0"/>
              <a:t>The pages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PPAP’s.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Three registration forms for entering new information into the table (by description, ET PN and Customer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 (only Administrator).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712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1768A-54B3-EAF2-F1C6-4255024E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2436-F93B-FB19-8BFC-241F7A3B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err="1"/>
              <a:t>BluSeal</a:t>
            </a:r>
            <a:r>
              <a:rPr lang="en-US" sz="4000" noProof="0" dirty="0"/>
              <a:t>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0068-5ADF-06A8-7D52-E364C77082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no PPAPs have been requested will be displayed with a white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but the signed documentation from the customer has not yet been received will be displayed with a yellow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and the signed documentation from the customer has been received will be displayed with a green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In the “Received Date” field, a note can be displayed to check or uncheck the “PPAP ET” and “IMDS ET” fields.</a:t>
            </a:r>
          </a:p>
        </p:txBody>
      </p:sp>
    </p:spTree>
    <p:extLst>
      <p:ext uri="{BB962C8B-B14F-4D97-AF65-F5344CB8AC3E}">
        <p14:creationId xmlns:p14="http://schemas.microsoft.com/office/powerpoint/2010/main" val="158803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438B-608C-A6F5-841B-9DAD1AF1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47FB-D8D1-C1E2-DAD0-1E962D0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Cables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ABD2-BA05-C571-2A28-75E5D1E3DE7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no PPAPs have been requested will be displayed with a white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but the signed documentation from the customer has not yet been received will be displayed with a yellow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and the signed documentation from the customer has been received will be displayed with a green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In the “Received Date” field, a note can be displayed to check or uncheck the “PSW ET” and “IMDS ET” fields.</a:t>
            </a:r>
          </a:p>
        </p:txBody>
      </p:sp>
    </p:spTree>
    <p:extLst>
      <p:ext uri="{BB962C8B-B14F-4D97-AF65-F5344CB8AC3E}">
        <p14:creationId xmlns:p14="http://schemas.microsoft.com/office/powerpoint/2010/main" val="104185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8753B-77F7-0E9C-15A1-81B1954F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44B-6B67-48AC-4E1C-1A0D90FD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TAPES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F3D9-EBA7-030F-EF2D-AB2143A5933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The renewal date for the year being recorded will be calculated.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green background when the PPAP has been sent to the customer and the PSW has been signed.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red background when the PPAP has been sent to the customer and the PSW has not been signed.</a:t>
            </a:r>
          </a:p>
        </p:txBody>
      </p:sp>
    </p:spTree>
    <p:extLst>
      <p:ext uri="{BB962C8B-B14F-4D97-AF65-F5344CB8AC3E}">
        <p14:creationId xmlns:p14="http://schemas.microsoft.com/office/powerpoint/2010/main" val="777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618E4-8D38-E0FE-0376-E56151AC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CD96A-DE33-B339-0699-750CBB3F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4D54-022B-7161-1FF0-D33A78E3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DATABASE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82CCC-58D7-1881-8F55-DC49CD03148F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854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AA8A-9111-3B7A-73CB-9CA121AC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7B37-7EEC-71A7-7CAC-85F25BDD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TAPES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DF05-5A30-8B21-02E1-ACF9B960196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white background when the record does not yet require renewal.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white background and red text when the record requires renewal, a week has passed, the request was made, and the documentation from Coroplast is still pending.</a:t>
            </a:r>
          </a:p>
        </p:txBody>
      </p:sp>
    </p:spTree>
    <p:extLst>
      <p:ext uri="{BB962C8B-B14F-4D97-AF65-F5344CB8AC3E}">
        <p14:creationId xmlns:p14="http://schemas.microsoft.com/office/powerpoint/2010/main" val="306848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2AF35-BC60-C7F9-20D7-EB1EFCCF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5C4-9857-846C-F858-F6F4FD72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Tubes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C7F6-2654-82B7-FB95-1E0442D77F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The difference in days between the customer’s request date and the date the documentation was sent to the customer will be calculated.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When the difference in days is: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sz="1900" noProof="0" dirty="0"/>
              <a:t>Less than or equal to 18 days, the field ‘Days to Submit’ will be displayed with a green background.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sz="1900" noProof="0" dirty="0"/>
              <a:t>Between 19 and 30 days, the field ‘Days to Submit’ will be displayed with a yellow background.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sz="1900" noProof="0" dirty="0"/>
              <a:t>Greater than 30 days, the field ‘Days to Submit’ will be displayed with a red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n-US" noProof="0" dirty="0"/>
          </a:p>
          <a:p>
            <a:pPr lvl="1" algn="just"/>
            <a:endParaRPr lang="en-US" noProof="0" dirty="0"/>
          </a:p>
          <a:p>
            <a:pPr algn="just"/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82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AF922-946F-9BB0-912F-375404B23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C61-3A89-7CD8-3B6C-400677E2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Tubes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E4A5-7A95-30B8-39E9-BF74F6A5D9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blue background when the PPAP has been request.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yellow background when the PPAP has been sent to the customer.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green background when the PSW has been returned signed by the customer.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n-US" noProof="0" dirty="0"/>
          </a:p>
          <a:p>
            <a:pPr lvl="1" algn="just"/>
            <a:endParaRPr lang="en-US" noProof="0" dirty="0"/>
          </a:p>
          <a:p>
            <a:pPr algn="just"/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609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9356-1E6B-958A-126F-462977BA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6F97-3C42-C9B5-004E-127C158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Products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91E9-C101-3F2D-0125-6DFCF146745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Eurotech’s products.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products.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90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EE0F7-1502-D57B-C31F-0D4FDFA67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9DC-C536-B1C0-D527-7F20E46E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Customers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300A-97FB-AAED-544D-5CEDA7AE637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customers.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customers.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284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80C36-B90C-189E-63A5-D50DF700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9C82-F288-DD49-2E6A-EB76F75E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Customer PN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78CE-2776-34C4-9B2F-DCFF40851A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customers PN.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customers PN.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9117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71BC0-2FCC-ACC1-0B5B-5B33BEB0F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D240-FF96-E0C5-730C-5748463E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Customer PPAP Number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D56-64BA-4550-11D0-41C3E446786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customers PPAP number.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</a:t>
            </a:r>
            <a:r>
              <a:rPr lang="en-US" sz="1900" dirty="0"/>
              <a:t>customers PPAP number</a:t>
            </a:r>
            <a:r>
              <a:rPr lang="en-US" sz="1900" noProof="0" dirty="0"/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1226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39179-BA90-DBFD-7B9A-53E4B7595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DF19-D88B-1874-32E6-C667CEC3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Users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84AE-07A6-F82C-8031-1CF62A36FF1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users.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</a:t>
            </a:r>
            <a:r>
              <a:rPr lang="en-US" sz="1900" dirty="0"/>
              <a:t>users</a:t>
            </a:r>
            <a:r>
              <a:rPr lang="en-US" sz="1900" noProof="0" dirty="0"/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705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5D9F1-BCB4-1B8C-6B02-871B69F0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3B49-A0F3-8AA1-C568-2FF88E00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Vendors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2B7-0382-9D12-EEA6-E23B7FEBC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vendors.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</a:t>
            </a:r>
            <a:r>
              <a:rPr lang="en-US" sz="1900" dirty="0"/>
              <a:t>vendors</a:t>
            </a:r>
            <a:r>
              <a:rPr lang="en-US" sz="1900" noProof="0" dirty="0"/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1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EFA90-6791-424B-A110-9B4C42AC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2BE-9BE9-8AD7-B7ED-FB709E92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D7A8-C7EB-05FB-C8BE-FFCF7DCE2E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noProof="0" dirty="0"/>
              <a:t>The database must allow storing information related to Eurotech’s products, customers, vendors, PPAPs, and users for the website.</a:t>
            </a:r>
          </a:p>
          <a:p>
            <a:pPr marL="0" indent="0" algn="just">
              <a:buNone/>
            </a:pPr>
            <a:r>
              <a:rPr lang="en-US" sz="2400" noProof="0" dirty="0"/>
              <a:t>The following sources were used as a basis:</a:t>
            </a:r>
          </a:p>
          <a:p>
            <a:pPr marL="0" indent="0" algn="just">
              <a:buNone/>
            </a:pPr>
            <a:r>
              <a:rPr lang="en-US" sz="2400" noProof="0" dirty="0"/>
              <a:t>- The tables found in the Excel files “Book2,” “PPAP ET Master File COROFLEX,” and “PPAP Master File 2025 - EJ.SG.”.</a:t>
            </a:r>
          </a:p>
          <a:p>
            <a:pPr marL="0" indent="0" algn="just">
              <a:buNone/>
            </a:pPr>
            <a:r>
              <a:rPr lang="en-US" sz="2400" noProof="0" dirty="0"/>
              <a:t>- The database structure from NetSuite.</a:t>
            </a:r>
          </a:p>
        </p:txBody>
      </p:sp>
    </p:spTree>
    <p:extLst>
      <p:ext uri="{BB962C8B-B14F-4D97-AF65-F5344CB8AC3E}">
        <p14:creationId xmlns:p14="http://schemas.microsoft.com/office/powerpoint/2010/main" val="270727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TABLES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n-US" sz="2400" noProof="0" dirty="0"/>
              <a:t>- products</a:t>
            </a:r>
          </a:p>
          <a:p>
            <a:r>
              <a:rPr lang="en-US" sz="2400" noProof="0" dirty="0"/>
              <a:t>- vendors</a:t>
            </a:r>
          </a:p>
          <a:p>
            <a:r>
              <a:rPr lang="en-US" sz="2400" noProof="0" dirty="0"/>
              <a:t>- customers</a:t>
            </a:r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customer_pn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customer_ppap_number</a:t>
            </a:r>
            <a:endParaRPr lang="en-US" sz="2400" noProof="0" dirty="0"/>
          </a:p>
          <a:p>
            <a:pPr marL="0" indent="0">
              <a:buNone/>
            </a:pPr>
            <a:r>
              <a:rPr lang="en-US" sz="2400" noProof="0" dirty="0"/>
              <a:t> - users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n-US" sz="2400" noProof="0" dirty="0"/>
              <a:t>- </a:t>
            </a:r>
            <a:r>
              <a:rPr lang="en-US" sz="2400" noProof="0" dirty="0" err="1"/>
              <a:t>bluseal_ppap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cables_ppap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tapes_ppap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tapes_renewal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tubes_ppap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tubes_ppaps</a:t>
            </a:r>
            <a:endParaRPr lang="en-US" sz="2400" noProof="0" dirty="0"/>
          </a:p>
          <a:p>
            <a:endParaRPr lang="en-US" sz="2400" noProof="0" dirty="0"/>
          </a:p>
          <a:p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55FE-1AC6-AA6A-B011-64F32D7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2A77-3CAD-83E4-5B47-9D158D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products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E2F2D9-4C47-287C-73A0-260263DB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20382"/>
              </p:ext>
            </p:extLst>
          </p:nvPr>
        </p:nvGraphicFramePr>
        <p:xfrm>
          <a:off x="1216152" y="2466170"/>
          <a:ext cx="10716768" cy="358405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3191256">
                  <a:extLst>
                    <a:ext uri="{9D8B030D-6E8A-4147-A177-3AD203B41FA5}">
                      <a16:colId xmlns:a16="http://schemas.microsoft.com/office/drawing/2014/main" val="129039835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Eurotech_PN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ET008-50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40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BluSeal</a:t>
                      </a:r>
                      <a:r>
                        <a:rPr lang="en-US" noProof="0" dirty="0"/>
                        <a:t> ET008-50 gram Bottle with UV Tracer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Toagosei (TGA)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Supplier_PN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CE6039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18509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4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35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708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04B7D9-C950-BA4F-F63B-905EB718907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777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016A4-CBB8-AFA5-DF31-EAECF0845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B251-0FD8-CC3C-7972-5B6ADD35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products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C8ECA1-FBDA-EDC7-942E-E79FE196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74702"/>
              </p:ext>
            </p:extLst>
          </p:nvPr>
        </p:nvGraphicFramePr>
        <p:xfrm>
          <a:off x="1444752" y="2457026"/>
          <a:ext cx="10195561" cy="147262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15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3017521">
                  <a:extLst>
                    <a:ext uri="{9D8B030D-6E8A-4147-A177-3AD203B41FA5}">
                      <a16:colId xmlns:a16="http://schemas.microsoft.com/office/drawing/2014/main" val="177898962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ET_Model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ET00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ET_Dwg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D000002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97874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BluSeal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1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0C898-40C1-72D3-45D0-423DAF7B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C422-176F-3F28-62DC-5435585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Vendors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AD02F4-5D6B-0D08-00BF-49287C0D0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5159"/>
              </p:ext>
            </p:extLst>
          </p:nvPr>
        </p:nvGraphicFramePr>
        <p:xfrm>
          <a:off x="1444752" y="2457026"/>
          <a:ext cx="10195561" cy="17469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6946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2852929">
                  <a:extLst>
                    <a:ext uri="{9D8B030D-6E8A-4147-A177-3AD203B41FA5}">
                      <a16:colId xmlns:a16="http://schemas.microsoft.com/office/drawing/2014/main" val="168638861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Vendor_ID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VEN238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Union Polymer Material CO.,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Short_name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698183-77A6-C660-BEAB-D4A57C40435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895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8785-1DD1-61BE-929D-6CA50445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EE45-8C65-236F-19D4-B173F975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Customers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029C5C-342C-9700-1DA8-CDEF97C80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54533"/>
              </p:ext>
            </p:extLst>
          </p:nvPr>
        </p:nvGraphicFramePr>
        <p:xfrm>
          <a:off x="1444752" y="2457026"/>
          <a:ext cx="10195561" cy="14809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2374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61848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2724913">
                  <a:extLst>
                    <a:ext uri="{9D8B030D-6E8A-4147-A177-3AD203B41FA5}">
                      <a16:colId xmlns:a16="http://schemas.microsoft.com/office/drawing/2014/main" val="117064157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CUS003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MSSL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1E1342-09EA-4BA1-6660-FFC24B47840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582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1777</TotalTime>
  <Words>2458</Words>
  <Application>Microsoft Office PowerPoint</Application>
  <PresentationFormat>Widescreen</PresentationFormat>
  <Paragraphs>623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Meiryo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PROJECT  Design and implementation of database for PPAP’s</vt:lpstr>
      <vt:lpstr>Project purpose</vt:lpstr>
      <vt:lpstr>DATABASE REQUIREMENTS</vt:lpstr>
      <vt:lpstr>REQUIREMENTS</vt:lpstr>
      <vt:lpstr>TABLES CREATED</vt:lpstr>
      <vt:lpstr>products</vt:lpstr>
      <vt:lpstr>products</vt:lpstr>
      <vt:lpstr>Vendors</vt:lpstr>
      <vt:lpstr>Customers</vt:lpstr>
      <vt:lpstr>CUSTOMER_PN</vt:lpstr>
      <vt:lpstr>CUSTOMER_PPAP_NUMBER</vt:lpstr>
      <vt:lpstr>BLUSEAL_PPAP</vt:lpstr>
      <vt:lpstr>CABLES_PPAP</vt:lpstr>
      <vt:lpstr>TAPES_PPAP</vt:lpstr>
      <vt:lpstr>TAPES_PPAP</vt:lpstr>
      <vt:lpstr>TAPES_RENEWAL</vt:lpstr>
      <vt:lpstr>TUBES_PPAP</vt:lpstr>
      <vt:lpstr>TUBES_PPAPS</vt:lpstr>
      <vt:lpstr>TUBES_PPAPS</vt:lpstr>
      <vt:lpstr>Users</vt:lpstr>
      <vt:lpstr>Users</vt:lpstr>
      <vt:lpstr>WEBSITE REQUIREMENTS</vt:lpstr>
      <vt:lpstr>Number of Pages</vt:lpstr>
      <vt:lpstr>LOGIN PAGE</vt:lpstr>
      <vt:lpstr>Welcome page</vt:lpstr>
      <vt:lpstr>BluSeal, CABLES, TAPES AND TUBES PPAP PAGES</vt:lpstr>
      <vt:lpstr>BluSeal PPAP PAGE - FUNCTIONS</vt:lpstr>
      <vt:lpstr>Cables PPAP PAGE - functions</vt:lpstr>
      <vt:lpstr>TAPES PPAP PAGE - functions</vt:lpstr>
      <vt:lpstr>TAPES PPAP PAGE - functions</vt:lpstr>
      <vt:lpstr>Tubes PPAP Page - Functions</vt:lpstr>
      <vt:lpstr>Tubes PPAP Page - Functions</vt:lpstr>
      <vt:lpstr>Products PAGE</vt:lpstr>
      <vt:lpstr>Customers PAGE</vt:lpstr>
      <vt:lpstr>Customer PN PAGE</vt:lpstr>
      <vt:lpstr>Customer PPAP Number PAGE</vt:lpstr>
      <vt:lpstr>Users PAGE</vt:lpstr>
      <vt:lpstr>Vendors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Garcia</dc:creator>
  <cp:lastModifiedBy>Santiago Garcia</cp:lastModifiedBy>
  <cp:revision>89</cp:revision>
  <dcterms:created xsi:type="dcterms:W3CDTF">2025-09-24T16:34:27Z</dcterms:created>
  <dcterms:modified xsi:type="dcterms:W3CDTF">2025-10-17T20:29:09Z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