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36"/>
  </p:notesMasterIdLst>
  <p:handoutMasterIdLst>
    <p:handoutMasterId r:id="rId37"/>
  </p:handoutMasterIdLst>
  <p:sldIdLst>
    <p:sldId id="315" r:id="rId5"/>
    <p:sldId id="347" r:id="rId6"/>
    <p:sldId id="360" r:id="rId7"/>
    <p:sldId id="362" r:id="rId8"/>
    <p:sldId id="313" r:id="rId9"/>
    <p:sldId id="321" r:id="rId10"/>
    <p:sldId id="364" r:id="rId11"/>
    <p:sldId id="365" r:id="rId12"/>
    <p:sldId id="366" r:id="rId13"/>
    <p:sldId id="367" r:id="rId14"/>
    <p:sldId id="368" r:id="rId15"/>
    <p:sldId id="324" r:id="rId16"/>
    <p:sldId id="328" r:id="rId17"/>
    <p:sldId id="333" r:id="rId18"/>
    <p:sldId id="357" r:id="rId19"/>
    <p:sldId id="334" r:id="rId20"/>
    <p:sldId id="338" r:id="rId21"/>
    <p:sldId id="339" r:id="rId22"/>
    <p:sldId id="340" r:id="rId23"/>
    <p:sldId id="361" r:id="rId24"/>
    <p:sldId id="356" r:id="rId25"/>
    <p:sldId id="359" r:id="rId26"/>
    <p:sldId id="305" r:id="rId27"/>
    <p:sldId id="342" r:id="rId28"/>
    <p:sldId id="341" r:id="rId29"/>
    <p:sldId id="343" r:id="rId30"/>
    <p:sldId id="354" r:id="rId31"/>
    <p:sldId id="353" r:id="rId32"/>
    <p:sldId id="348" r:id="rId33"/>
    <p:sldId id="352" r:id="rId34"/>
    <p:sldId id="3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A800-8CE8-7280-02A9-CB12AF23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D3E00-972A-1920-3FE3-BAE817AC1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AE6CF-392C-F12C-8B07-E0535896A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0DCB-B867-4B6F-66C5-F29F24EC2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3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8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2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8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B656-2258-A9B9-B452-9D1C04BA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1393D-1F6A-012A-5419-BB3788CA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54A5B-CD83-78D5-DEBC-29664E8B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F63B-0F5A-DEC3-2D40-CD74253E0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CF3A-9101-823C-71D7-A2614808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6B248-E0E9-EA79-D723-69D7F32DE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E78D6-48C5-120E-B77C-335E9CFE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0F77-6C2E-ECDC-D743-59746981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D944-12A4-9A1D-4FD7-18216F81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FB1A-407E-197C-316B-E8E5E1586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A6D85-9890-E45E-8CE1-A3571D0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7E43-EAD5-4FC0-F292-25277DEA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2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5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5511-5F0E-9C4C-0260-01F2D568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11045-7C8C-2624-1981-4A2417B50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E0AE9-D6CC-CD91-5282-56654A7B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9AFA-7E35-5665-197F-4948C1C1F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9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41A-DEB5-6D7B-F923-C44E5C54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B28C-631E-0E14-89CF-65D4E960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8D4B3-9ACD-6EFC-B934-F39A413F3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4880-F063-7E75-BE06-030AFEB08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189B-958C-F550-73D2-F38C810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11242-D9B2-8FA6-9069-AEC65A087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2BC0A-FA1F-46ED-7CA5-451C4732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95F9-9279-9754-DF7A-A521AC288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68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EF8C-1809-C727-28DA-E3AEA63F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B3F2E-DFA7-81FC-4B82-94E66443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0A8F9-244A-D2C1-E0CD-BFFF0E7A6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A2B6-529B-C967-1F6B-ADB5A0927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9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831F-870D-6473-B9AE-74563917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B90D0-F812-3DED-F014-E884BFD9B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A5C12-36B6-430A-7456-531411F6E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E25B-5242-9ADF-015C-F397B9DA3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5A4F-34D0-5EA0-B7B4-3901ABF9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12DC3-E87C-7EE8-92C0-209A254B0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90B29-105C-9446-13CB-653EDF436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540A4-BE11-E641-3A98-CC1CFA5FE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7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CBE2-89DC-6553-731A-DD2F7C05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5BE53-E72D-0B13-59BA-8D4B51AFD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D5B1D-0EE2-1616-88BB-9ECDB18BC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883B-F047-6E77-75D2-0C3666F15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76B9-1CF9-2428-6E31-3B430F6F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16BD2-1134-688F-75B6-EAE57D94F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B22A2-B14C-598A-C627-7786530C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56892-0C3D-209F-5EBA-7EB0F5499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9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96AF-D794-0C7C-1601-C2AE2460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CFEEA-28E2-43D6-2BF9-619AF0A8C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E5FF1-37E3-70A4-1C7E-49C2BD842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D647-ADC5-7DB5-D442-0095B7EFC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55427-0462-BFAE-08A2-7BA4BC04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693DE-4776-0CAB-1F79-82515C3C6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D3CDC-623B-2276-42B7-DAD2C5193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E42F8-AC46-119F-2F7A-A5ACACC04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5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68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9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2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5365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54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95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2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14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‹Nº›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83891A8-915E-4206-B468-42A35959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2C703-C2F7-AB3F-74DD-0F0ED072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26E82-7FF1-BD6A-1FDC-2F58E4D3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4830-8E07-0DC1-09B0-E132BE8C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D081A-3183-E43E-471C-25DA40A7E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BF26-E281-E671-0EA0-F0AC6F31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193CA-5B3A-1CFD-029B-257E1A2D1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4785B-D4F6-FB03-E186-13612DDA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4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81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42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10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noProof="0" dirty="0"/>
              <a:t>PROJECT</a:t>
            </a:r>
            <a:br>
              <a:rPr lang="en-US" noProof="0" dirty="0"/>
            </a:br>
            <a:br>
              <a:rPr lang="en-US" dirty="0"/>
            </a:br>
            <a:r>
              <a:rPr lang="en-US" dirty="0"/>
              <a:t>Design and implementation of database for PPAP’s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C3EB3-0BA6-4E43-9D37-AD29F4E6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51A-90B7-53A6-B99A-A63ABF74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08CEF3-3C1B-BA3B-1439-BC81FE944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7321"/>
              </p:ext>
            </p:extLst>
          </p:nvPr>
        </p:nvGraphicFramePr>
        <p:xfrm>
          <a:off x="1444752" y="2457026"/>
          <a:ext cx="10195560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FK_Eurotech_PN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(products)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56587-5E17-B792-0775-803EB7727AEC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91454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437C-461E-275A-236B-8B5FB504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BF34-4C16-F0C5-3882-FABB7D84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CUSTOMER_PPAP_NUMBER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BE05A-C0F2-8E62-7CF0-8D01BAF4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93909"/>
              </p:ext>
            </p:extLst>
          </p:nvPr>
        </p:nvGraphicFramePr>
        <p:xfrm>
          <a:off x="1444752" y="2457026"/>
          <a:ext cx="10195560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9EA822-54E5-7C56-763D-EE32913DE3A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1311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BLUSEAL_PPAP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12329"/>
              </p:ext>
            </p:extLst>
          </p:nvPr>
        </p:nvGraphicFramePr>
        <p:xfrm>
          <a:off x="1444752" y="2365586"/>
          <a:ext cx="10195560" cy="39501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6382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198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578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Request_Date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PPAP_ET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6492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912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5D7B8F47-09C5-7C4F-1D4A-AB3559D9CFA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41736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CABLES_PPAP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52887"/>
              </p:ext>
            </p:extLst>
          </p:nvPr>
        </p:nvGraphicFramePr>
        <p:xfrm>
          <a:off x="1444752" y="2457026"/>
          <a:ext cx="10177272" cy="3631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PPAP_Requested_Date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PPAP_Sent_Date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PSW_ET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77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154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E9164F97-86AC-FC28-5907-DBE9F3D7D9B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3782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46571"/>
              </p:ext>
            </p:extLst>
          </p:nvPr>
        </p:nvGraphicFramePr>
        <p:xfrm>
          <a:off x="1444752" y="2393018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1975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08003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31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21578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986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n-US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IMDS_ID_No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Returned_CTC-Sent_Cust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Cust_Signed-Sent_CTC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8CF1658-706F-FBB7-617C-27CAE24364C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0319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8785-4E24-6E9D-BD45-972466A7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9DA-E719-A966-A345-A5BB675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A267-786E-6879-9728-AB8AB580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41893"/>
              </p:ext>
            </p:extLst>
          </p:nvPr>
        </p:nvGraphicFramePr>
        <p:xfrm>
          <a:off x="1444752" y="2612474"/>
          <a:ext cx="10177272" cy="11068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1975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08003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PPAP_from_shipments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TAPES_RENEWAL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87527"/>
              </p:ext>
            </p:extLst>
          </p:nvPr>
        </p:nvGraphicFramePr>
        <p:xfrm>
          <a:off x="1444752" y="2457026"/>
          <a:ext cx="10177272" cy="28647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Renewal_Date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Sent_Request_CTC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tapes_ppap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BB9F5DD-514F-AAC3-9E18-939C31C7FBE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53225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29469"/>
              </p:ext>
            </p:extLst>
          </p:nvPr>
        </p:nvGraphicFramePr>
        <p:xfrm>
          <a:off x="1444752" y="2457026"/>
          <a:ext cx="10177272" cy="14017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12BEE2E2-8069-17EE-7EAD-1915329FD9A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7633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35836"/>
              </p:ext>
            </p:extLst>
          </p:nvPr>
        </p:nvGraphicFramePr>
        <p:xfrm>
          <a:off x="1444752" y="2457026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FK_PPAP_Number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tubes_ppap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PPAP_Req_by_Cus_Date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Current_Status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IMDS_Number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IMDS_Status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PPAP_docs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9991DFDE-4B78-0D7F-5370-F784CE0B17D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Primary</a:t>
            </a:r>
            <a:r>
              <a:rPr lang="en-US" noProof="0" dirty="0">
                <a:highlight>
                  <a:srgbClr val="FFFF00"/>
                </a:highlight>
              </a:rPr>
              <a:t> Key</a:t>
            </a:r>
            <a:r>
              <a:rPr lang="en-US" noProof="0" dirty="0"/>
              <a:t> / </a:t>
            </a:r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01102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77600"/>
              </p:ext>
            </p:extLst>
          </p:nvPr>
        </p:nvGraphicFramePr>
        <p:xfrm>
          <a:off x="1444752" y="2457026"/>
          <a:ext cx="10177272" cy="394150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Level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Samples_Status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9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Reason_submission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PSW_Returned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Origin_from_report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Inspection_rep_numb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FK_Vendor_ID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(vendors)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26120"/>
                  </a:ext>
                </a:extLst>
              </a:tr>
            </a:tbl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3323301D-25F8-4DFA-1B04-2AA1B107356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Foreign </a:t>
            </a:r>
            <a:r>
              <a:rPr lang="en-US" noProof="0" dirty="0">
                <a:highlight>
                  <a:srgbClr val="00FF00"/>
                </a:highlight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1278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3AA-42C5-8E00-7B25-DF71D3C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9C5-8FD8-A31C-E12B-371B924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E26F-1D0F-31F3-AA66-F3E1084F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Develop and implement a database.</a:t>
            </a:r>
          </a:p>
          <a:p>
            <a:pPr algn="just"/>
            <a:r>
              <a:rPr lang="en-US" sz="2400" dirty="0"/>
              <a:t>As well as a website for recording, monitoring, and managing information on PPAP’s from the Quality Department.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255305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19A6-4A5F-BBCB-83E3-D2786AD5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9BDB-7437-82D6-C76C-F2F0B135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2C87-36E5-71A3-735B-5BA811F4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4D5DB-1937-8326-A717-B6785337460A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20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0439-4525-7EC3-AE0E-090C77B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DC4-5182-E28A-561B-45A291ED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Users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BEE78-172C-6823-B481-6E6F0D57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27880"/>
              </p:ext>
            </p:extLst>
          </p:nvPr>
        </p:nvGraphicFramePr>
        <p:xfrm>
          <a:off x="1444752" y="2457026"/>
          <a:ext cx="10195559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978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2512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290884104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44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DE6738-EA79-AFDD-3FE5-5AB1F7B7008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1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631F-3DEA-2A8D-5705-8509A082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C4DA-4BC3-D569-04A4-0AABB0BB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6ED9-ED29-A124-B0D9-B8E6D7E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WEBSITE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AEE4-EC0A-7E3D-4DE0-CA384560B2FB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1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Number of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3987800"/>
          </a:xfrm>
        </p:spPr>
        <p:txBody>
          <a:bodyPr>
            <a:normAutofit/>
          </a:bodyPr>
          <a:lstStyle/>
          <a:p>
            <a:pPr algn="just"/>
            <a:r>
              <a:rPr lang="en-US" noProof="0" dirty="0"/>
              <a:t>The number of pages for this project will be 6: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noProof="0" dirty="0"/>
              <a:t> Login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noProof="0" dirty="0"/>
              <a:t> Welcome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noProof="0" dirty="0"/>
              <a:t> </a:t>
            </a:r>
            <a:r>
              <a:rPr lang="en-US" noProof="0" dirty="0" err="1"/>
              <a:t>BluSeal</a:t>
            </a:r>
            <a:r>
              <a:rPr lang="en-US" noProof="0" dirty="0"/>
              <a:t>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/>
              <a:t> Cables Page</a:t>
            </a:r>
            <a:endParaRPr lang="en-US" noProof="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noProof="0" dirty="0"/>
              <a:t> Tapes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/>
              <a:t> Tubes 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189890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page will serve to control user access.</a:t>
            </a:r>
          </a:p>
          <a:p>
            <a:pPr algn="just"/>
            <a:r>
              <a:rPr lang="en-US" dirty="0"/>
              <a:t>Users will be asked to log in with a username and password.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08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Welcome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17379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page will serve as the home page for logged-in users.</a:t>
            </a:r>
          </a:p>
          <a:p>
            <a:pPr algn="just"/>
            <a:r>
              <a:rPr lang="en-US" dirty="0"/>
              <a:t>A welcome message will be displayed.</a:t>
            </a:r>
            <a:endParaRPr lang="en-US" noProof="0" dirty="0"/>
          </a:p>
          <a:p>
            <a:pPr algn="just"/>
            <a:r>
              <a:rPr lang="en-US" dirty="0"/>
              <a:t>At the top of the page will be a menu with options for navigating to the </a:t>
            </a:r>
            <a:r>
              <a:rPr lang="en-US" dirty="0" err="1"/>
              <a:t>BluSeal</a:t>
            </a:r>
            <a:r>
              <a:rPr lang="en-US" dirty="0"/>
              <a:t>, cables, tapes and tubes pages.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38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, CABLES, TAPES AND TUBES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900" dirty="0"/>
              <a:t>These pages will serve for querying, registering and tracking for the PPAP’s.</a:t>
            </a:r>
          </a:p>
          <a:p>
            <a:pPr algn="just"/>
            <a:r>
              <a:rPr lang="en-US" sz="1900" noProof="0" dirty="0"/>
              <a:t>The pages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dirty="0"/>
              <a:t> A table with the information of the PPAP’s.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dirty="0"/>
              <a:t> Three registration forms for entering new information into the table (by description, ET PN and Customer PN).</a:t>
            </a:r>
            <a:endParaRPr lang="en-US" sz="1900" noProof="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dirty="0"/>
              <a:t> A function for deleting records from the table.</a:t>
            </a:r>
            <a:endParaRPr lang="en-US" sz="1900" noProof="0" dirty="0"/>
          </a:p>
          <a:p>
            <a:pPr algn="just"/>
            <a:r>
              <a:rPr lang="en-US" sz="1900" dirty="0"/>
              <a:t>At the top of the page will be a menu with options for navigating to the </a:t>
            </a:r>
            <a:r>
              <a:rPr lang="en-US" sz="1900" dirty="0" err="1"/>
              <a:t>BluSeal</a:t>
            </a:r>
            <a:r>
              <a:rPr lang="en-US" sz="1900" dirty="0"/>
              <a:t>, cables, tapes and tubes pages.</a:t>
            </a:r>
            <a:endParaRPr lang="en-US" sz="1900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71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768A-54B3-EAF2-F1C6-4255024E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436-F93B-FB19-8BFC-241F7A3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068-5ADF-06A8-7D52-E364C77082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In the “Received Date” field, a note can be displayed to check or uncheck the “PPAP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158803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438B-608C-A6F5-841B-9DAD1AF1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47FB-D8D1-C1E2-DAD0-1E962D0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Cables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ABD2-BA05-C571-2A28-75E5D1E3DE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In the “Received Date” field, a note can be displayed to check or uncheck the “PSW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104185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753B-77F7-0E9C-15A1-81B1954F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44B-6B67-48AC-4E1C-1A0D90F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TAPES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F3D9-EBA7-030F-EF2D-AB2143A593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The renewal date for the year being recorded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will be displayed with a green background when the PPAP has been sent to the customer and the PSW has been signed.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will be displayed with a red background when</a:t>
            </a:r>
            <a:r>
              <a:rPr lang="en-US" dirty="0"/>
              <a:t> t</a:t>
            </a:r>
            <a:r>
              <a:rPr lang="en-US" noProof="0" dirty="0"/>
              <a:t>he PPAP has been sent to the customer and the PSW has not been signed.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noProof="0" dirty="0"/>
              <a:t>Records will be displayed with a white background when</a:t>
            </a:r>
            <a:r>
              <a:rPr lang="en-US" dirty="0"/>
              <a:t> t</a:t>
            </a:r>
            <a:r>
              <a:rPr lang="en-US" noProof="0" dirty="0"/>
              <a:t>he record does not yet require renewal.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Records</a:t>
            </a:r>
            <a:r>
              <a:rPr lang="en-US" noProof="0" dirty="0"/>
              <a:t> will be displayed with a white background and red text when</a:t>
            </a:r>
            <a:r>
              <a:rPr lang="en-US" dirty="0"/>
              <a:t> t</a:t>
            </a:r>
            <a:r>
              <a:rPr lang="en-US" noProof="0" dirty="0"/>
              <a:t>he record requires renewal, a week has passed, the request was made, and the documentation from Coroplast is still pending.</a:t>
            </a:r>
          </a:p>
        </p:txBody>
      </p:sp>
    </p:spTree>
    <p:extLst>
      <p:ext uri="{BB962C8B-B14F-4D97-AF65-F5344CB8AC3E}">
        <p14:creationId xmlns:p14="http://schemas.microsoft.com/office/powerpoint/2010/main" val="777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18E4-8D38-E0FE-0376-E56151AC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D96A-DE33-B339-0699-750CBB3F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4D54-022B-7161-1FF0-D33A78E3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DATABASE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82CCC-58D7-1881-8F55-DC49CD03148F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85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AF35-BC60-C7F9-20D7-EB1EFCCF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5C4-9857-846C-F858-F6F4FD7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</a:t>
            </a:r>
            <a:r>
              <a:rPr lang="en-US" sz="4000" dirty="0"/>
              <a:t>e</a:t>
            </a:r>
            <a:r>
              <a:rPr lang="en-US" sz="4000" noProof="0" dirty="0"/>
              <a:t>s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C7F6-2654-82B7-FB95-1E0442D77F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difference in days between the customer’s request date and the date the documentation was sent to the customer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When the difference in days is:</a:t>
            </a:r>
            <a:endParaRPr lang="en-US" noProof="0" dirty="0"/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noProof="0" dirty="0"/>
              <a:t>Less than or equal to 18 days, the field ‘Days to Submit’ will be displayed with a green background.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dirty="0"/>
              <a:t>Between 19 and 30 days, the field ‘Days to Submit’ will be displayed with a yellow background</a:t>
            </a:r>
            <a:r>
              <a:rPr lang="en-US" noProof="0" dirty="0"/>
              <a:t>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s-MX" dirty="0" err="1"/>
              <a:t>Greater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30 </a:t>
            </a:r>
            <a:r>
              <a:rPr lang="es-MX" dirty="0" err="1"/>
              <a:t>days</a:t>
            </a:r>
            <a:r>
              <a:rPr lang="en-US" noProof="0" dirty="0"/>
              <a:t>, </a:t>
            </a:r>
            <a:r>
              <a:rPr lang="en-US" dirty="0"/>
              <a:t>the field ‘Days to Submit’ will be </a:t>
            </a:r>
            <a:r>
              <a:rPr lang="en-US" noProof="0" dirty="0"/>
              <a:t>displayed with a red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82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F922-946F-9BB0-912F-375404B2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C61-3A89-7CD8-3B6C-400677E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</a:t>
            </a:r>
            <a:r>
              <a:rPr lang="en-US" sz="4000" dirty="0"/>
              <a:t>e</a:t>
            </a:r>
            <a:r>
              <a:rPr lang="en-US" sz="4000" noProof="0" dirty="0"/>
              <a:t>s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E4A5-7A95-30B8-39E9-BF74F6A5D9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Records will be displayed with a blue background when the PPAP has been request.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Records will be displayed with a yellow background when the PPAP has been sent to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Records will be displayed with a green background when the PSW has been returned signed by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60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EFA90-6791-424B-A110-9B4C42AC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2BE-9BE9-8AD7-B7ED-FB709E92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REQUIREMENTS</a:t>
            </a:r>
            <a:endParaRPr lang="en-US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D7A8-C7EB-05FB-C8BE-FFCF7DCE2E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noProof="0" dirty="0"/>
              <a:t>The database must allow storing information related to Eurotech’s products, customers, vendors, PPAPs, and users for the website.</a:t>
            </a:r>
          </a:p>
          <a:p>
            <a:pPr marL="0" indent="0" algn="just">
              <a:buNone/>
            </a:pPr>
            <a:r>
              <a:rPr lang="en-US" sz="2400" noProof="0" dirty="0"/>
              <a:t>The following sources were used as a basis:</a:t>
            </a:r>
          </a:p>
          <a:p>
            <a:pPr marL="0" indent="0" algn="just">
              <a:buNone/>
            </a:pPr>
            <a:r>
              <a:rPr lang="en-US" sz="2400" dirty="0"/>
              <a:t>- The tables found in the Excel files “Book2,” “PPAP ET Master File COROFLEX,” and “PPAP Master File 2025 - EJ.SG.”.</a:t>
            </a:r>
          </a:p>
          <a:p>
            <a:pPr marL="0" indent="0" algn="just">
              <a:buNone/>
            </a:pPr>
            <a:r>
              <a:rPr lang="en-US" sz="2400" dirty="0"/>
              <a:t>- The database structure from NetSuite.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270727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TABLES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n-US" sz="2400" noProof="0" dirty="0"/>
              <a:t>- products</a:t>
            </a:r>
          </a:p>
          <a:p>
            <a:r>
              <a:rPr lang="en-US" sz="2400" dirty="0"/>
              <a:t>- vendors</a:t>
            </a:r>
            <a:endParaRPr lang="en-US" sz="2400" noProof="0" dirty="0"/>
          </a:p>
          <a:p>
            <a:r>
              <a:rPr lang="en-US" sz="2400" noProof="0" dirty="0"/>
              <a:t>- customers</a:t>
            </a:r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customer_pn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dirty="0" err="1"/>
              <a:t>customer_ppap_number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- users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US" sz="2400" dirty="0" err="1"/>
              <a:t>bluseal_ppap</a:t>
            </a:r>
            <a:endParaRPr lang="en-US" sz="240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cables_ppap</a:t>
            </a:r>
            <a:endParaRPr lang="en-US" sz="2400" noProof="0" dirty="0"/>
          </a:p>
          <a:p>
            <a:r>
              <a:rPr lang="en-US" sz="2400" dirty="0"/>
              <a:t>- </a:t>
            </a:r>
            <a:r>
              <a:rPr lang="en-US" sz="2400" dirty="0" err="1"/>
              <a:t>tapes_ppap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tapes_renewal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tubes_ppap</a:t>
            </a:r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err="1"/>
              <a:t>tubes_ppaps</a:t>
            </a:r>
            <a:endParaRPr lang="en-US" sz="2400" dirty="0"/>
          </a:p>
          <a:p>
            <a:endParaRPr lang="en-US" sz="2400" noProof="0" dirty="0"/>
          </a:p>
          <a:p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18038"/>
              </p:ext>
            </p:extLst>
          </p:nvPr>
        </p:nvGraphicFramePr>
        <p:xfrm>
          <a:off x="1444752" y="2457026"/>
          <a:ext cx="10195560" cy="33514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1799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2709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737776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Eurotech_PN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40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Supplier_PN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Coroflex_PN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9787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SAP_Number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4658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850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47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04B7D9-C950-BA4F-F63B-905EB718907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016A4-CBB8-AFA5-DF31-EAECF0845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B251-0FD8-CC3C-7972-5B6ADD35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C8ECA1-FBDA-EDC7-942E-E79FE196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61317"/>
              </p:ext>
            </p:extLst>
          </p:nvPr>
        </p:nvGraphicFramePr>
        <p:xfrm>
          <a:off x="1444752" y="2457026"/>
          <a:ext cx="10195560" cy="22542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1799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2709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737776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40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ET_Model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ET_Dwg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9787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1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C898-40C1-72D3-45D0-423DAF7B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C422-176F-3F28-62DC-5435585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Vendors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AD02F4-5D6B-0D08-00BF-49287C0D0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76696"/>
              </p:ext>
            </p:extLst>
          </p:nvPr>
        </p:nvGraphicFramePr>
        <p:xfrm>
          <a:off x="1444752" y="2457026"/>
          <a:ext cx="10195560" cy="14809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1799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2709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737776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Vendor_ID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Short_name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698183-77A6-C660-BEAB-D4A57C40435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89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8785-1DD1-61BE-929D-6CA50445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EE45-8C65-236F-19D4-B173F975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029C5C-342C-9700-1DA8-CDEF97C80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33840"/>
              </p:ext>
            </p:extLst>
          </p:nvPr>
        </p:nvGraphicFramePr>
        <p:xfrm>
          <a:off x="1444752" y="2457026"/>
          <a:ext cx="10195560" cy="14809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1799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2709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97627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737776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1E1342-09EA-4BA1-6660-FFC24B4784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582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1512</TotalTime>
  <Words>1852</Words>
  <Application>Microsoft Office PowerPoint</Application>
  <PresentationFormat>Panorámica</PresentationFormat>
  <Paragraphs>475</Paragraphs>
  <Slides>31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Meiryo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PROJECT  Design and implementation of database for PPAP’s</vt:lpstr>
      <vt:lpstr>Project purpose</vt:lpstr>
      <vt:lpstr>DATABASE REQUIREMENTS</vt:lpstr>
      <vt:lpstr>REQUIREMENTS</vt:lpstr>
      <vt:lpstr>TABLES CREATED</vt:lpstr>
      <vt:lpstr>products</vt:lpstr>
      <vt:lpstr>products</vt:lpstr>
      <vt:lpstr>Vendors</vt:lpstr>
      <vt:lpstr>Customers</vt:lpstr>
      <vt:lpstr>CUSTOMER_PN</vt:lpstr>
      <vt:lpstr>CUSTOMER_PPAP_NUMBER</vt:lpstr>
      <vt:lpstr>BLUSEAL_PPAP</vt:lpstr>
      <vt:lpstr>CABLES_PPAP</vt:lpstr>
      <vt:lpstr>TAPES_PPAP</vt:lpstr>
      <vt:lpstr>TAPES_PPAP</vt:lpstr>
      <vt:lpstr>TAPES_RENEWAL</vt:lpstr>
      <vt:lpstr>TUBES_PPAP</vt:lpstr>
      <vt:lpstr>TUBES_PPAPS</vt:lpstr>
      <vt:lpstr>TUBES_PPAPS</vt:lpstr>
      <vt:lpstr>Users</vt:lpstr>
      <vt:lpstr>Users</vt:lpstr>
      <vt:lpstr>WEBSITE REQUIREMENTS</vt:lpstr>
      <vt:lpstr>Number of Pages</vt:lpstr>
      <vt:lpstr>LOGIN PAGE</vt:lpstr>
      <vt:lpstr>Welcome page</vt:lpstr>
      <vt:lpstr>BluSeal, CABLES, TAPES AND TUBES PAGES</vt:lpstr>
      <vt:lpstr>BluSeal PAGE - FUNCTIONS</vt:lpstr>
      <vt:lpstr>Cables PAGE - functions</vt:lpstr>
      <vt:lpstr>TAPES PAGE - functions</vt:lpstr>
      <vt:lpstr>Tubes Page - Functions</vt:lpstr>
      <vt:lpstr>Tubes Page -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YARIK ANDRADE GARCIA</cp:lastModifiedBy>
  <cp:revision>84</cp:revision>
  <dcterms:created xsi:type="dcterms:W3CDTF">2025-09-24T16:34:27Z</dcterms:created>
  <dcterms:modified xsi:type="dcterms:W3CDTF">2025-10-17T03:21:28Z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