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48"/>
  </p:notesMasterIdLst>
  <p:handoutMasterIdLst>
    <p:handoutMasterId r:id="rId49"/>
  </p:handoutMasterIdLst>
  <p:sldIdLst>
    <p:sldId id="315" r:id="rId5"/>
    <p:sldId id="347" r:id="rId6"/>
    <p:sldId id="360" r:id="rId7"/>
    <p:sldId id="313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1" r:id="rId19"/>
    <p:sldId id="332" r:id="rId20"/>
    <p:sldId id="333" r:id="rId21"/>
    <p:sldId id="357" r:id="rId22"/>
    <p:sldId id="334" r:id="rId23"/>
    <p:sldId id="335" r:id="rId24"/>
    <p:sldId id="336" r:id="rId25"/>
    <p:sldId id="337" r:id="rId26"/>
    <p:sldId id="338" r:id="rId27"/>
    <p:sldId id="339" r:id="rId28"/>
    <p:sldId id="340" r:id="rId29"/>
    <p:sldId id="361" r:id="rId30"/>
    <p:sldId id="356" r:id="rId31"/>
    <p:sldId id="359" r:id="rId32"/>
    <p:sldId id="305" r:id="rId33"/>
    <p:sldId id="342" r:id="rId34"/>
    <p:sldId id="341" r:id="rId35"/>
    <p:sldId id="343" r:id="rId36"/>
    <p:sldId id="354" r:id="rId37"/>
    <p:sldId id="344" r:id="rId38"/>
    <p:sldId id="353" r:id="rId39"/>
    <p:sldId id="345" r:id="rId40"/>
    <p:sldId id="348" r:id="rId41"/>
    <p:sldId id="349" r:id="rId42"/>
    <p:sldId id="350" r:id="rId43"/>
    <p:sldId id="351" r:id="rId44"/>
    <p:sldId id="346" r:id="rId45"/>
    <p:sldId id="352" r:id="rId46"/>
    <p:sldId id="355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>
        <p:scale>
          <a:sx n="66" d="100"/>
          <a:sy n="66" d="100"/>
        </p:scale>
        <p:origin x="668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1BBC7-2A46-62A1-D203-73AFB352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0AF4B-7A1A-267A-1612-FD8CE7BE77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966FF-C367-A348-B008-5785C0B2B2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B23B1-1B24-418A-D23D-80225A0B2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567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39B7A-D9FB-7118-F16A-D73D1C6C3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78053-1716-6F9C-D135-411A84043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68FC09-E450-FAA5-7D19-4E2F15BDC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631C-4FDE-E58C-649C-B1B61A265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367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F6C0-BE3E-F596-F3AC-90700B78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21464-6B47-1DB3-B86E-3F44F3761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8DAFD-D60C-3988-3FEB-688D0C2B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9A81-1DD7-06DA-46D5-1D292D63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626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313E-6B53-DB0C-2770-78F45290A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B41119-F6AA-45C2-F3DC-D9789FA90C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B32FD-3133-1D64-1974-2E758B9FB2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B8F52-6E9E-33F9-18B7-C529DB181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58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48949-592D-4AF6-FE5C-EFF49BBB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F0D7C-D8F6-2AEE-12F2-FF313F5D2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94186-3B7A-7C1E-2762-39C7E0945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E7D92-011D-CDA3-F38A-CD28ABF10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0571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7D9BA-9AE7-AB69-6A35-F1AB51395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3E750-6A6D-A40A-BDFF-288AD8457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32D0C-E114-602B-0970-E6A37057B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3D195-F467-B9FF-7248-D7FC50BEB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9470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66C8-D272-9D32-7F5A-93083C85D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2D319-2EA2-63D6-D4A5-F5730D42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EB1D8-AA45-6B22-B7C5-3F1DAFA4B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F686-8207-AADC-5991-1A022FD3B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18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B656-2258-A9B9-B452-9D1C04BA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1393D-1F6A-012A-5419-BB3788CAA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54A5B-CD83-78D5-DEBC-29664E8B4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F63B-0F5A-DEC3-2D40-CD74253E0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2698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5115-A6A0-21A1-0A59-34756D38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BFD24-9196-9D8A-C87A-1D0719639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7EF5B-4321-D5BB-8FE9-3A586367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E3DF8-C151-6D46-80F4-F06074E8D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809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6D517-FEE0-4B86-24EC-3BB7F126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DA28D1-46C6-AEBD-7020-E458FBE11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EFCB56-E132-6709-DF2E-4847B8B69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C7CEB2-8CA3-B816-3F5A-C58585399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28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D944-12A4-9A1D-4FD7-18216F81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3FB1A-407E-197C-316B-E8E5E1586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A6D85-9890-E45E-8CE1-A3571D05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7E43-EAD5-4FC0-F292-25277DEA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5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764C6-E52B-97FA-19B2-5FD634A3F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AB2C8-F726-3A50-A61A-78F978055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CD5A6-6A3F-373A-102F-0D854270E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0026F-86CB-AF33-40E4-8AAEFD8DC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9132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2ADFB-C044-C7BE-4324-7CB6F7B5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A6C6C-3F37-EE16-2373-44A16BEF9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A99DF-0D9C-7188-2A37-556029B39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5CBBF-D98B-C511-98CC-4985D27F2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6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45FD-ED15-EDAB-A1ED-3A4F2B32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AD018-AF71-EC4C-FC24-5E733912B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81420-E1BD-F614-6C56-C3FD400C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E7C1-41A7-C2D6-14FF-9D7D9EE2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491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FD8C6-07CE-2625-CCEC-EFFB349F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08C58-25BD-FF88-8AB5-89596FC09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EFE2C-B3ED-BD69-7470-41758A02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C52C-D1EC-76D9-985B-A470438BA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8215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B53-DEB7-04BE-2898-19E2F2EE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8DF17-C71E-B912-01AE-9F173979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1B486-2FD6-1CAE-23BE-134F421CA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5426-7F98-4AF5-A418-9FB4B129E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49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ECF3A-9101-823C-71D7-A2614808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6B248-E0E9-EA79-D723-69D7F32DE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E78D6-48C5-120E-B77C-335E9CFE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00F77-6C2E-ECDC-D743-59746981C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14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C3B0-7D08-322A-DFF6-4EF594064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3444-86EF-3F0D-F0F3-60EC0F071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1E55F-4780-521A-BBB3-D4207FC5F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BEA5-2993-E868-FBA8-2E4F1CDC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87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10BC-2820-5B19-3A3F-7646E1D5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01D2D-0914-A466-3D97-05B76B16E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F3069-04C0-16A3-3BD6-D9C228E1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BE5A-BD69-9C3F-9CD2-C39D488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8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0B52-634F-E38E-FDA5-4D3E6B61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DC104-AD08-C337-2506-0CFD89F13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51C05-6ED6-1C8D-7A4B-2A23EC6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2087-A312-6269-4602-247C81A0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5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5511-5F0E-9C4C-0260-01F2D568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11045-7C8C-2624-1981-4A2417B50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E0AE9-D6CC-CD91-5282-56654A7B9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9AFA-7E35-5665-197F-4948C1C1F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92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56BF-8CB7-FDB5-4E43-63FE5DE36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B8EEC-E87E-7AC7-8354-6CEC7BF15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0F37C-1DC5-BA09-C913-932FB49AA7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55753-49CD-EE7A-65ED-A2BC82EBD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4504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41A-DEB5-6D7B-F923-C44E5C54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1B28C-631E-0E14-89CF-65D4E9608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8D4B3-9ACD-6EFC-B934-F39A413F3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14880-F063-7E75-BE06-030AFEB08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617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5167A-DC01-9B69-12E1-04E9C2F9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C850C3-5DB6-FDFB-FE74-A9ACC8837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51675-8D18-E86D-F9AE-C4B56D9F5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D76FE-D4FD-965E-1ACD-539A835B92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6374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189B-958C-F550-73D2-F38C8107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11242-D9B2-8FA6-9069-AEC65A087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2BC0A-FA1F-46ED-7CA5-451C47324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295F9-9279-9754-DF7A-A521AC288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680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5893-CD15-78B3-D729-B32EFE6D2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7F64C-B27A-F303-5765-A556CA25FC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9C6669-D805-C7D8-F743-63D3897F7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F415-D05E-9B57-8169-2F57975B8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545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3D5FD-FF85-518B-8FC0-03D13134D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57A85-F49E-A9CC-DEAB-EC7D56965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A302D9-A90C-0812-E83D-71BDFFAA3E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6ECB3-F2B8-0BAD-63A8-AF68FACDB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4419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937A4-D9CD-BFB9-7EB4-E887AC771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E315C-77F5-D1DE-0084-1DE1F4D9C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76FFF9-1973-BC30-59A0-08BE9384E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D63-A99A-B2AD-DCD6-6B016814F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062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6CE1F-9CEA-5AEA-784A-C8EE4D10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CA5E8-453E-6A8A-EBDB-411FA1D8FD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9AE7F7-E788-83B6-AC89-306E4761B3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2FEF1-113A-69EA-937F-49C22322D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707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2EF8C-1809-C727-28DA-E3AEA63F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B3F2E-DFA7-81FC-4B82-94E664438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0A8F9-244A-D2C1-E0CD-BFFF0E7A6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A2B6-529B-C967-1F6B-ADB5A0927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9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07FC5-2AC6-F878-8C81-623043BC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8D9DF-DAF4-80EF-4D14-6414A9AB6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D4869E-3DB5-2EFC-38E9-94DE5EAAA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37A20-408B-CAEA-C24F-61F0D0AB14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2679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17EAF-D86D-4557-E3C5-371924508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3EC237-08F6-954C-B26F-4FE3DC9BB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E3F3C-FC2E-D6DC-6151-9858D1385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9DF67-B6B1-3495-3AD8-0BB8D71823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02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E9F5-2AB5-998B-A6E3-87869A09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0212E-CF65-A226-0414-14DB776C8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E98C-98BC-B21B-262A-172BFE3FB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6E8-35F6-9768-2BCC-DE143CFBD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78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5EAEB-A836-6C07-97C1-05D91949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A8DCC-5357-4F46-3E6B-5466A567A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B940E-9E82-8F99-6236-DDACE7273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BB05D-D06E-8BA0-BA0B-25CAEC45C3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4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4D1B6-5587-C75D-6D2B-EE089303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F27AC-5537-4A35-87F1-E37D3203B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5BDB9D-84B0-26B1-C9CD-0900866DA2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55973D-3E17-136B-AD35-6E5A19A5B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399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AE74-DDFC-90E5-6289-9A0C97DA3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FE9AF-81E6-9571-4599-D6176EEFF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73CB9-7733-A703-799A-94433E27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9C4B-00A5-0233-D091-B2D9043D3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6E66-437C-8FD9-87F7-752D56BD4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BD99A-B03F-6E0C-533B-6F14257575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DF9325-7509-4A5A-698D-DE921E70A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C892-B333-2B8F-45E7-706488859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93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688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9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2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3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5365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54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95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2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14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83891A8-915E-4206-B468-42A35959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2C703-C2F7-AB3F-74DD-0F0ED072A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26E82-7FF1-BD6A-1FDC-2F58E4D36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4830-8E07-0DC1-09B0-E132BE8C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3D081A-3183-E43E-471C-25DA40A7E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BF26-E281-E671-0EA0-F0AC6F31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193CA-5B3A-1CFD-029B-257E1A2D1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4785B-D4F6-FB03-E186-13612DDA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14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81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742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100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s-MX" noProof="0" dirty="0"/>
              <a:t>Proyecto </a:t>
            </a:r>
            <a:br>
              <a:rPr lang="es-MX" noProof="0" dirty="0"/>
            </a:br>
            <a:br>
              <a:rPr lang="es-MX" noProof="0" dirty="0"/>
            </a:br>
            <a:r>
              <a:rPr lang="es-MX" noProof="0" dirty="0"/>
              <a:t>diseño e implementación de base de datos para </a:t>
            </a:r>
            <a:r>
              <a:rPr lang="es-MX" noProof="0" dirty="0" err="1"/>
              <a:t>PPAP’s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AD25A-9121-B622-78D9-344BB75F1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67A9-5EA4-00EE-6C0D-5FC3CF17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Cables – </a:t>
            </a:r>
            <a:r>
              <a:rPr lang="es-MX" sz="4000" b="0" cap="none" noProof="0" dirty="0"/>
              <a:t>cables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D9D721-0A87-66B9-FF72-3CDDDCA51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630510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3113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CAB_Eurotech_PN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Coroflex_PN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E35C698-E56A-224E-7752-17919A8B55A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826270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10D20-70D1-B2ED-8DCD-D4A2B4ABE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887B-156C-62B4-38B9-12DC4D2F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Cables – </a:t>
            </a:r>
            <a:r>
              <a:rPr lang="es-MX" sz="4000" b="0" cap="none" noProof="0" dirty="0" err="1"/>
              <a:t>cables_customer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80DBE09-E748-10F4-EEAF-35520A9ED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136426"/>
              </p:ext>
            </p:extLst>
          </p:nvPr>
        </p:nvGraphicFramePr>
        <p:xfrm>
          <a:off x="1444752" y="2457026"/>
          <a:ext cx="10195559" cy="16710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4086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7238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6537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34439">
                  <a:extLst>
                    <a:ext uri="{9D8B030D-6E8A-4147-A177-3AD203B41FA5}">
                      <a16:colId xmlns:a16="http://schemas.microsoft.com/office/drawing/2014/main" val="5198198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CAB_Customer_ID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20EA74-63BD-79BC-DFE4-278FD5F2D1EE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10001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D513-6B8D-A156-B592-4C2C1421B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64DE-0740-FDFF-747B-B626584A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Cables – </a:t>
            </a:r>
            <a:r>
              <a:rPr lang="es-MX" sz="4000" b="0" cap="none" noProof="0" dirty="0" err="1"/>
              <a:t>cables_customer_pn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C46070-98CD-1025-4512-8AFD418A1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577267"/>
              </p:ext>
            </p:extLst>
          </p:nvPr>
        </p:nvGraphicFramePr>
        <p:xfrm>
          <a:off x="1444752" y="2457026"/>
          <a:ext cx="10177272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614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CAB_Customer_PN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FK_CAB_Eurotech_PN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(cables)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FK_CAB_Customer_ID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cables_customer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04ABB6-A819-1354-9B2C-2F83ACF28C7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332092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E78E-DCA7-E4CF-6CC0-D4DA3EB8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A2A-6E48-4EE0-4D16-269F2CC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Cables – </a:t>
            </a:r>
            <a:r>
              <a:rPr lang="es-MX" sz="4000" b="0" cap="none" noProof="0" dirty="0" err="1"/>
              <a:t>cables_ppap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FD22C-7D11-233E-E6F6-1ADD6A82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105341"/>
              </p:ext>
            </p:extLst>
          </p:nvPr>
        </p:nvGraphicFramePr>
        <p:xfrm>
          <a:off x="1444752" y="2457026"/>
          <a:ext cx="10177272" cy="36315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CAB_PPAP_ID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FK_CAB_Customer_PN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cables_customer_pn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PPAP_Requested_Date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PPAP_Received_Date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PPAP_Sent_Date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PPAP_Signed_Date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PSW_ET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 </a:t>
                      </a:r>
                      <a:r>
                        <a:rPr lang="es-MX" noProof="0" dirty="0" err="1"/>
                        <a:t>caracter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77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IMDS_ET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 </a:t>
                      </a:r>
                      <a:r>
                        <a:rPr lang="es-MX" noProof="0" dirty="0" err="1"/>
                        <a:t>caracter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15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693110-F288-41F1-93B1-B7261C304498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31485153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5955A-856A-D7A6-21D0-DEE7E7882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55CF-3517-635A-8B87-224C6B94F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/>
              <a:t>tapes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C5F8B8-BC15-371F-78C8-2D3DF2929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959645"/>
              </p:ext>
            </p:extLst>
          </p:nvPr>
        </p:nvGraphicFramePr>
        <p:xfrm>
          <a:off x="1444752" y="2457026"/>
          <a:ext cx="10195559" cy="33219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3113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385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12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Width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468253"/>
                  </a:ext>
                </a:extLst>
              </a:tr>
              <a:tr h="3383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Length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1329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83477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SAP_Number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9918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Product_Family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7290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DBD4BA0-13A2-FBCE-EB8B-BB124A887C0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59138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488A4-0065-EE77-0C18-5A820564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6253-1C0E-3FAE-7444-D8EE7B2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tapes_customer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33EF16-EED4-59DD-D16F-B364AD54B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99420"/>
              </p:ext>
            </p:extLst>
          </p:nvPr>
        </p:nvGraphicFramePr>
        <p:xfrm>
          <a:off x="1444752" y="2457026"/>
          <a:ext cx="10195559" cy="11274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1343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6DF8AD-80A8-7EEA-F0F9-13C2B5CFCF6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537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D0710-13B7-E9E4-EEFF-94796D2AE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D2BD9-04A5-8B29-B71B-3E9420C6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tapes_customer_pn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DEE8CC-CB68-B37A-F179-2800190A8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923778"/>
              </p:ext>
            </p:extLst>
          </p:nvPr>
        </p:nvGraphicFramePr>
        <p:xfrm>
          <a:off x="1444752" y="2457026"/>
          <a:ext cx="10147618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183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FK_TAP_Customer_ID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tapes_customer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FK_TAP_Eurotech_PN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(tapes)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12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3FC917-8CF8-5896-A9EB-DDC4AF48723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3669519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E5A-F555-BA8E-4010-1A9856D5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87D-4170-9F25-F3CE-D397A76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C4833-FAAF-B1FD-D4FB-4F83434A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938511"/>
              </p:ext>
            </p:extLst>
          </p:nvPr>
        </p:nvGraphicFramePr>
        <p:xfrm>
          <a:off x="1444752" y="2393018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1975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08003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31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TAP_PPAP_ID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21578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50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9864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solidFill>
                            <a:schemeClr val="tx1"/>
                          </a:solidFill>
                        </a:rPr>
                        <a:t>PPAP_level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FK_TAP_Customer_PN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tapes_customer_pn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IMDS_ID_No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169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Returned_CTC-Sent_Cust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Cust_Signed-Sent_CTC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53A0046-AC6A-8474-0922-4DEA056C73FD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240301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8785-4E24-6E9D-BD45-972466A7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9DA-E719-A966-A345-A5BB675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A267-786E-6879-9728-AB8AB580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86531"/>
              </p:ext>
            </p:extLst>
          </p:nvPr>
        </p:nvGraphicFramePr>
        <p:xfrm>
          <a:off x="1444752" y="2612474"/>
          <a:ext cx="10177272" cy="11068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319753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27259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708003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PPAP_from_shipments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Comments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84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80BE-6120-5F6D-A02C-AE42C271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664-25DB-A415-1045-0AEF6DA6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Cintas – </a:t>
            </a:r>
            <a:r>
              <a:rPr lang="es-MX" sz="4000" b="0" cap="none" noProof="0" dirty="0" err="1"/>
              <a:t>tapes_renewal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0501-7E9D-6937-A1AB-2E40D69BF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2556"/>
              </p:ext>
            </p:extLst>
          </p:nvPr>
        </p:nvGraphicFramePr>
        <p:xfrm>
          <a:off x="1444752" y="2457026"/>
          <a:ext cx="10177272" cy="28647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TAP_Renewal_ID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Renewal_Date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Sent_Request_CTC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Sent_Customer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Returned_Signed_Date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FK_TAP_PPAP_ID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tapes_ppap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484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8B263F6-2E45-3773-E286-8E20574D921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144666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53AA-42C5-8E00-7B25-DF71D3C9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9C5-8FD8-A31C-E12B-371B924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Propósito del Proyecto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E26F-1D0F-31F3-AA66-F3E1084F16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algn="just"/>
            <a:r>
              <a:rPr lang="es-MX" sz="2400" noProof="0" dirty="0"/>
              <a:t>Desarrollar e implementar una base de datos.</a:t>
            </a:r>
          </a:p>
          <a:p>
            <a:pPr algn="just"/>
            <a:r>
              <a:rPr lang="es-MX" sz="2400" dirty="0"/>
              <a:t>A</a:t>
            </a:r>
            <a:r>
              <a:rPr lang="es-MX" sz="2400" noProof="0" dirty="0"/>
              <a:t>sí como una pagina web para el registro, control y manejo de la información de PPAP's del área de Calidad.</a:t>
            </a:r>
          </a:p>
        </p:txBody>
      </p:sp>
    </p:spTree>
    <p:extLst>
      <p:ext uri="{BB962C8B-B14F-4D97-AF65-F5344CB8AC3E}">
        <p14:creationId xmlns:p14="http://schemas.microsoft.com/office/powerpoint/2010/main" val="255305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6159-401C-CC92-26C1-9FC979B9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843C-B91B-FE6F-CB96-87FFDE92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5BD519-78C8-B577-9011-30A434609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683259"/>
              </p:ext>
            </p:extLst>
          </p:nvPr>
        </p:nvGraphicFramePr>
        <p:xfrm>
          <a:off x="1444752" y="2457026"/>
          <a:ext cx="10013710" cy="187722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08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49554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79575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30021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7178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90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ET_Model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767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ET_Dwg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8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085319"/>
                  </a:ext>
                </a:extLst>
              </a:tr>
              <a:tr h="3675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3804E57-C701-11B0-D15A-6A9878043B4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156078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694C7-D709-BCED-39C2-8D65D0C00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4424-EC47-7945-1E3C-EE748BD1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</a:t>
            </a:r>
            <a:r>
              <a:rPr lang="es-MX" sz="4000" dirty="0"/>
              <a:t>–</a:t>
            </a:r>
            <a:r>
              <a:rPr lang="es-MX" sz="4000" noProof="0" dirty="0"/>
              <a:t> </a:t>
            </a:r>
            <a:r>
              <a:rPr lang="es-MX" sz="4000" b="0" cap="none" noProof="0" dirty="0" err="1"/>
              <a:t>tubes_customer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9B5E69-9BDC-20F1-153E-74CCF352A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11731"/>
              </p:ext>
            </p:extLst>
          </p:nvPr>
        </p:nvGraphicFramePr>
        <p:xfrm>
          <a:off x="1444752" y="2457026"/>
          <a:ext cx="10195559" cy="112742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1343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5623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2763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289303">
                  <a:extLst>
                    <a:ext uri="{9D8B030D-6E8A-4147-A177-3AD203B41FA5}">
                      <a16:colId xmlns:a16="http://schemas.microsoft.com/office/drawing/2014/main" val="1355697768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B47853-DB89-BBC5-70F2-71D7B66BE258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5665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21B0-A37A-2B60-C52A-A3CF42561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3056-393E-6F74-C1B5-FF05AC81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tubes_customer_pn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0D37C0-2073-EDEB-3AAB-DAF272738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691962"/>
              </p:ext>
            </p:extLst>
          </p:nvPr>
        </p:nvGraphicFramePr>
        <p:xfrm>
          <a:off x="1444752" y="2457026"/>
          <a:ext cx="10147618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183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3864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1D70EC2-E50D-32E9-4229-D9923B4076C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577923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B6AC-3830-62DB-66A5-62AA7E97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A1F-2EFA-4145-C76F-BC542F3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71A450-F478-C263-AE82-EFE5F04B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53008"/>
              </p:ext>
            </p:extLst>
          </p:nvPr>
        </p:nvGraphicFramePr>
        <p:xfrm>
          <a:off x="1444752" y="2457026"/>
          <a:ext cx="10177272" cy="213690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TUB_PPAP_Number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94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solidFill>
                            <a:schemeClr val="tx1"/>
                          </a:solidFill>
                        </a:rPr>
                        <a:t>Vendor</a:t>
                      </a:r>
                      <a:endParaRPr lang="es-MX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30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Country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F59961C-0E40-C9DF-0DC5-0810D0045F97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1710558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6D0A-9CEC-3BDE-65D2-88703BDC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F84-1E68-AA3A-4BBF-B2371E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tubes_ppaps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30665-A900-C171-4A0C-327727E9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535133"/>
              </p:ext>
            </p:extLst>
          </p:nvPr>
        </p:nvGraphicFramePr>
        <p:xfrm>
          <a:off x="1444752" y="2457026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TUB_PPAPS_ID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FK_TUB_PPAP_Number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tubes_ppap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PPAP_Req_by_Cus_Date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Current_Status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Rev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IMDS_Number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IMDS_Status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PPAP_docs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D390EAF-E83D-EB96-7BCB-6B8A7C4F473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225685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438E-EAC2-301C-A88E-3CDDAFDC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D1D-F6FE-213C-364E-C55018B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Tubos – </a:t>
            </a:r>
            <a:r>
              <a:rPr lang="es-MX" sz="4000" b="0" cap="none" noProof="0" dirty="0" err="1"/>
              <a:t>tubes_ppaps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A76064-D048-854D-4998-46322560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015"/>
              </p:ext>
            </p:extLst>
          </p:nvPr>
        </p:nvGraphicFramePr>
        <p:xfrm>
          <a:off x="1444752" y="2457026"/>
          <a:ext cx="10177272" cy="330142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99008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157815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1853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910835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Level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3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Samples_Status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9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Reason_submission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Sent_Customer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PSW_Returned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Origin_from_report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Comments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255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763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Inspection_rep_numb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53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0460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19A6-4A5F-BBCB-83E3-D2786AD5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9BDB-7437-82D6-C76C-F2F0B135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2C87-36E5-71A3-735B-5BA811F4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s-MX" sz="8800" dirty="0">
                <a:solidFill>
                  <a:schemeClr val="bg1"/>
                </a:solidFill>
              </a:rPr>
              <a:t>Usuarios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4D5DB-1937-8326-A717-B6785337460A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08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0439-4525-7EC3-AE0E-090C77BB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CDC4-5182-E28A-561B-45A291ED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Usuarios – </a:t>
            </a:r>
            <a:r>
              <a:rPr lang="es-MX" sz="4000" b="0" cap="none" noProof="0" dirty="0" err="1"/>
              <a:t>users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4BEE78-172C-6823-B481-6E6F0D57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358980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4978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2512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27797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290884104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Username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30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Password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DE6738-EA79-AFDD-3FE5-5AB1F7B7008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710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631F-3DEA-2A8D-5705-8509A082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DC4DA-4BC3-D569-04A4-0AABB0BB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6ED9-ED29-A124-B0D9-B8E6D7E2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s-MX" sz="8800" dirty="0">
                <a:solidFill>
                  <a:schemeClr val="bg1"/>
                </a:solidFill>
              </a:rPr>
              <a:t>Requerimientos de la pagina web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AEE4-EC0A-7E3D-4DE0-CA384560B2FB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11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Cantidad de Paginas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3987800"/>
          </a:xfrm>
        </p:spPr>
        <p:txBody>
          <a:bodyPr>
            <a:normAutofit/>
          </a:bodyPr>
          <a:lstStyle/>
          <a:p>
            <a:pPr algn="just"/>
            <a:r>
              <a:rPr lang="es-MX" noProof="0" dirty="0"/>
              <a:t>La cantidad de paginas para este proyecto serán 6: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Pagina de Inicio de Sesión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Pagina de Bienvenida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Pagina de </a:t>
            </a:r>
            <a:r>
              <a:rPr lang="es-MX" noProof="0" dirty="0" err="1"/>
              <a:t>BluSeal</a:t>
            </a:r>
            <a:endParaRPr lang="es-MX" noProof="0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Pagina de Cables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Pagina de Cintas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Pagina de Tubos</a:t>
            </a:r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618E4-8D38-E0FE-0376-E56151AC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CD96A-DE33-B339-0699-750CBB3F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4D54-022B-7161-1FF0-D33A78E3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s-MX" sz="8800" dirty="0">
                <a:solidFill>
                  <a:schemeClr val="bg1"/>
                </a:solidFill>
              </a:rPr>
              <a:t>Requerimientos de la base de datos</a:t>
            </a:r>
            <a:endParaRPr lang="en-US" sz="8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82CCC-58D7-1881-8F55-DC49CD03148F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54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542C-3631-A34F-AFE0-F93734F9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1F0-F063-CA52-2AF6-DC97EDD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Inicio de </a:t>
            </a:r>
            <a:r>
              <a:rPr lang="es-MX" sz="4000" noProof="0" dirty="0" err="1"/>
              <a:t>Sesion</a:t>
            </a:r>
            <a:endParaRPr lang="es-MX" sz="4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DCB2-ADB2-86A9-EC6A-109CB766A6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1898904"/>
          </a:xfrm>
        </p:spPr>
        <p:txBody>
          <a:bodyPr>
            <a:normAutofit/>
          </a:bodyPr>
          <a:lstStyle/>
          <a:p>
            <a:pPr algn="just"/>
            <a:r>
              <a:rPr lang="es-MX" noProof="0" dirty="0"/>
              <a:t>Servirá como pagina para controlar el acceso a los usuarios.</a:t>
            </a:r>
          </a:p>
          <a:p>
            <a:pPr algn="just"/>
            <a:r>
              <a:rPr lang="es-MX" dirty="0"/>
              <a:t>Se le pedirá al usuario iniciar sesión con un nombre de usuario y una contraseña.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070893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13BE-1171-9338-A0E8-FA5FC3A2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8A1-76B6-50AD-8CD3-936E455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Bienvenida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1BAA-312E-3C39-0B1F-B0D26E0A14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2255519"/>
          </a:xfrm>
        </p:spPr>
        <p:txBody>
          <a:bodyPr>
            <a:normAutofit/>
          </a:bodyPr>
          <a:lstStyle/>
          <a:p>
            <a:pPr algn="just"/>
            <a:r>
              <a:rPr lang="es-MX" noProof="0" dirty="0"/>
              <a:t>Servirá como pagina principal para los usuarios que hayan iniciado sesión.</a:t>
            </a:r>
          </a:p>
          <a:p>
            <a:pPr algn="just"/>
            <a:r>
              <a:rPr lang="es-MX" noProof="0" dirty="0"/>
              <a:t>Mostrara un mensaje de bienvenida al usuario.</a:t>
            </a:r>
          </a:p>
          <a:p>
            <a:pPr algn="just"/>
            <a:r>
              <a:rPr lang="es-MX" noProof="0" dirty="0"/>
              <a:t>En la parte superior se mostrara un menú con opciones para navegar a las paginas de </a:t>
            </a:r>
            <a:r>
              <a:rPr lang="es-MX" noProof="0" dirty="0" err="1"/>
              <a:t>BluSeal</a:t>
            </a:r>
            <a:r>
              <a:rPr lang="es-MX" noProof="0" dirty="0"/>
              <a:t>, cables, cintas y tubos.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009038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1009-D4F1-DF17-EDCB-1982BE39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CA08-1C60-AE60-E104-F2D1F7A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</a:t>
            </a:r>
            <a:r>
              <a:rPr lang="es-MX" sz="4000" noProof="0" dirty="0" err="1"/>
              <a:t>BluSeal</a:t>
            </a:r>
            <a:endParaRPr lang="es-MX" sz="4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C49E-44FA-E7F8-1A79-33FAAA3773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 fontScale="92500"/>
          </a:bodyPr>
          <a:lstStyle/>
          <a:p>
            <a:pPr algn="just"/>
            <a:r>
              <a:rPr lang="es-MX" noProof="0" dirty="0"/>
              <a:t>Servirá como pagina para la consulta, el registro y seguimiento de los PPAP’s de </a:t>
            </a:r>
            <a:r>
              <a:rPr lang="es-MX" noProof="0" dirty="0" err="1"/>
              <a:t>BluSeal</a:t>
            </a:r>
            <a:r>
              <a:rPr lang="es-MX" noProof="0" dirty="0"/>
              <a:t>.</a:t>
            </a:r>
          </a:p>
          <a:p>
            <a:pPr algn="just"/>
            <a:r>
              <a:rPr lang="es-MX" noProof="0" dirty="0"/>
              <a:t>Contara con: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La tabla con la información de los PPAP’s de </a:t>
            </a:r>
            <a:r>
              <a:rPr lang="es-MX" noProof="0" dirty="0" err="1"/>
              <a:t>BluSeal</a:t>
            </a:r>
            <a:r>
              <a:rPr lang="es-MX" noProof="0" dirty="0"/>
              <a:t>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búsqueda por cada campo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3 formularios de registro para insertar nueva información a la tabla (por </a:t>
            </a:r>
            <a:r>
              <a:rPr lang="es-MX" noProof="0" dirty="0" err="1"/>
              <a:t>desc</a:t>
            </a:r>
            <a:r>
              <a:rPr lang="es-MX" dirty="0" err="1"/>
              <a:t>ripción</a:t>
            </a:r>
            <a:r>
              <a:rPr lang="es-MX" dirty="0"/>
              <a:t>, ET PN, y </a:t>
            </a:r>
            <a:r>
              <a:rPr lang="es-MX" dirty="0" err="1"/>
              <a:t>Cust</a:t>
            </a:r>
            <a:r>
              <a:rPr lang="es-MX" dirty="0"/>
              <a:t>. PN</a:t>
            </a:r>
            <a:r>
              <a:rPr lang="es-MX" noProof="0" dirty="0"/>
              <a:t>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formulario de edición para editar información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1 función para eliminar registros de la tabla.</a:t>
            </a:r>
          </a:p>
          <a:p>
            <a:pPr algn="just"/>
            <a:r>
              <a:rPr lang="es-MX" dirty="0"/>
              <a:t>En la parte superior se mostrara un menú con opciones para navegar a las paginas de </a:t>
            </a:r>
            <a:r>
              <a:rPr lang="es-MX" dirty="0" err="1"/>
              <a:t>BluSeal</a:t>
            </a:r>
            <a:r>
              <a:rPr lang="es-MX" dirty="0"/>
              <a:t>, cables, cintas y tubos.</a:t>
            </a:r>
          </a:p>
          <a:p>
            <a:pPr algn="just"/>
            <a:endParaRPr lang="es-MX" noProof="0" dirty="0"/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01712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1768A-54B3-EAF2-F1C6-4255024E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2436-F93B-FB19-8BFC-241F7A3B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</a:t>
            </a:r>
            <a:r>
              <a:rPr lang="es-MX" sz="4000" noProof="0" dirty="0" err="1"/>
              <a:t>BluSeal</a:t>
            </a:r>
            <a:r>
              <a:rPr lang="es-MX" sz="4000" noProof="0" dirty="0"/>
              <a:t>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0068-5ADF-06A8-7D52-E364C77082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mostraran con fondo blanco los registros de los cuales no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solicitado</a:t>
            </a:r>
            <a:r>
              <a:rPr lang="en-US" dirty="0"/>
              <a:t> PPAP’s, es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campos “PPAP Requested</a:t>
            </a:r>
            <a:r>
              <a:rPr lang="es-MX" dirty="0"/>
              <a:t>”, “</a:t>
            </a:r>
            <a:r>
              <a:rPr lang="en-US" dirty="0"/>
              <a:t>Signed date</a:t>
            </a:r>
            <a:r>
              <a:rPr lang="es-MX" dirty="0"/>
              <a:t>” y “</a:t>
            </a:r>
            <a:r>
              <a:rPr lang="en-US" dirty="0"/>
              <a:t>Customer</a:t>
            </a:r>
            <a:r>
              <a:rPr lang="es-MX" dirty="0"/>
              <a:t>” </a:t>
            </a:r>
            <a:r>
              <a:rPr lang="es-MX" dirty="0" err="1"/>
              <a:t>esten</a:t>
            </a:r>
            <a:r>
              <a:rPr lang="es-MX" dirty="0"/>
              <a:t> vacíos.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mostraran con fondo amarillo los registros cuando el campo “</a:t>
            </a:r>
            <a:r>
              <a:rPr lang="en-US" dirty="0"/>
              <a:t>PPAP Requested</a:t>
            </a:r>
            <a:r>
              <a:rPr lang="es-MX" dirty="0"/>
              <a:t>” no este </a:t>
            </a:r>
            <a:r>
              <a:rPr lang="es-MX" dirty="0" err="1"/>
              <a:t>vacio</a:t>
            </a:r>
            <a:r>
              <a:rPr lang="es-MX" dirty="0"/>
              <a:t>, y el campo “</a:t>
            </a:r>
            <a:r>
              <a:rPr lang="en-US" dirty="0"/>
              <a:t>Signed date</a:t>
            </a:r>
            <a:r>
              <a:rPr lang="es-MX" dirty="0"/>
              <a:t>” se encuentre </a:t>
            </a:r>
            <a:r>
              <a:rPr lang="es-MX" dirty="0" err="1"/>
              <a:t>vacio</a:t>
            </a:r>
            <a:r>
              <a:rPr lang="es-MX" dirty="0"/>
              <a:t>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mostraran con fondo verde los registros cuando los campos “</a:t>
            </a:r>
            <a:r>
              <a:rPr lang="en-US" dirty="0"/>
              <a:t>PPAP Requested</a:t>
            </a:r>
            <a:r>
              <a:rPr lang="es-MX" dirty="0"/>
              <a:t>” y “</a:t>
            </a:r>
            <a:r>
              <a:rPr lang="en-US" dirty="0"/>
              <a:t>Signed date</a:t>
            </a:r>
            <a:r>
              <a:rPr lang="es-MX" dirty="0"/>
              <a:t>” no </a:t>
            </a:r>
            <a:r>
              <a:rPr lang="es-MX" dirty="0" err="1"/>
              <a:t>esten</a:t>
            </a:r>
            <a:r>
              <a:rPr lang="es-MX" dirty="0"/>
              <a:t> vacíos.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campo “Received Date” </a:t>
            </a:r>
            <a:r>
              <a:rPr lang="en-US" dirty="0" err="1"/>
              <a:t>permitira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nota para </a:t>
            </a:r>
            <a:r>
              <a:rPr lang="en-US" dirty="0" err="1"/>
              <a:t>marcar</a:t>
            </a:r>
            <a:r>
              <a:rPr lang="en-US" dirty="0"/>
              <a:t> o </a:t>
            </a:r>
            <a:r>
              <a:rPr lang="en-US" dirty="0" err="1"/>
              <a:t>desmarcar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campos “PPAP ET” e “IMDS ET”.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80345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4561-9F65-0F29-DCDD-7C61DEC7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1E2B-F809-146B-78D3-DF243E288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Cables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A8334-919E-8AF4-7A26-C247452F54D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14597"/>
            <a:ext cx="10013709" cy="4056888"/>
          </a:xfrm>
        </p:spPr>
        <p:txBody>
          <a:bodyPr>
            <a:normAutofit fontScale="92500"/>
          </a:bodyPr>
          <a:lstStyle/>
          <a:p>
            <a:pPr algn="just"/>
            <a:r>
              <a:rPr lang="es-MX" noProof="0" dirty="0"/>
              <a:t>Servirá como pagina para la consulta, el registro y seguimiento de los PPAP's de cables.</a:t>
            </a:r>
          </a:p>
          <a:p>
            <a:pPr algn="just"/>
            <a:r>
              <a:rPr lang="es-MX" noProof="0" dirty="0"/>
              <a:t>Contara con: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La tabla con la información de los PPAP's de cables.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1 formulario de búsqueda por cada campo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3 formularios de registro para insertar nueva información a la tabla (por descripción, ET PN, y </a:t>
            </a:r>
            <a:r>
              <a:rPr lang="es-MX" dirty="0" err="1"/>
              <a:t>Cust</a:t>
            </a:r>
            <a:r>
              <a:rPr lang="es-MX" dirty="0"/>
              <a:t>.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1 formulario de edición para editar información de la tabla.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1 función para eliminar registros de la tabla.</a:t>
            </a:r>
          </a:p>
          <a:p>
            <a:pPr algn="just"/>
            <a:r>
              <a:rPr lang="es-MX" dirty="0"/>
              <a:t>En la parte superior se mostrara un menú con opciones para navegar a las paginas de </a:t>
            </a:r>
            <a:r>
              <a:rPr lang="es-MX" dirty="0" err="1"/>
              <a:t>BluSeal</a:t>
            </a:r>
            <a:r>
              <a:rPr lang="es-MX" dirty="0"/>
              <a:t>, cables, cintas y tubos.</a:t>
            </a:r>
            <a:endParaRPr lang="es-MX" noProof="0" dirty="0"/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2436105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438B-608C-A6F5-841B-9DAD1AF1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47FB-D8D1-C1E2-DAD0-1E962D0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Cables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ABD2-BA05-C571-2A28-75E5D1E3DE7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mostraran con fondo blanco los registros de los cuales no se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solicitado</a:t>
            </a:r>
            <a:r>
              <a:rPr lang="en-US" dirty="0"/>
              <a:t> PPAP’s, es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campos “PPAP Requested</a:t>
            </a:r>
            <a:r>
              <a:rPr lang="es-MX" dirty="0"/>
              <a:t>”, “</a:t>
            </a:r>
            <a:r>
              <a:rPr lang="en-US" dirty="0"/>
              <a:t>Signed date</a:t>
            </a:r>
            <a:r>
              <a:rPr lang="es-MX" dirty="0"/>
              <a:t>” y “</a:t>
            </a:r>
            <a:r>
              <a:rPr lang="en-US" dirty="0"/>
              <a:t>Customer</a:t>
            </a:r>
            <a:r>
              <a:rPr lang="es-MX" dirty="0"/>
              <a:t>” </a:t>
            </a:r>
            <a:r>
              <a:rPr lang="es-MX" dirty="0" err="1"/>
              <a:t>esten</a:t>
            </a:r>
            <a:r>
              <a:rPr lang="es-MX" dirty="0"/>
              <a:t> vacíos.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mostraran con fondo amarillo los registros cuando el campo “</a:t>
            </a:r>
            <a:r>
              <a:rPr lang="en-US" dirty="0"/>
              <a:t>PPAP Requested</a:t>
            </a:r>
            <a:r>
              <a:rPr lang="es-MX" dirty="0"/>
              <a:t>” no este </a:t>
            </a:r>
            <a:r>
              <a:rPr lang="es-MX" dirty="0" err="1"/>
              <a:t>vacio</a:t>
            </a:r>
            <a:r>
              <a:rPr lang="es-MX" dirty="0"/>
              <a:t>, y el campo “</a:t>
            </a:r>
            <a:r>
              <a:rPr lang="en-US" dirty="0"/>
              <a:t>Signed date</a:t>
            </a:r>
            <a:r>
              <a:rPr lang="es-MX" dirty="0"/>
              <a:t>” se encuentre </a:t>
            </a:r>
            <a:r>
              <a:rPr lang="es-MX" dirty="0" err="1"/>
              <a:t>vacio</a:t>
            </a:r>
            <a:r>
              <a:rPr lang="es-MX" dirty="0"/>
              <a:t>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mostraran con fondo verde los registros cuando los campos “</a:t>
            </a:r>
            <a:r>
              <a:rPr lang="en-US" dirty="0"/>
              <a:t>PPAP Requested</a:t>
            </a:r>
            <a:r>
              <a:rPr lang="es-MX" dirty="0"/>
              <a:t>” y “</a:t>
            </a:r>
            <a:r>
              <a:rPr lang="en-US" dirty="0"/>
              <a:t>Signed date</a:t>
            </a:r>
            <a:r>
              <a:rPr lang="es-MX" dirty="0"/>
              <a:t>” no </a:t>
            </a:r>
            <a:r>
              <a:rPr lang="es-MX" dirty="0" err="1"/>
              <a:t>esten</a:t>
            </a:r>
            <a:r>
              <a:rPr lang="es-MX" dirty="0"/>
              <a:t> vacíos.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En </a:t>
            </a:r>
            <a:r>
              <a:rPr lang="en-US" dirty="0" err="1"/>
              <a:t>el</a:t>
            </a:r>
            <a:r>
              <a:rPr lang="en-US" dirty="0"/>
              <a:t> campo “Received Date” </a:t>
            </a:r>
            <a:r>
              <a:rPr lang="en-US" dirty="0" err="1"/>
              <a:t>permitira</a:t>
            </a:r>
            <a:r>
              <a:rPr lang="en-US" dirty="0"/>
              <a:t>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nota para </a:t>
            </a:r>
            <a:r>
              <a:rPr lang="en-US" dirty="0" err="1"/>
              <a:t>marcar</a:t>
            </a:r>
            <a:r>
              <a:rPr lang="en-US" dirty="0"/>
              <a:t> o </a:t>
            </a:r>
            <a:r>
              <a:rPr lang="en-US" dirty="0" err="1"/>
              <a:t>desmarcar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campos “PSW ET” e “IMDS ET”.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1851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F7ED-7D7E-0EC5-EE39-2A5B6DE0A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65AFC-148A-DCD6-B58B-FAE3F332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Cintas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06C6E-09F3-F81F-0759-1F24C1BB86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31531"/>
            <a:ext cx="10013709" cy="4056888"/>
          </a:xfrm>
        </p:spPr>
        <p:txBody>
          <a:bodyPr>
            <a:normAutofit fontScale="92500"/>
          </a:bodyPr>
          <a:lstStyle/>
          <a:p>
            <a:pPr algn="just"/>
            <a:r>
              <a:rPr lang="es-MX" noProof="0" dirty="0"/>
              <a:t>Servirá como pagina para la consulta, el registro y seguimiento de los PPAP's de cintas.</a:t>
            </a:r>
          </a:p>
          <a:p>
            <a:pPr algn="just"/>
            <a:r>
              <a:rPr lang="es-MX" noProof="0" dirty="0"/>
              <a:t>Contara con: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La tabla con la información de los PPAP's de cintas.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1 formulario de búsqueda por cada campo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3 formularios de registro para insertar nueva información a la tabla (por descripción, ET PN, y </a:t>
            </a:r>
            <a:r>
              <a:rPr lang="es-MX" dirty="0" err="1"/>
              <a:t>Cust</a:t>
            </a:r>
            <a:r>
              <a:rPr lang="es-MX" dirty="0"/>
              <a:t>.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1 formulario de edición para editar información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1 función para eliminar registros de la tabla.</a:t>
            </a:r>
          </a:p>
          <a:p>
            <a:pPr algn="just"/>
            <a:r>
              <a:rPr lang="es-MX" dirty="0"/>
              <a:t>En la parte superior se mostrara un menú con opciones para navegar a las paginas de </a:t>
            </a:r>
            <a:r>
              <a:rPr lang="es-MX" dirty="0" err="1"/>
              <a:t>BluSeal</a:t>
            </a:r>
            <a:r>
              <a:rPr lang="es-MX" dirty="0"/>
              <a:t>, cables, cintas y tubos.</a:t>
            </a:r>
            <a:endParaRPr lang="es-MX" noProof="0" dirty="0"/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59210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8753B-77F7-0E9C-15A1-81B1954F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44B-6B67-48AC-4E1C-1A0D90FD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Cintas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F3D9-EBA7-030F-EF2D-AB2143A5933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En el caso de que se quiera registrar una renovación en un registro que no tenga renovaciones registradas, se calculara la fecha de renovación del siguiente a</a:t>
            </a:r>
            <a:r>
              <a:rPr lang="en-US" dirty="0" err="1"/>
              <a:t>ño</a:t>
            </a:r>
            <a:r>
              <a:rPr lang="en-US" dirty="0"/>
              <a:t>, </a:t>
            </a:r>
            <a:r>
              <a:rPr lang="en-US" dirty="0" err="1"/>
              <a:t>comparando</a:t>
            </a:r>
            <a:r>
              <a:rPr lang="en-US" dirty="0"/>
              <a:t> la </a:t>
            </a:r>
            <a:r>
              <a:rPr lang="en-US" dirty="0" err="1"/>
              <a:t>fecha</a:t>
            </a:r>
            <a:r>
              <a:rPr lang="en-US" dirty="0"/>
              <a:t> del campo “1) Returned from CTC 2) Sent to Customer” y </a:t>
            </a:r>
            <a:r>
              <a:rPr lang="en-US" dirty="0" err="1"/>
              <a:t>sumandole</a:t>
            </a:r>
            <a:r>
              <a:rPr lang="en-US" dirty="0"/>
              <a:t> 365 </a:t>
            </a:r>
            <a:r>
              <a:rPr lang="en-US" dirty="0" err="1"/>
              <a:t>dias</a:t>
            </a:r>
            <a:r>
              <a:rPr lang="en-US" dirty="0"/>
              <a:t>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En el caso de que se quiera registrar una renovación en un registro que tenga al menos una </a:t>
            </a:r>
            <a:r>
              <a:rPr lang="es-MX" dirty="0" err="1"/>
              <a:t>renovacion</a:t>
            </a:r>
            <a:r>
              <a:rPr lang="es-MX" dirty="0"/>
              <a:t> registrada, se calculara la fecha de renovación del a</a:t>
            </a:r>
            <a:r>
              <a:rPr lang="en-US" dirty="0" err="1"/>
              <a:t>ño</a:t>
            </a:r>
            <a:r>
              <a:rPr lang="en-US" dirty="0"/>
              <a:t> a registrar, </a:t>
            </a:r>
            <a:r>
              <a:rPr lang="en-US" dirty="0" err="1"/>
              <a:t>comparando</a:t>
            </a:r>
            <a:r>
              <a:rPr lang="en-US" dirty="0"/>
              <a:t> la </a:t>
            </a:r>
            <a:r>
              <a:rPr lang="en-US" dirty="0" err="1"/>
              <a:t>fecha</a:t>
            </a:r>
            <a:r>
              <a:rPr lang="en-US" dirty="0"/>
              <a:t> del campo “Renewal Date” de la ultima </a:t>
            </a:r>
            <a:r>
              <a:rPr lang="en-US" dirty="0" err="1"/>
              <a:t>renovacion</a:t>
            </a:r>
            <a:r>
              <a:rPr lang="en-US" dirty="0"/>
              <a:t> </a:t>
            </a:r>
            <a:r>
              <a:rPr lang="en-US" dirty="0" err="1"/>
              <a:t>registrada</a:t>
            </a:r>
            <a:r>
              <a:rPr lang="en-US" dirty="0"/>
              <a:t>, y se le </a:t>
            </a:r>
            <a:r>
              <a:rPr lang="en-US" dirty="0" err="1"/>
              <a:t>sumaran</a:t>
            </a:r>
            <a:r>
              <a:rPr lang="en-US" dirty="0"/>
              <a:t> 365 </a:t>
            </a:r>
            <a:r>
              <a:rPr lang="en-US" dirty="0" err="1"/>
              <a:t>dias</a:t>
            </a:r>
            <a:r>
              <a:rPr lang="en-US" dirty="0"/>
              <a:t>.</a:t>
            </a:r>
            <a:endParaRPr lang="es-MX" dirty="0"/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777631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C1D7-EB32-C001-B9F1-E1BACC53F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90A-D973-F5DA-E5AD-97D150BA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Cintas</a:t>
            </a:r>
            <a:r>
              <a:rPr lang="es-MX" sz="4000" dirty="0"/>
              <a:t> - Funciones</a:t>
            </a:r>
            <a:endParaRPr lang="es-MX" sz="40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0B361-1D6F-25C8-CAE8-10D137F45AB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noProof="0" dirty="0"/>
              <a:t>Se mostraran </a:t>
            </a:r>
            <a:r>
              <a:rPr lang="es-MX" dirty="0"/>
              <a:t>con fondo verde los registros cuando: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i="0" dirty="0"/>
              <a:t>El registro sea nuevo (del a</a:t>
            </a:r>
            <a:r>
              <a:rPr lang="en-US" i="0" dirty="0" err="1"/>
              <a:t>ño</a:t>
            </a:r>
            <a:r>
              <a:rPr lang="en-US" i="0" dirty="0"/>
              <a:t> actual</a:t>
            </a:r>
            <a:r>
              <a:rPr lang="es-MX" i="0" dirty="0"/>
              <a:t>) y el campo “</a:t>
            </a:r>
            <a:r>
              <a:rPr lang="en-US" i="0" dirty="0"/>
              <a:t>1) PSW returned from Customer signed 2) Sent Request to CTC</a:t>
            </a:r>
            <a:r>
              <a:rPr lang="es-MX" i="0" dirty="0"/>
              <a:t>” no este </a:t>
            </a:r>
            <a:r>
              <a:rPr lang="es-MX" i="0" dirty="0" err="1"/>
              <a:t>vacio</a:t>
            </a:r>
            <a:r>
              <a:rPr lang="es-MX" i="0" dirty="0"/>
              <a:t>.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i="0" dirty="0"/>
              <a:t>El registro sea del a</a:t>
            </a:r>
            <a:r>
              <a:rPr lang="en-US" i="0" dirty="0" err="1"/>
              <a:t>ño</a:t>
            </a:r>
            <a:r>
              <a:rPr lang="en-US" i="0" dirty="0"/>
              <a:t> </a:t>
            </a:r>
            <a:r>
              <a:rPr lang="en-US" i="0" dirty="0" err="1"/>
              <a:t>pasado</a:t>
            </a:r>
            <a:r>
              <a:rPr lang="es-MX" i="0" dirty="0"/>
              <a:t> y el campo “</a:t>
            </a:r>
            <a:r>
              <a:rPr lang="en-US" i="0" dirty="0"/>
              <a:t>1) PSW returned from Customer signed</a:t>
            </a:r>
            <a:r>
              <a:rPr lang="es-MX" i="0" dirty="0"/>
              <a:t>” de la renovación del a</a:t>
            </a:r>
            <a:r>
              <a:rPr lang="en-US" i="0" dirty="0" err="1"/>
              <a:t>ño</a:t>
            </a:r>
            <a:r>
              <a:rPr lang="en-US" i="0" dirty="0"/>
              <a:t> actual no </a:t>
            </a:r>
            <a:r>
              <a:rPr lang="en-US" i="0" dirty="0" err="1"/>
              <a:t>este</a:t>
            </a:r>
            <a:r>
              <a:rPr lang="en-US" i="0" dirty="0"/>
              <a:t> </a:t>
            </a:r>
            <a:r>
              <a:rPr lang="en-US" i="0" dirty="0" err="1"/>
              <a:t>vacio</a:t>
            </a:r>
            <a:r>
              <a:rPr lang="es-MX" i="0" dirty="0"/>
              <a:t>.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i="0" dirty="0"/>
              <a:t>El registro sea de al menos hace 2 a</a:t>
            </a:r>
            <a:r>
              <a:rPr lang="en-US" i="0" dirty="0" err="1"/>
              <a:t>ños</a:t>
            </a:r>
            <a:r>
              <a:rPr lang="en-US" i="0" dirty="0"/>
              <a:t> </a:t>
            </a:r>
            <a:r>
              <a:rPr lang="es-MX" i="0" dirty="0"/>
              <a:t>y el campo “</a:t>
            </a:r>
            <a:r>
              <a:rPr lang="en-US" i="0" dirty="0"/>
              <a:t>1) PSW returned from Customer signed</a:t>
            </a:r>
            <a:r>
              <a:rPr lang="es-MX" i="0" dirty="0"/>
              <a:t>” de la renovación del a</a:t>
            </a:r>
            <a:r>
              <a:rPr lang="en-US" i="0" dirty="0" err="1"/>
              <a:t>ño</a:t>
            </a:r>
            <a:r>
              <a:rPr lang="en-US" i="0" dirty="0"/>
              <a:t> actual no </a:t>
            </a:r>
            <a:r>
              <a:rPr lang="en-US" i="0" dirty="0" err="1"/>
              <a:t>este</a:t>
            </a:r>
            <a:r>
              <a:rPr lang="en-US" i="0" dirty="0"/>
              <a:t> </a:t>
            </a:r>
            <a:r>
              <a:rPr lang="en-US" i="0" dirty="0" err="1"/>
              <a:t>vacio</a:t>
            </a:r>
            <a:r>
              <a:rPr lang="es-MX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1218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B16CB-E289-E908-31C5-61AEFB77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D8C9-B525-E59D-B28F-A51CF0CE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Cintas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5CBD-7667-61A6-487A-BE356F47F5C8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mostraran con fondo rojo los registros cuando: 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i="0" dirty="0"/>
              <a:t>El registro sea nuevo (del a</a:t>
            </a:r>
            <a:r>
              <a:rPr lang="en-US" i="0" dirty="0" err="1"/>
              <a:t>ño</a:t>
            </a:r>
            <a:r>
              <a:rPr lang="en-US" i="0" dirty="0"/>
              <a:t> actual</a:t>
            </a:r>
            <a:r>
              <a:rPr lang="es-MX" i="0" dirty="0"/>
              <a:t>) y el campo “</a:t>
            </a:r>
            <a:r>
              <a:rPr lang="en-US" i="0" dirty="0"/>
              <a:t>1) PSW returned from Customer signed 2) Sent Request to CTC</a:t>
            </a:r>
            <a:r>
              <a:rPr lang="es-MX" i="0" dirty="0"/>
              <a:t>” este </a:t>
            </a:r>
            <a:r>
              <a:rPr lang="es-MX" i="0" dirty="0" err="1"/>
              <a:t>vacio</a:t>
            </a:r>
            <a:r>
              <a:rPr lang="es-MX" i="0" dirty="0"/>
              <a:t>.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i="0" dirty="0"/>
              <a:t>El registro sea del a</a:t>
            </a:r>
            <a:r>
              <a:rPr lang="en-US" i="0" dirty="0" err="1"/>
              <a:t>ño</a:t>
            </a:r>
            <a:r>
              <a:rPr lang="en-US" i="0" dirty="0"/>
              <a:t> </a:t>
            </a:r>
            <a:r>
              <a:rPr lang="en-US" i="0" dirty="0" err="1"/>
              <a:t>pasado</a:t>
            </a:r>
            <a:r>
              <a:rPr lang="es-MX" i="0" dirty="0"/>
              <a:t> y el campo “</a:t>
            </a:r>
            <a:r>
              <a:rPr lang="en-US" i="0" dirty="0"/>
              <a:t>1) PSW returned from Customer signed</a:t>
            </a:r>
            <a:r>
              <a:rPr lang="es-MX" i="0" dirty="0"/>
              <a:t>” de la renovación del a</a:t>
            </a:r>
            <a:r>
              <a:rPr lang="en-US" i="0" dirty="0" err="1"/>
              <a:t>ño</a:t>
            </a:r>
            <a:r>
              <a:rPr lang="en-US" i="0" dirty="0"/>
              <a:t> actual </a:t>
            </a:r>
            <a:r>
              <a:rPr lang="en-US" i="0" dirty="0" err="1"/>
              <a:t>este</a:t>
            </a:r>
            <a:r>
              <a:rPr lang="en-US" i="0" dirty="0"/>
              <a:t> </a:t>
            </a:r>
            <a:r>
              <a:rPr lang="en-US" i="0" dirty="0" err="1"/>
              <a:t>vacio</a:t>
            </a:r>
            <a:r>
              <a:rPr lang="en-US" i="0" dirty="0"/>
              <a:t>, y la </a:t>
            </a:r>
            <a:r>
              <a:rPr lang="en-US" i="0" dirty="0" err="1"/>
              <a:t>fecha</a:t>
            </a:r>
            <a:r>
              <a:rPr lang="en-US" i="0" dirty="0"/>
              <a:t> actual sea 2 meses mayor al campo</a:t>
            </a:r>
            <a:r>
              <a:rPr lang="es-MX" i="0" dirty="0"/>
              <a:t> “</a:t>
            </a:r>
            <a:r>
              <a:rPr lang="en-US" i="0" dirty="0"/>
              <a:t>Renewal Date</a:t>
            </a:r>
            <a:r>
              <a:rPr lang="es-MX" i="0" dirty="0"/>
              <a:t>”.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i="0" dirty="0"/>
              <a:t>El registro sea del a</a:t>
            </a:r>
            <a:r>
              <a:rPr lang="en-US" i="0" dirty="0" err="1"/>
              <a:t>ño</a:t>
            </a:r>
            <a:r>
              <a:rPr lang="en-US" i="0" dirty="0"/>
              <a:t> </a:t>
            </a:r>
            <a:r>
              <a:rPr lang="en-US" i="0" dirty="0" err="1"/>
              <a:t>pasado</a:t>
            </a:r>
            <a:r>
              <a:rPr lang="es-MX" i="0" dirty="0"/>
              <a:t> y </a:t>
            </a:r>
            <a:r>
              <a:rPr lang="en-US" i="0" dirty="0" err="1"/>
              <a:t>todos</a:t>
            </a:r>
            <a:r>
              <a:rPr lang="en-US" i="0" dirty="0"/>
              <a:t> </a:t>
            </a:r>
            <a:r>
              <a:rPr lang="en-US" i="0" dirty="0" err="1"/>
              <a:t>los</a:t>
            </a:r>
            <a:r>
              <a:rPr lang="en-US" i="0" dirty="0"/>
              <a:t> campos </a:t>
            </a:r>
            <a:r>
              <a:rPr lang="es-MX" i="0" dirty="0"/>
              <a:t>de la renovación del a</a:t>
            </a:r>
            <a:r>
              <a:rPr lang="en-US" i="0" dirty="0" err="1"/>
              <a:t>ño</a:t>
            </a:r>
            <a:r>
              <a:rPr lang="en-US" i="0" dirty="0"/>
              <a:t> actual </a:t>
            </a:r>
            <a:r>
              <a:rPr lang="en-US" i="0" dirty="0" err="1"/>
              <a:t>esten</a:t>
            </a:r>
            <a:r>
              <a:rPr lang="en-US" i="0" dirty="0"/>
              <a:t> </a:t>
            </a:r>
            <a:r>
              <a:rPr lang="en-US" i="0" dirty="0" err="1"/>
              <a:t>vacio</a:t>
            </a:r>
            <a:r>
              <a:rPr lang="es-MX" i="0" dirty="0"/>
              <a:t>.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i="0" dirty="0"/>
              <a:t>El registro sea de hace 2 a</a:t>
            </a:r>
            <a:r>
              <a:rPr lang="en-US" i="0" dirty="0" err="1"/>
              <a:t>ños</a:t>
            </a:r>
            <a:r>
              <a:rPr lang="en-US" i="0" dirty="0"/>
              <a:t> o mas </a:t>
            </a:r>
            <a:r>
              <a:rPr lang="es-MX" i="0" dirty="0"/>
              <a:t>y el campo “</a:t>
            </a:r>
            <a:r>
              <a:rPr lang="en-US" i="0" dirty="0"/>
              <a:t>1) PSW returned from Customer signed</a:t>
            </a:r>
            <a:r>
              <a:rPr lang="es-MX" i="0" dirty="0"/>
              <a:t>” de la renovación del a</a:t>
            </a:r>
            <a:r>
              <a:rPr lang="en-US" i="0" dirty="0" err="1"/>
              <a:t>ño</a:t>
            </a:r>
            <a:r>
              <a:rPr lang="en-US" i="0" dirty="0"/>
              <a:t> actual </a:t>
            </a:r>
            <a:r>
              <a:rPr lang="en-US" i="0" dirty="0" err="1"/>
              <a:t>este</a:t>
            </a:r>
            <a:r>
              <a:rPr lang="en-US" i="0" dirty="0"/>
              <a:t> </a:t>
            </a:r>
            <a:r>
              <a:rPr lang="en-US" i="0" dirty="0" err="1"/>
              <a:t>vacio</a:t>
            </a:r>
            <a:r>
              <a:rPr lang="es-MX" i="0" dirty="0"/>
              <a:t>.</a:t>
            </a:r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38930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Tablas Creadas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s-MX" sz="2400" b="1" noProof="0" dirty="0" err="1"/>
              <a:t>BluSeal</a:t>
            </a:r>
            <a:endParaRPr lang="es-MX" sz="2400" b="1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bluseal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bluseal_customer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bluseal_customer_pn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bluseal_ppap</a:t>
            </a:r>
            <a:endParaRPr lang="es-MX" sz="2400" noProof="0" dirty="0"/>
          </a:p>
          <a:p>
            <a:endParaRPr lang="es-MX" sz="2400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s-MX" sz="2400" b="1" noProof="0" dirty="0"/>
              <a:t>Cables</a:t>
            </a:r>
          </a:p>
          <a:p>
            <a:r>
              <a:rPr lang="es-MX" sz="2400" noProof="0" dirty="0"/>
              <a:t>- cables</a:t>
            </a:r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cables_customer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cables_customer_pn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cables_ppap</a:t>
            </a:r>
            <a:endParaRPr lang="es-MX" sz="2400" noProof="0" dirty="0"/>
          </a:p>
          <a:p>
            <a:endParaRPr lang="es-MX" sz="2400" noProof="0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4BD5F-A310-1838-1558-8C25BEED6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17DD-D763-294C-AA37-202C5EA4A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Cintas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C3FC6-A542-C751-D3B4-40B805A59FA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s-MX" dirty="0"/>
              <a:t>Se mostraran con fondo blanco los registros cuando: </a:t>
            </a:r>
            <a:endParaRPr lang="en-US" dirty="0"/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i="0" dirty="0"/>
              <a:t>El registro sea del a</a:t>
            </a:r>
            <a:r>
              <a:rPr lang="en-US" i="0" dirty="0" err="1"/>
              <a:t>ño</a:t>
            </a:r>
            <a:r>
              <a:rPr lang="en-US" i="0" dirty="0"/>
              <a:t> </a:t>
            </a:r>
            <a:r>
              <a:rPr lang="en-US" i="0" dirty="0" err="1"/>
              <a:t>pasado</a:t>
            </a:r>
            <a:r>
              <a:rPr lang="es-MX" i="0" dirty="0"/>
              <a:t> y el campo “</a:t>
            </a:r>
            <a:r>
              <a:rPr lang="en-US" i="0" dirty="0"/>
              <a:t>Sent to  Customer</a:t>
            </a:r>
            <a:r>
              <a:rPr lang="es-MX" i="0" dirty="0"/>
              <a:t>” de la renovación del a</a:t>
            </a:r>
            <a:r>
              <a:rPr lang="en-US" i="0" dirty="0" err="1"/>
              <a:t>ño</a:t>
            </a:r>
            <a:r>
              <a:rPr lang="en-US" i="0" dirty="0"/>
              <a:t> actual </a:t>
            </a:r>
            <a:r>
              <a:rPr lang="en-US" i="0" dirty="0" err="1"/>
              <a:t>este</a:t>
            </a:r>
            <a:r>
              <a:rPr lang="en-US" i="0" dirty="0"/>
              <a:t> </a:t>
            </a:r>
            <a:r>
              <a:rPr lang="en-US" i="0" dirty="0" err="1"/>
              <a:t>vacio</a:t>
            </a:r>
            <a:r>
              <a:rPr lang="en-US" i="0" dirty="0"/>
              <a:t> , y la </a:t>
            </a:r>
            <a:r>
              <a:rPr lang="en-US" i="0" dirty="0" err="1"/>
              <a:t>fecha</a:t>
            </a:r>
            <a:r>
              <a:rPr lang="en-US" i="0" dirty="0"/>
              <a:t> actual sea </a:t>
            </a:r>
            <a:r>
              <a:rPr lang="en-US" i="0" dirty="0" err="1"/>
              <a:t>maximo</a:t>
            </a:r>
            <a:r>
              <a:rPr lang="en-US" i="0" dirty="0"/>
              <a:t> 2 meses mayor al campo</a:t>
            </a:r>
            <a:r>
              <a:rPr lang="es-MX" i="0" dirty="0"/>
              <a:t> “</a:t>
            </a:r>
            <a:r>
              <a:rPr lang="en-US" i="0" dirty="0"/>
              <a:t>Renewal Date</a:t>
            </a:r>
            <a:r>
              <a:rPr lang="es-MX" i="0" dirty="0"/>
              <a:t>”.</a:t>
            </a:r>
          </a:p>
          <a:p>
            <a:pPr marL="852678" lvl="2" indent="-285750" algn="just">
              <a:buFont typeface="Courier New" panose="02070309020205020404" pitchFamily="49" charset="0"/>
              <a:buChar char="o"/>
            </a:pPr>
            <a:r>
              <a:rPr lang="es-MX" i="0" dirty="0"/>
              <a:t>El registro sea de hace 2 a</a:t>
            </a:r>
            <a:r>
              <a:rPr lang="en-US" i="0" dirty="0" err="1"/>
              <a:t>ños</a:t>
            </a:r>
            <a:r>
              <a:rPr lang="en-US" i="0" dirty="0"/>
              <a:t> o mas </a:t>
            </a:r>
            <a:r>
              <a:rPr lang="es-MX" i="0" dirty="0"/>
              <a:t>y el campo “</a:t>
            </a:r>
            <a:r>
              <a:rPr lang="en-US" i="0" dirty="0"/>
              <a:t>Sent to  Customer</a:t>
            </a:r>
            <a:r>
              <a:rPr lang="es-MX" i="0" dirty="0"/>
              <a:t>” de la renovación del a</a:t>
            </a:r>
            <a:r>
              <a:rPr lang="en-US" i="0" dirty="0" err="1"/>
              <a:t>ño</a:t>
            </a:r>
            <a:r>
              <a:rPr lang="en-US" i="0" dirty="0"/>
              <a:t> actual </a:t>
            </a:r>
            <a:r>
              <a:rPr lang="en-US" i="0" dirty="0" err="1"/>
              <a:t>este</a:t>
            </a:r>
            <a:r>
              <a:rPr lang="en-US" i="0" dirty="0"/>
              <a:t> </a:t>
            </a:r>
            <a:r>
              <a:rPr lang="en-US" i="0" dirty="0" err="1"/>
              <a:t>vacio</a:t>
            </a:r>
            <a:r>
              <a:rPr lang="es-MX" i="0" dirty="0"/>
              <a:t>.</a:t>
            </a:r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946939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4A91A-A56A-3BB6-9B02-F4855DDB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CEF2-BCC0-D09A-555B-7A53F3C99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Tubos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164CF-1117-CD49-13CE-96B54A1E44E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 fontScale="92500"/>
          </a:bodyPr>
          <a:lstStyle/>
          <a:p>
            <a:pPr algn="just"/>
            <a:r>
              <a:rPr lang="es-MX" noProof="0" dirty="0"/>
              <a:t>Servirá como pagina para la consulta, el registro y seguimiento de los PPAP's de tubos.</a:t>
            </a:r>
          </a:p>
          <a:p>
            <a:pPr algn="just"/>
            <a:r>
              <a:rPr lang="es-MX" noProof="0" dirty="0"/>
              <a:t>Contara con: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noProof="0" dirty="0"/>
              <a:t> La tabla con la información de los PPAP's de tubos.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1 formulario de búsqueda por cada campo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3 formularios de registro para insertar nueva información a la tabla (por descripción, ET PN, y </a:t>
            </a:r>
            <a:r>
              <a:rPr lang="es-MX" dirty="0" err="1"/>
              <a:t>Cust</a:t>
            </a:r>
            <a:r>
              <a:rPr lang="es-MX" dirty="0"/>
              <a:t>.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1 formulario de edición para editar información de la tabla.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s-MX" dirty="0"/>
              <a:t> 1 función para eliminar registros de la tabla.</a:t>
            </a:r>
          </a:p>
          <a:p>
            <a:pPr algn="just"/>
            <a:r>
              <a:rPr lang="es-MX" dirty="0"/>
              <a:t>En la parte superior se mostrara un menú con opciones para navegar a las paginas de </a:t>
            </a:r>
            <a:r>
              <a:rPr lang="es-MX" dirty="0" err="1"/>
              <a:t>BluSeal</a:t>
            </a:r>
            <a:r>
              <a:rPr lang="es-MX" dirty="0"/>
              <a:t>, cables, cintas y tubos.</a:t>
            </a:r>
            <a:endParaRPr lang="es-MX" noProof="0" dirty="0"/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31707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2AF35-BC60-C7F9-20D7-EB1EFCCF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5C4-9857-846C-F858-F6F4FD72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Tubos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C7F6-2654-82B7-FB95-1E0442D77F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Si </a:t>
            </a:r>
            <a:r>
              <a:rPr lang="en-US" dirty="0" err="1"/>
              <a:t>el</a:t>
            </a:r>
            <a:r>
              <a:rPr lang="en-US" dirty="0"/>
              <a:t> campo “PPAP </a:t>
            </a:r>
            <a:r>
              <a:rPr lang="en-US" dirty="0" err="1"/>
              <a:t>Req'd</a:t>
            </a:r>
            <a:r>
              <a:rPr lang="en-US" dirty="0"/>
              <a:t> by Customer” no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vacio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campo “Days to Submit” </a:t>
            </a:r>
            <a:r>
              <a:rPr lang="en-US" dirty="0" err="1"/>
              <a:t>calculara</a:t>
            </a:r>
            <a:r>
              <a:rPr lang="en-US" dirty="0"/>
              <a:t> la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dias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campos “Sent to Customer” y “PPAP </a:t>
            </a:r>
            <a:r>
              <a:rPr lang="en-US" dirty="0" err="1"/>
              <a:t>Req'd</a:t>
            </a:r>
            <a:r>
              <a:rPr lang="en-US" dirty="0"/>
              <a:t> by Customer”.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/>
              <a:t>Si </a:t>
            </a:r>
            <a:r>
              <a:rPr lang="en-US" dirty="0" err="1"/>
              <a:t>el</a:t>
            </a:r>
            <a:r>
              <a:rPr lang="en-US" dirty="0"/>
              <a:t> campo “PPAP </a:t>
            </a:r>
            <a:r>
              <a:rPr lang="en-US" dirty="0" err="1"/>
              <a:t>Req'd</a:t>
            </a:r>
            <a:r>
              <a:rPr lang="en-US" dirty="0"/>
              <a:t> by Customer”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vacio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campo “Days to Submit” </a:t>
            </a:r>
            <a:r>
              <a:rPr lang="en-US" dirty="0" err="1"/>
              <a:t>calculara</a:t>
            </a:r>
            <a:r>
              <a:rPr lang="en-US" dirty="0"/>
              <a:t> la </a:t>
            </a:r>
            <a:r>
              <a:rPr lang="en-US" dirty="0" err="1"/>
              <a:t>diferencia</a:t>
            </a:r>
            <a:r>
              <a:rPr lang="en-US" dirty="0"/>
              <a:t> de </a:t>
            </a:r>
            <a:r>
              <a:rPr lang="en-US" dirty="0" err="1"/>
              <a:t>dias</a:t>
            </a:r>
            <a:r>
              <a:rPr lang="en-US" dirty="0"/>
              <a:t> entre la </a:t>
            </a:r>
            <a:r>
              <a:rPr lang="en-US" dirty="0" err="1"/>
              <a:t>fecha</a:t>
            </a:r>
            <a:r>
              <a:rPr lang="en-US" dirty="0"/>
              <a:t> actual y </a:t>
            </a:r>
            <a:r>
              <a:rPr lang="en-US" dirty="0" err="1"/>
              <a:t>el</a:t>
            </a:r>
            <a:r>
              <a:rPr lang="en-US" dirty="0"/>
              <a:t> campo “PPAP </a:t>
            </a:r>
            <a:r>
              <a:rPr lang="en-US" dirty="0" err="1"/>
              <a:t>Req'd</a:t>
            </a:r>
            <a:r>
              <a:rPr lang="en-US" dirty="0"/>
              <a:t> by Customer”.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campo “Days to Submit” es </a:t>
            </a:r>
            <a:r>
              <a:rPr lang="en-US" dirty="0" err="1"/>
              <a:t>menor</a:t>
            </a:r>
            <a:r>
              <a:rPr lang="en-US" dirty="0"/>
              <a:t> o </a:t>
            </a:r>
            <a:r>
              <a:rPr lang="en-US" dirty="0" err="1"/>
              <a:t>igual</a:t>
            </a:r>
            <a:r>
              <a:rPr lang="en-US" dirty="0"/>
              <a:t> a 18 </a:t>
            </a:r>
            <a:r>
              <a:rPr lang="en-US" dirty="0" err="1"/>
              <a:t>dias</a:t>
            </a:r>
            <a:r>
              <a:rPr lang="en-US" dirty="0"/>
              <a:t>, se </a:t>
            </a:r>
            <a:r>
              <a:rPr lang="en-US" dirty="0" err="1"/>
              <a:t>mostrara</a:t>
            </a:r>
            <a:r>
              <a:rPr lang="en-US" dirty="0"/>
              <a:t> con </a:t>
            </a:r>
            <a:r>
              <a:rPr lang="en-US" dirty="0" err="1"/>
              <a:t>fondo</a:t>
            </a:r>
            <a:r>
              <a:rPr lang="en-US" dirty="0"/>
              <a:t> </a:t>
            </a:r>
            <a:r>
              <a:rPr lang="en-US" dirty="0" err="1"/>
              <a:t>verde</a:t>
            </a:r>
            <a:r>
              <a:rPr lang="en-US" dirty="0"/>
              <a:t>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campo “Days to Submit” es mayor o </a:t>
            </a:r>
            <a:r>
              <a:rPr lang="en-US" dirty="0" err="1"/>
              <a:t>igual</a:t>
            </a:r>
            <a:r>
              <a:rPr lang="en-US" dirty="0"/>
              <a:t> a 19 </a:t>
            </a:r>
            <a:r>
              <a:rPr lang="en-US" dirty="0" err="1"/>
              <a:t>dias</a:t>
            </a:r>
            <a:r>
              <a:rPr lang="en-US" dirty="0"/>
              <a:t>, y es </a:t>
            </a:r>
            <a:r>
              <a:rPr lang="en-US" dirty="0" err="1"/>
              <a:t>menor</a:t>
            </a:r>
            <a:r>
              <a:rPr lang="en-US" dirty="0"/>
              <a:t> o </a:t>
            </a:r>
            <a:r>
              <a:rPr lang="en-US" dirty="0" err="1"/>
              <a:t>igual</a:t>
            </a:r>
            <a:r>
              <a:rPr lang="en-US" dirty="0"/>
              <a:t> a 30 </a:t>
            </a:r>
            <a:r>
              <a:rPr lang="en-US" dirty="0" err="1"/>
              <a:t>dias</a:t>
            </a:r>
            <a:r>
              <a:rPr lang="en-US" dirty="0"/>
              <a:t>, se </a:t>
            </a:r>
            <a:r>
              <a:rPr lang="en-US" dirty="0" err="1"/>
              <a:t>mostrara</a:t>
            </a:r>
            <a:r>
              <a:rPr lang="en-US" dirty="0"/>
              <a:t> con </a:t>
            </a:r>
            <a:r>
              <a:rPr lang="en-US" dirty="0" err="1"/>
              <a:t>fondo</a:t>
            </a:r>
            <a:r>
              <a:rPr lang="en-US" dirty="0"/>
              <a:t> </a:t>
            </a:r>
            <a:r>
              <a:rPr lang="en-US" dirty="0" err="1"/>
              <a:t>amarillo</a:t>
            </a:r>
            <a:r>
              <a:rPr lang="en-US" dirty="0"/>
              <a:t>.</a:t>
            </a:r>
            <a:endParaRPr lang="es-MX" dirty="0"/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s-MX" dirty="0"/>
          </a:p>
          <a:p>
            <a:pPr lvl="1" algn="just"/>
            <a:endParaRPr lang="es-MX" dirty="0"/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8808274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F13-1152-3E30-6B2B-EB57FC842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B79A-71A0-2A50-3259-00F0DE6C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Pagina de Tubos - Funciones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0BAD3-A7E9-FCE8-33E6-CBA7C5F7A5D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campo “Days to Submit” es mayor a 30 </a:t>
            </a:r>
            <a:r>
              <a:rPr lang="en-US" dirty="0" err="1"/>
              <a:t>dias</a:t>
            </a:r>
            <a:r>
              <a:rPr lang="en-US" dirty="0"/>
              <a:t>, se </a:t>
            </a:r>
            <a:r>
              <a:rPr lang="en-US" dirty="0" err="1"/>
              <a:t>mostrara</a:t>
            </a:r>
            <a:r>
              <a:rPr lang="en-US" dirty="0"/>
              <a:t> con </a:t>
            </a:r>
            <a:r>
              <a:rPr lang="en-US" dirty="0" err="1"/>
              <a:t>fondo</a:t>
            </a:r>
            <a:r>
              <a:rPr lang="en-US" dirty="0"/>
              <a:t> rojo.</a:t>
            </a:r>
            <a:endParaRPr lang="es-MX" dirty="0"/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s-MX" dirty="0"/>
          </a:p>
          <a:p>
            <a:pPr lvl="1" algn="just"/>
            <a:endParaRPr lang="es-MX" dirty="0"/>
          </a:p>
          <a:p>
            <a:pPr algn="just"/>
            <a:endParaRPr lang="es-MX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6195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8ACDC-9B5F-B92B-832F-174B0892A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CEC09-DBE9-CB1F-2CD7-FB7D4622B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/>
              <a:t>Tablas Creadas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1DBFB-4844-ADD6-B434-1E0995AD4B2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s-MX" sz="2400" b="1" noProof="0" dirty="0"/>
              <a:t>Cintas</a:t>
            </a:r>
          </a:p>
          <a:p>
            <a:r>
              <a:rPr lang="es-MX" sz="2400" noProof="0" dirty="0"/>
              <a:t>- tapes</a:t>
            </a:r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tapes_customer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tapes_customer_pn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tapes_ppap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tapes_renewal</a:t>
            </a:r>
            <a:endParaRPr lang="es-MX" sz="2400" noProof="0" dirty="0"/>
          </a:p>
          <a:p>
            <a:endParaRPr lang="es-MX" sz="2400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D2A9A2-5716-3F27-5B42-FDF4B57261F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047487" y="1646102"/>
            <a:ext cx="5636040" cy="4160520"/>
          </a:xfrm>
        </p:spPr>
        <p:txBody>
          <a:bodyPr>
            <a:normAutofit/>
          </a:bodyPr>
          <a:lstStyle/>
          <a:p>
            <a:r>
              <a:rPr lang="es-MX" sz="2400" b="1" noProof="0" dirty="0"/>
              <a:t>Tubos</a:t>
            </a:r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tubes_customer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tubes_customer_pn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tubes_ppap</a:t>
            </a:r>
            <a:endParaRPr lang="es-MX" sz="2400" noProof="0" dirty="0"/>
          </a:p>
          <a:p>
            <a:r>
              <a:rPr lang="es-MX" sz="2400" noProof="0" dirty="0"/>
              <a:t>- </a:t>
            </a:r>
            <a:r>
              <a:rPr lang="es-MX" sz="2400" noProof="0" dirty="0" err="1"/>
              <a:t>tubes_ppaps</a:t>
            </a:r>
            <a:endParaRPr lang="es-MX" sz="2400" noProof="0" dirty="0"/>
          </a:p>
          <a:p>
            <a:endParaRPr lang="es-MX" sz="2400" noProof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F43891-C145-B095-9E46-65E0274D452E}"/>
              </a:ext>
            </a:extLst>
          </p:cNvPr>
          <p:cNvSpPr txBox="1">
            <a:spLocks/>
          </p:cNvSpPr>
          <p:nvPr/>
        </p:nvSpPr>
        <p:spPr>
          <a:xfrm>
            <a:off x="9217441" y="1646102"/>
            <a:ext cx="4398553" cy="4160520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/>
              <a:t>Usuarios</a:t>
            </a:r>
          </a:p>
          <a:p>
            <a:r>
              <a:rPr lang="es-MX" sz="2400" dirty="0"/>
              <a:t>- </a:t>
            </a:r>
            <a:r>
              <a:rPr lang="es-MX" sz="2400" dirty="0" err="1"/>
              <a:t>users</a:t>
            </a:r>
            <a:endParaRPr lang="es-MX" sz="2400" dirty="0"/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05061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55FE-1AC6-AA6A-B011-64F32D7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2A77-3CAD-83E4-5B47-9D158D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 err="1"/>
              <a:t>BluSeal</a:t>
            </a:r>
            <a:r>
              <a:rPr lang="es-MX" sz="4000" noProof="0" dirty="0"/>
              <a:t> – </a:t>
            </a:r>
            <a:r>
              <a:rPr lang="es-MX" sz="4000" b="0" cap="none" noProof="0" dirty="0" err="1"/>
              <a:t>bluseal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E2F2D9-4C47-287C-73A0-260263DB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8440349"/>
              </p:ext>
            </p:extLst>
          </p:nvPr>
        </p:nvGraphicFramePr>
        <p:xfrm>
          <a:off x="1444752" y="2457026"/>
          <a:ext cx="10195560" cy="29667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BS_Eurotech_PN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Description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255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Supplier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Supplier_PN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6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104B7D9-C950-BA4F-F63B-905EB718907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5777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F5B5E-41F2-2D4C-E863-F59597479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353B-1ED0-F893-15E1-9D915574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 err="1"/>
              <a:t>BluSeal</a:t>
            </a:r>
            <a:r>
              <a:rPr lang="es-MX" sz="4000" noProof="0" dirty="0"/>
              <a:t> – </a:t>
            </a:r>
            <a:r>
              <a:rPr lang="es-MX" sz="4000" b="0" cap="none" noProof="0" dirty="0" err="1"/>
              <a:t>bluseal_customer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085EDA-AE25-C97C-E259-2E8562345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54322"/>
              </p:ext>
            </p:extLst>
          </p:nvPr>
        </p:nvGraphicFramePr>
        <p:xfrm>
          <a:off x="1444752" y="2457026"/>
          <a:ext cx="10195559" cy="16710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4978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02512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827797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596430">
                  <a:extLst>
                    <a:ext uri="{9D8B030D-6E8A-4147-A177-3AD203B41FA5}">
                      <a16:colId xmlns:a16="http://schemas.microsoft.com/office/drawing/2014/main" val="37082623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UNIQUE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BS_Customer_ID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Name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70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7DDAA93-3A4C-401E-1295-D57AE83DA8F0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endParaRPr lang="es-MX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84060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C9D0-7D74-B8B0-AFD0-F3F18C58B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012D-CC2E-76E6-5CE3-28B094E6E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 err="1"/>
              <a:t>BluSeal</a:t>
            </a:r>
            <a:r>
              <a:rPr lang="es-MX" sz="4000" noProof="0" dirty="0"/>
              <a:t> – </a:t>
            </a:r>
            <a:r>
              <a:rPr lang="es-MX" sz="4000" b="0" cap="none" noProof="0" dirty="0" err="1"/>
              <a:t>bluseal_customer_pn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5CD685-4D64-6749-86FF-E873835E0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694479"/>
              </p:ext>
            </p:extLst>
          </p:nvPr>
        </p:nvGraphicFramePr>
        <p:xfrm>
          <a:off x="1444752" y="2457026"/>
          <a:ext cx="10195560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4889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58673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216712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89280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FFFF00"/>
                          </a:highlight>
                        </a:rPr>
                        <a:t>BS_Customer_PN</a:t>
                      </a:r>
                      <a:endParaRPr lang="es-MX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20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FK_BS_Customer_ID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bluseal_customer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FK_BS_Eurotech_PN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bluseal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10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03F542-0C2C-0996-F59C-14E20E972B6A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4085547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DF16-395A-3784-6BF7-D95ABA26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CD9-FA8C-CBDD-980E-BEC3F81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noProof="0" dirty="0" err="1"/>
              <a:t>BluSeal</a:t>
            </a:r>
            <a:r>
              <a:rPr lang="es-MX" sz="4000" noProof="0" dirty="0"/>
              <a:t> – </a:t>
            </a:r>
            <a:r>
              <a:rPr lang="es-MX" sz="4000" b="0" cap="none" noProof="0" dirty="0" err="1"/>
              <a:t>bluseal_ppap</a:t>
            </a:r>
            <a:endParaRPr lang="es-MX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C7D74-E3C9-C6FE-6BC6-456975B4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665932"/>
              </p:ext>
            </p:extLst>
          </p:nvPr>
        </p:nvGraphicFramePr>
        <p:xfrm>
          <a:off x="1444752" y="2365586"/>
          <a:ext cx="10195560" cy="395016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16382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341985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965960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s-MX" noProof="0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Tipo de dato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Longitud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Obligatorio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FFFF00"/>
                          </a:highlight>
                        </a:rPr>
                        <a:t>BS_PPAP_ID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Numérico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Si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578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FK_BS_Customer_PN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s-MX" b="0" noProof="0" dirty="0" err="1">
                          <a:highlight>
                            <a:srgbClr val="00FF00"/>
                          </a:highlight>
                        </a:rPr>
                        <a:t>bluseal_customer_pn</a:t>
                      </a:r>
                      <a:r>
                        <a:rPr lang="es-MX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20 caracteres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Si</a:t>
                      </a:r>
                    </a:p>
                    <a:p>
                      <a:endParaRPr lang="es-MX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IMDS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15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Request_Date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250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PPAP_Received_Date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23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Sent_Customer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265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 err="1"/>
                        <a:t>PPAP_Signed_Date</a:t>
                      </a:r>
                      <a:endParaRPr lang="es-MX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Fecha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45975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PPAP_ET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noProof="0" dirty="0"/>
                        <a:t>1 </a:t>
                      </a:r>
                      <a:r>
                        <a:rPr lang="es-MX" noProof="0" dirty="0" err="1"/>
                        <a:t>caracter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6492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b="0" noProof="0" dirty="0"/>
                        <a:t>IMDS_ET</a:t>
                      </a:r>
                      <a:endParaRPr lang="es-MX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Alfanumérico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1 </a:t>
                      </a:r>
                      <a:r>
                        <a:rPr lang="es-MX" noProof="0" dirty="0" err="1"/>
                        <a:t>caracter</a:t>
                      </a:r>
                      <a:endParaRPr lang="es-MX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noProof="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91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C78A62C-A334-0C80-638D-AC74CBE842D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noProof="0" dirty="0">
                <a:highlight>
                  <a:srgbClr val="FFFF00"/>
                </a:highlight>
              </a:rPr>
              <a:t>Llave primaria</a:t>
            </a:r>
            <a:r>
              <a:rPr lang="es-MX" noProof="0" dirty="0"/>
              <a:t> / </a:t>
            </a:r>
            <a:r>
              <a:rPr lang="es-MX" noProof="0" dirty="0">
                <a:highlight>
                  <a:srgbClr val="00FF00"/>
                </a:highlight>
              </a:rPr>
              <a:t>Llave foránea</a:t>
            </a:r>
          </a:p>
        </p:txBody>
      </p:sp>
    </p:spTree>
    <p:extLst>
      <p:ext uri="{BB962C8B-B14F-4D97-AF65-F5344CB8AC3E}">
        <p14:creationId xmlns:p14="http://schemas.microsoft.com/office/powerpoint/2010/main" val="1069197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860</TotalTime>
  <Words>2986</Words>
  <Application>Microsoft Office PowerPoint</Application>
  <PresentationFormat>Widescreen</PresentationFormat>
  <Paragraphs>679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Meiryo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Proyecto   diseño e implementación de base de datos para PPAP’s</vt:lpstr>
      <vt:lpstr>Propósito del Proyecto</vt:lpstr>
      <vt:lpstr>Requerimientos de la base de datos</vt:lpstr>
      <vt:lpstr>Tablas Creadas</vt:lpstr>
      <vt:lpstr>Tablas Creadas</vt:lpstr>
      <vt:lpstr>BluSeal – bluseal</vt:lpstr>
      <vt:lpstr>BluSeal – bluseal_customer</vt:lpstr>
      <vt:lpstr>BluSeal – bluseal_customer_pn</vt:lpstr>
      <vt:lpstr>BluSeal – bluseal_ppap</vt:lpstr>
      <vt:lpstr>Cables – cables</vt:lpstr>
      <vt:lpstr>Cables – cables_customer</vt:lpstr>
      <vt:lpstr>Cables – cables_customer_pn</vt:lpstr>
      <vt:lpstr>Cables – cables_ppap</vt:lpstr>
      <vt:lpstr>Cintas – tapes</vt:lpstr>
      <vt:lpstr>Cintas – tapes_customer</vt:lpstr>
      <vt:lpstr>Cintas – tapes_customer_pn</vt:lpstr>
      <vt:lpstr>Cintas – tapes_ppap</vt:lpstr>
      <vt:lpstr>Cintas – tapes_ppap</vt:lpstr>
      <vt:lpstr>Cintas – tapes_renewal</vt:lpstr>
      <vt:lpstr>Tubos – tubes</vt:lpstr>
      <vt:lpstr>Tubos – tubes_customer</vt:lpstr>
      <vt:lpstr>Tubos – tubes_customer_pn</vt:lpstr>
      <vt:lpstr>Tubos – tubes_ppap</vt:lpstr>
      <vt:lpstr>Tubos – tubes_ppaps</vt:lpstr>
      <vt:lpstr>Tubos – tubes_ppaps</vt:lpstr>
      <vt:lpstr>Usuarios</vt:lpstr>
      <vt:lpstr>Usuarios – users</vt:lpstr>
      <vt:lpstr>Requerimientos de la pagina web</vt:lpstr>
      <vt:lpstr>Cantidad de Paginas</vt:lpstr>
      <vt:lpstr>Pagina de Inicio de Sesion</vt:lpstr>
      <vt:lpstr>Pagina de Bienvenida</vt:lpstr>
      <vt:lpstr>Pagina de BluSeal</vt:lpstr>
      <vt:lpstr>Pagina de BluSeal - Funciones</vt:lpstr>
      <vt:lpstr>Pagina de Cables</vt:lpstr>
      <vt:lpstr>Pagina de Cables - Funciones</vt:lpstr>
      <vt:lpstr>Pagina de Cintas</vt:lpstr>
      <vt:lpstr>Pagina de Cintas - Funciones</vt:lpstr>
      <vt:lpstr>Pagina de Cintas - Funciones</vt:lpstr>
      <vt:lpstr>Pagina de Cintas - Funciones</vt:lpstr>
      <vt:lpstr>Pagina de Cintas - Funciones</vt:lpstr>
      <vt:lpstr>Pagina de Tubos</vt:lpstr>
      <vt:lpstr>Pagina de Tubos - Funciones</vt:lpstr>
      <vt:lpstr>Pagina de Tubos - Funciones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Garcia</dc:creator>
  <cp:lastModifiedBy>Santiago Garcia</cp:lastModifiedBy>
  <cp:revision>36</cp:revision>
  <dcterms:created xsi:type="dcterms:W3CDTF">2025-09-24T16:34:27Z</dcterms:created>
  <dcterms:modified xsi:type="dcterms:W3CDTF">2025-09-25T20:52:20Z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