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1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Gruppo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90284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0a99743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0a99743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89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06ee516a5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06ee516a5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92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df29d83892_0_38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df29d83892_0_38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94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055dcb775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055dcb775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959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055dcb775f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055dcb775f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30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055dcb775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055dcb775f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545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1055dcb775f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1055dcb775f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769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1055dcb775f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1055dcb775f_2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554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1055dcb775f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1055dcb775f_2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29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59900" y="839203"/>
            <a:ext cx="58242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100" b="1">
                <a:latin typeface="Gruppo"/>
                <a:ea typeface="Gruppo"/>
                <a:cs typeface="Gruppo"/>
                <a:sym typeface="Grupp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20800" y="3567157"/>
            <a:ext cx="3902400" cy="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2367450" y="2274575"/>
            <a:ext cx="44091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latin typeface="Gruppo"/>
                <a:ea typeface="Gruppo"/>
                <a:cs typeface="Gruppo"/>
                <a:sym typeface="Grupp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6031795" y="3855687"/>
            <a:ext cx="2936715" cy="1086023"/>
          </a:xfrm>
          <a:custGeom>
            <a:avLst/>
            <a:gdLst/>
            <a:ahLst/>
            <a:cxnLst/>
            <a:rect l="l" t="t" r="r" b="b"/>
            <a:pathLst>
              <a:path w="100195" h="37053" extrusionOk="0">
                <a:moveTo>
                  <a:pt x="71320" y="1"/>
                </a:moveTo>
                <a:cubicBezTo>
                  <a:pt x="62952" y="1"/>
                  <a:pt x="54775" y="2969"/>
                  <a:pt x="47434" y="6772"/>
                </a:cubicBezTo>
                <a:cubicBezTo>
                  <a:pt x="41995" y="9614"/>
                  <a:pt x="36481" y="11499"/>
                  <a:pt x="30393" y="11499"/>
                </a:cubicBezTo>
                <a:cubicBezTo>
                  <a:pt x="29844" y="11499"/>
                  <a:pt x="29291" y="11484"/>
                  <a:pt x="28732" y="11453"/>
                </a:cubicBezTo>
                <a:cubicBezTo>
                  <a:pt x="24475" y="11208"/>
                  <a:pt x="20151" y="10249"/>
                  <a:pt x="16005" y="9201"/>
                </a:cubicBezTo>
                <a:cubicBezTo>
                  <a:pt x="13595" y="8592"/>
                  <a:pt x="10927" y="7694"/>
                  <a:pt x="8353" y="7694"/>
                </a:cubicBezTo>
                <a:cubicBezTo>
                  <a:pt x="7069" y="7694"/>
                  <a:pt x="5808" y="7917"/>
                  <a:pt x="4614" y="8510"/>
                </a:cubicBezTo>
                <a:cubicBezTo>
                  <a:pt x="0" y="10806"/>
                  <a:pt x="268" y="15042"/>
                  <a:pt x="3678" y="18140"/>
                </a:cubicBezTo>
                <a:cubicBezTo>
                  <a:pt x="9986" y="23868"/>
                  <a:pt x="18078" y="24247"/>
                  <a:pt x="26236" y="25340"/>
                </a:cubicBezTo>
                <a:cubicBezTo>
                  <a:pt x="34595" y="26476"/>
                  <a:pt x="43689" y="25852"/>
                  <a:pt x="51869" y="27502"/>
                </a:cubicBezTo>
                <a:cubicBezTo>
                  <a:pt x="61134" y="29366"/>
                  <a:pt x="69773" y="37053"/>
                  <a:pt x="79289" y="37053"/>
                </a:cubicBezTo>
                <a:cubicBezTo>
                  <a:pt x="80694" y="37053"/>
                  <a:pt x="82118" y="36885"/>
                  <a:pt x="83566" y="36507"/>
                </a:cubicBezTo>
                <a:cubicBezTo>
                  <a:pt x="94332" y="33676"/>
                  <a:pt x="100195" y="21684"/>
                  <a:pt x="95202" y="11564"/>
                </a:cubicBezTo>
                <a:cubicBezTo>
                  <a:pt x="95090" y="11386"/>
                  <a:pt x="95001" y="11185"/>
                  <a:pt x="94889" y="10985"/>
                </a:cubicBezTo>
                <a:cubicBezTo>
                  <a:pt x="90900" y="3674"/>
                  <a:pt x="81582" y="642"/>
                  <a:pt x="73736" y="85"/>
                </a:cubicBezTo>
                <a:cubicBezTo>
                  <a:pt x="72929" y="28"/>
                  <a:pt x="72124" y="1"/>
                  <a:pt x="71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 rot="1065727">
            <a:off x="280858" y="1012542"/>
            <a:ext cx="905211" cy="923509"/>
          </a:xfrm>
          <a:custGeom>
            <a:avLst/>
            <a:gdLst/>
            <a:ahLst/>
            <a:cxnLst/>
            <a:rect l="l" t="t" r="r" b="b"/>
            <a:pathLst>
              <a:path w="20976" h="21400" extrusionOk="0">
                <a:moveTo>
                  <a:pt x="11583" y="0"/>
                </a:moveTo>
                <a:cubicBezTo>
                  <a:pt x="6309" y="0"/>
                  <a:pt x="164" y="2144"/>
                  <a:pt x="90" y="8060"/>
                </a:cubicBezTo>
                <a:cubicBezTo>
                  <a:pt x="0" y="12696"/>
                  <a:pt x="3567" y="17533"/>
                  <a:pt x="7557" y="19651"/>
                </a:cubicBezTo>
                <a:cubicBezTo>
                  <a:pt x="9193" y="20531"/>
                  <a:pt x="11791" y="21400"/>
                  <a:pt x="14092" y="21400"/>
                </a:cubicBezTo>
                <a:cubicBezTo>
                  <a:pt x="15115" y="21400"/>
                  <a:pt x="16079" y="21228"/>
                  <a:pt x="16874" y="20810"/>
                </a:cubicBezTo>
                <a:cubicBezTo>
                  <a:pt x="19371" y="19473"/>
                  <a:pt x="19460" y="15862"/>
                  <a:pt x="19460" y="13432"/>
                </a:cubicBezTo>
                <a:cubicBezTo>
                  <a:pt x="19460" y="12117"/>
                  <a:pt x="19393" y="11025"/>
                  <a:pt x="19750" y="9799"/>
                </a:cubicBezTo>
                <a:cubicBezTo>
                  <a:pt x="20195" y="8171"/>
                  <a:pt x="20976" y="6767"/>
                  <a:pt x="20730" y="5006"/>
                </a:cubicBezTo>
                <a:cubicBezTo>
                  <a:pt x="20597" y="3892"/>
                  <a:pt x="20017" y="2866"/>
                  <a:pt x="19170" y="2153"/>
                </a:cubicBezTo>
                <a:cubicBezTo>
                  <a:pt x="17944" y="1105"/>
                  <a:pt x="16250" y="526"/>
                  <a:pt x="14667" y="258"/>
                </a:cubicBezTo>
                <a:cubicBezTo>
                  <a:pt x="13716" y="91"/>
                  <a:pt x="12668" y="0"/>
                  <a:pt x="115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 idx="2"/>
          </p:nvPr>
        </p:nvSpPr>
        <p:spPr>
          <a:xfrm>
            <a:off x="786150" y="2462877"/>
            <a:ext cx="25239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871050" y="3214700"/>
            <a:ext cx="23541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3"/>
          </p:nvPr>
        </p:nvSpPr>
        <p:spPr>
          <a:xfrm>
            <a:off x="3310050" y="2462877"/>
            <a:ext cx="25239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4"/>
          </p:nvPr>
        </p:nvSpPr>
        <p:spPr>
          <a:xfrm>
            <a:off x="3394950" y="3214700"/>
            <a:ext cx="23541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5"/>
          </p:nvPr>
        </p:nvSpPr>
        <p:spPr>
          <a:xfrm>
            <a:off x="5833950" y="2462877"/>
            <a:ext cx="25239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6"/>
          </p:nvPr>
        </p:nvSpPr>
        <p:spPr>
          <a:xfrm>
            <a:off x="5918850" y="3214700"/>
            <a:ext cx="23541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 idx="2"/>
          </p:nvPr>
        </p:nvSpPr>
        <p:spPr>
          <a:xfrm>
            <a:off x="968338" y="1546488"/>
            <a:ext cx="25239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968338" y="2171014"/>
            <a:ext cx="3613500" cy="6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 idx="3"/>
          </p:nvPr>
        </p:nvSpPr>
        <p:spPr>
          <a:xfrm>
            <a:off x="977638" y="3440698"/>
            <a:ext cx="25239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4"/>
          </p:nvPr>
        </p:nvSpPr>
        <p:spPr>
          <a:xfrm>
            <a:off x="977638" y="4065229"/>
            <a:ext cx="3613500" cy="6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 idx="5"/>
          </p:nvPr>
        </p:nvSpPr>
        <p:spPr>
          <a:xfrm>
            <a:off x="5635138" y="2493705"/>
            <a:ext cx="25239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6"/>
          </p:nvPr>
        </p:nvSpPr>
        <p:spPr>
          <a:xfrm>
            <a:off x="4545538" y="3118229"/>
            <a:ext cx="3613500" cy="6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_1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2"/>
          </p:nvPr>
        </p:nvSpPr>
        <p:spPr>
          <a:xfrm>
            <a:off x="709950" y="3014300"/>
            <a:ext cx="25239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794850" y="3572001"/>
            <a:ext cx="2354100" cy="8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3"/>
          </p:nvPr>
        </p:nvSpPr>
        <p:spPr>
          <a:xfrm>
            <a:off x="3310050" y="3014300"/>
            <a:ext cx="25239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4"/>
          </p:nvPr>
        </p:nvSpPr>
        <p:spPr>
          <a:xfrm>
            <a:off x="3394950" y="3570200"/>
            <a:ext cx="2354100" cy="8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 idx="5"/>
          </p:nvPr>
        </p:nvSpPr>
        <p:spPr>
          <a:xfrm>
            <a:off x="5910150" y="3014300"/>
            <a:ext cx="25239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6"/>
          </p:nvPr>
        </p:nvSpPr>
        <p:spPr>
          <a:xfrm>
            <a:off x="5995050" y="3572001"/>
            <a:ext cx="2354100" cy="8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s">
  <p:cSld name="CUSTOM_5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4576855">
            <a:off x="961955" y="2610764"/>
            <a:ext cx="2392532" cy="2168017"/>
          </a:xfrm>
          <a:custGeom>
            <a:avLst/>
            <a:gdLst/>
            <a:ahLst/>
            <a:cxnLst/>
            <a:rect l="l" t="t" r="r" b="b"/>
            <a:pathLst>
              <a:path w="58557" h="53062" extrusionOk="0">
                <a:moveTo>
                  <a:pt x="41963" y="1"/>
                </a:moveTo>
                <a:cubicBezTo>
                  <a:pt x="39454" y="1"/>
                  <a:pt x="36968" y="668"/>
                  <a:pt x="34885" y="2069"/>
                </a:cubicBezTo>
                <a:cubicBezTo>
                  <a:pt x="30605" y="4967"/>
                  <a:pt x="30493" y="11275"/>
                  <a:pt x="26147" y="14306"/>
                </a:cubicBezTo>
                <a:cubicBezTo>
                  <a:pt x="23249" y="16357"/>
                  <a:pt x="19861" y="16268"/>
                  <a:pt x="16562" y="17092"/>
                </a:cubicBezTo>
                <a:cubicBezTo>
                  <a:pt x="13263" y="17917"/>
                  <a:pt x="10209" y="19589"/>
                  <a:pt x="7691" y="21907"/>
                </a:cubicBezTo>
                <a:cubicBezTo>
                  <a:pt x="2698" y="26588"/>
                  <a:pt x="0" y="34033"/>
                  <a:pt x="2229" y="40675"/>
                </a:cubicBezTo>
                <a:cubicBezTo>
                  <a:pt x="3010" y="42971"/>
                  <a:pt x="4302" y="45044"/>
                  <a:pt x="5974" y="46761"/>
                </a:cubicBezTo>
                <a:cubicBezTo>
                  <a:pt x="6531" y="47296"/>
                  <a:pt x="7089" y="47808"/>
                  <a:pt x="7691" y="48299"/>
                </a:cubicBezTo>
                <a:cubicBezTo>
                  <a:pt x="11898" y="51654"/>
                  <a:pt x="17330" y="53061"/>
                  <a:pt x="22738" y="53061"/>
                </a:cubicBezTo>
                <a:cubicBezTo>
                  <a:pt x="23977" y="53061"/>
                  <a:pt x="25215" y="52987"/>
                  <a:pt x="26437" y="52846"/>
                </a:cubicBezTo>
                <a:cubicBezTo>
                  <a:pt x="40145" y="51241"/>
                  <a:pt x="52449" y="41054"/>
                  <a:pt x="56595" y="27881"/>
                </a:cubicBezTo>
                <a:cubicBezTo>
                  <a:pt x="58066" y="23200"/>
                  <a:pt x="58557" y="18118"/>
                  <a:pt x="57375" y="13348"/>
                </a:cubicBezTo>
                <a:cubicBezTo>
                  <a:pt x="56194" y="8578"/>
                  <a:pt x="53229" y="4164"/>
                  <a:pt x="48905" y="1779"/>
                </a:cubicBezTo>
                <a:cubicBezTo>
                  <a:pt x="46790" y="613"/>
                  <a:pt x="44366" y="1"/>
                  <a:pt x="419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3341721">
            <a:off x="5870173" y="422893"/>
            <a:ext cx="2722227" cy="2059126"/>
          </a:xfrm>
          <a:custGeom>
            <a:avLst/>
            <a:gdLst/>
            <a:ahLst/>
            <a:cxnLst/>
            <a:rect l="l" t="t" r="r" b="b"/>
            <a:pathLst>
              <a:path w="61210" h="46300" extrusionOk="0">
                <a:moveTo>
                  <a:pt x="31065" y="1"/>
                </a:moveTo>
                <a:cubicBezTo>
                  <a:pt x="28970" y="1"/>
                  <a:pt x="26896" y="394"/>
                  <a:pt x="24943" y="1168"/>
                </a:cubicBezTo>
                <a:cubicBezTo>
                  <a:pt x="20842" y="2795"/>
                  <a:pt x="17588" y="6071"/>
                  <a:pt x="15960" y="10173"/>
                </a:cubicBezTo>
                <a:cubicBezTo>
                  <a:pt x="14467" y="13918"/>
                  <a:pt x="13977" y="18019"/>
                  <a:pt x="11859" y="21496"/>
                </a:cubicBezTo>
                <a:cubicBezTo>
                  <a:pt x="8404" y="27158"/>
                  <a:pt x="1" y="32040"/>
                  <a:pt x="714" y="39551"/>
                </a:cubicBezTo>
                <a:cubicBezTo>
                  <a:pt x="1026" y="42917"/>
                  <a:pt x="4258" y="45748"/>
                  <a:pt x="7512" y="46216"/>
                </a:cubicBezTo>
                <a:cubicBezTo>
                  <a:pt x="7907" y="46273"/>
                  <a:pt x="8300" y="46300"/>
                  <a:pt x="8689" y="46300"/>
                </a:cubicBezTo>
                <a:cubicBezTo>
                  <a:pt x="12125" y="46300"/>
                  <a:pt x="15337" y="44222"/>
                  <a:pt x="18100" y="42360"/>
                </a:cubicBezTo>
                <a:cubicBezTo>
                  <a:pt x="24720" y="37857"/>
                  <a:pt x="31742" y="37033"/>
                  <a:pt x="39543" y="36230"/>
                </a:cubicBezTo>
                <a:cubicBezTo>
                  <a:pt x="45896" y="35584"/>
                  <a:pt x="53920" y="34001"/>
                  <a:pt x="57888" y="28451"/>
                </a:cubicBezTo>
                <a:cubicBezTo>
                  <a:pt x="61209" y="23814"/>
                  <a:pt x="60184" y="16726"/>
                  <a:pt x="57153" y="12179"/>
                </a:cubicBezTo>
                <a:cubicBezTo>
                  <a:pt x="54611" y="8412"/>
                  <a:pt x="50466" y="6673"/>
                  <a:pt x="46275" y="5224"/>
                </a:cubicBezTo>
                <a:cubicBezTo>
                  <a:pt x="42709" y="3998"/>
                  <a:pt x="39588" y="1703"/>
                  <a:pt x="35999" y="677"/>
                </a:cubicBezTo>
                <a:cubicBezTo>
                  <a:pt x="34818" y="321"/>
                  <a:pt x="33614" y="120"/>
                  <a:pt x="32388" y="53"/>
                </a:cubicBezTo>
                <a:cubicBezTo>
                  <a:pt x="31947" y="18"/>
                  <a:pt x="31506" y="1"/>
                  <a:pt x="3106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 hasCustomPrompt="1"/>
          </p:nvPr>
        </p:nvSpPr>
        <p:spPr>
          <a:xfrm>
            <a:off x="771625" y="651213"/>
            <a:ext cx="2023200" cy="1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"/>
          </p:nvPr>
        </p:nvSpPr>
        <p:spPr>
          <a:xfrm>
            <a:off x="706225" y="1798125"/>
            <a:ext cx="2154000" cy="5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2" hasCustomPrompt="1"/>
          </p:nvPr>
        </p:nvSpPr>
        <p:spPr>
          <a:xfrm>
            <a:off x="3560400" y="1732800"/>
            <a:ext cx="2023200" cy="1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3"/>
          </p:nvPr>
        </p:nvSpPr>
        <p:spPr>
          <a:xfrm>
            <a:off x="3495000" y="2879700"/>
            <a:ext cx="2154000" cy="5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 idx="4" hasCustomPrompt="1"/>
          </p:nvPr>
        </p:nvSpPr>
        <p:spPr>
          <a:xfrm>
            <a:off x="6349175" y="2814388"/>
            <a:ext cx="2023200" cy="1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5"/>
          </p:nvPr>
        </p:nvSpPr>
        <p:spPr>
          <a:xfrm>
            <a:off x="6283775" y="3961300"/>
            <a:ext cx="2154000" cy="5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 rot="10800000">
            <a:off x="6664991" y="-57879"/>
            <a:ext cx="2513400" cy="1297431"/>
          </a:xfrm>
          <a:custGeom>
            <a:avLst/>
            <a:gdLst/>
            <a:ahLst/>
            <a:cxnLst/>
            <a:rect l="l" t="t" r="r" b="b"/>
            <a:pathLst>
              <a:path w="70995" h="36648" extrusionOk="0">
                <a:moveTo>
                  <a:pt x="16136" y="1"/>
                </a:moveTo>
                <a:cubicBezTo>
                  <a:pt x="14905" y="1"/>
                  <a:pt x="13674" y="98"/>
                  <a:pt x="12460" y="292"/>
                </a:cubicBezTo>
                <a:cubicBezTo>
                  <a:pt x="9942" y="693"/>
                  <a:pt x="0" y="3435"/>
                  <a:pt x="401" y="6935"/>
                </a:cubicBezTo>
                <a:cubicBezTo>
                  <a:pt x="535" y="8138"/>
                  <a:pt x="557" y="9141"/>
                  <a:pt x="780" y="10323"/>
                </a:cubicBezTo>
                <a:lnTo>
                  <a:pt x="780" y="36647"/>
                </a:lnTo>
                <a:lnTo>
                  <a:pt x="70994" y="35845"/>
                </a:lnTo>
                <a:cubicBezTo>
                  <a:pt x="69323" y="31922"/>
                  <a:pt x="66581" y="28467"/>
                  <a:pt x="62368" y="26372"/>
                </a:cubicBezTo>
                <a:cubicBezTo>
                  <a:pt x="57509" y="23987"/>
                  <a:pt x="51847" y="24923"/>
                  <a:pt x="46810" y="22382"/>
                </a:cubicBezTo>
                <a:cubicBezTo>
                  <a:pt x="42574" y="20264"/>
                  <a:pt x="38830" y="16988"/>
                  <a:pt x="36355" y="12908"/>
                </a:cubicBezTo>
                <a:cubicBezTo>
                  <a:pt x="33658" y="8428"/>
                  <a:pt x="31273" y="5107"/>
                  <a:pt x="26481" y="2521"/>
                </a:cubicBezTo>
                <a:cubicBezTo>
                  <a:pt x="23312" y="829"/>
                  <a:pt x="19723" y="1"/>
                  <a:pt x="16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/>
          <p:nvPr/>
        </p:nvSpPr>
        <p:spPr>
          <a:xfrm rot="-5400000" flipH="1">
            <a:off x="7544078" y="432284"/>
            <a:ext cx="2153456" cy="1111625"/>
          </a:xfrm>
          <a:custGeom>
            <a:avLst/>
            <a:gdLst/>
            <a:ahLst/>
            <a:cxnLst/>
            <a:rect l="l" t="t" r="r" b="b"/>
            <a:pathLst>
              <a:path w="70995" h="36648" extrusionOk="0">
                <a:moveTo>
                  <a:pt x="16136" y="1"/>
                </a:moveTo>
                <a:cubicBezTo>
                  <a:pt x="14905" y="1"/>
                  <a:pt x="13674" y="98"/>
                  <a:pt x="12460" y="292"/>
                </a:cubicBezTo>
                <a:cubicBezTo>
                  <a:pt x="9942" y="693"/>
                  <a:pt x="0" y="3435"/>
                  <a:pt x="401" y="6935"/>
                </a:cubicBezTo>
                <a:cubicBezTo>
                  <a:pt x="535" y="8138"/>
                  <a:pt x="557" y="9141"/>
                  <a:pt x="780" y="10323"/>
                </a:cubicBezTo>
                <a:lnTo>
                  <a:pt x="780" y="36647"/>
                </a:lnTo>
                <a:lnTo>
                  <a:pt x="70994" y="35845"/>
                </a:lnTo>
                <a:cubicBezTo>
                  <a:pt x="69323" y="31922"/>
                  <a:pt x="66581" y="28467"/>
                  <a:pt x="62368" y="26372"/>
                </a:cubicBezTo>
                <a:cubicBezTo>
                  <a:pt x="57509" y="23987"/>
                  <a:pt x="51847" y="24923"/>
                  <a:pt x="46810" y="22382"/>
                </a:cubicBezTo>
                <a:cubicBezTo>
                  <a:pt x="42574" y="20264"/>
                  <a:pt x="38830" y="16988"/>
                  <a:pt x="36355" y="12908"/>
                </a:cubicBezTo>
                <a:cubicBezTo>
                  <a:pt x="33658" y="8428"/>
                  <a:pt x="31273" y="5107"/>
                  <a:pt x="26481" y="2521"/>
                </a:cubicBezTo>
                <a:cubicBezTo>
                  <a:pt x="23312" y="829"/>
                  <a:pt x="19723" y="1"/>
                  <a:pt x="16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-42224" y="4345049"/>
            <a:ext cx="1652231" cy="852891"/>
          </a:xfrm>
          <a:custGeom>
            <a:avLst/>
            <a:gdLst/>
            <a:ahLst/>
            <a:cxnLst/>
            <a:rect l="l" t="t" r="r" b="b"/>
            <a:pathLst>
              <a:path w="70995" h="36648" extrusionOk="0">
                <a:moveTo>
                  <a:pt x="16136" y="1"/>
                </a:moveTo>
                <a:cubicBezTo>
                  <a:pt x="14905" y="1"/>
                  <a:pt x="13674" y="98"/>
                  <a:pt x="12460" y="292"/>
                </a:cubicBezTo>
                <a:cubicBezTo>
                  <a:pt x="9942" y="693"/>
                  <a:pt x="0" y="3435"/>
                  <a:pt x="401" y="6935"/>
                </a:cubicBezTo>
                <a:cubicBezTo>
                  <a:pt x="535" y="8138"/>
                  <a:pt x="557" y="9141"/>
                  <a:pt x="780" y="10323"/>
                </a:cubicBezTo>
                <a:lnTo>
                  <a:pt x="780" y="36647"/>
                </a:lnTo>
                <a:lnTo>
                  <a:pt x="70994" y="35845"/>
                </a:lnTo>
                <a:cubicBezTo>
                  <a:pt x="69323" y="31922"/>
                  <a:pt x="66581" y="28467"/>
                  <a:pt x="62368" y="26372"/>
                </a:cubicBezTo>
                <a:cubicBezTo>
                  <a:pt x="57509" y="23987"/>
                  <a:pt x="51847" y="24923"/>
                  <a:pt x="46810" y="22382"/>
                </a:cubicBezTo>
                <a:cubicBezTo>
                  <a:pt x="42574" y="20264"/>
                  <a:pt x="38830" y="16988"/>
                  <a:pt x="36355" y="12908"/>
                </a:cubicBezTo>
                <a:cubicBezTo>
                  <a:pt x="33658" y="8428"/>
                  <a:pt x="31273" y="5107"/>
                  <a:pt x="26481" y="2521"/>
                </a:cubicBezTo>
                <a:cubicBezTo>
                  <a:pt x="23312" y="829"/>
                  <a:pt x="19723" y="1"/>
                  <a:pt x="16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8043197" y="-65680"/>
            <a:ext cx="1219808" cy="3187149"/>
          </a:xfrm>
          <a:custGeom>
            <a:avLst/>
            <a:gdLst/>
            <a:ahLst/>
            <a:cxnLst/>
            <a:rect l="l" t="t" r="r" b="b"/>
            <a:pathLst>
              <a:path w="41483" h="108388" extrusionOk="0">
                <a:moveTo>
                  <a:pt x="9686" y="0"/>
                </a:moveTo>
                <a:cubicBezTo>
                  <a:pt x="9503" y="0"/>
                  <a:pt x="9320" y="15"/>
                  <a:pt x="9139" y="57"/>
                </a:cubicBezTo>
                <a:cubicBezTo>
                  <a:pt x="3255" y="1328"/>
                  <a:pt x="402" y="9619"/>
                  <a:pt x="246" y="14858"/>
                </a:cubicBezTo>
                <a:cubicBezTo>
                  <a:pt x="0" y="23350"/>
                  <a:pt x="5149" y="28856"/>
                  <a:pt x="11836" y="33225"/>
                </a:cubicBezTo>
                <a:cubicBezTo>
                  <a:pt x="15849" y="35833"/>
                  <a:pt x="19972" y="38351"/>
                  <a:pt x="23383" y="41762"/>
                </a:cubicBezTo>
                <a:cubicBezTo>
                  <a:pt x="27997" y="46376"/>
                  <a:pt x="30137" y="52327"/>
                  <a:pt x="28799" y="58814"/>
                </a:cubicBezTo>
                <a:cubicBezTo>
                  <a:pt x="27640" y="64297"/>
                  <a:pt x="24542" y="69023"/>
                  <a:pt x="22268" y="74038"/>
                </a:cubicBezTo>
                <a:cubicBezTo>
                  <a:pt x="20017" y="79053"/>
                  <a:pt x="19482" y="84670"/>
                  <a:pt x="20730" y="90020"/>
                </a:cubicBezTo>
                <a:cubicBezTo>
                  <a:pt x="22134" y="95905"/>
                  <a:pt x="25991" y="102413"/>
                  <a:pt x="31697" y="104999"/>
                </a:cubicBezTo>
                <a:cubicBezTo>
                  <a:pt x="33190" y="105690"/>
                  <a:pt x="37492" y="107050"/>
                  <a:pt x="38228" y="108387"/>
                </a:cubicBezTo>
                <a:lnTo>
                  <a:pt x="41482" y="57"/>
                </a:lnTo>
                <a:lnTo>
                  <a:pt x="11190" y="57"/>
                </a:lnTo>
                <a:cubicBezTo>
                  <a:pt x="11095" y="66"/>
                  <a:pt x="11001" y="70"/>
                  <a:pt x="10906" y="70"/>
                </a:cubicBezTo>
                <a:cubicBezTo>
                  <a:pt x="10497" y="70"/>
                  <a:pt x="10089" y="0"/>
                  <a:pt x="96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6_1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/>
          <p:nvPr/>
        </p:nvSpPr>
        <p:spPr>
          <a:xfrm rot="-5256119" flipH="1">
            <a:off x="855245" y="3160706"/>
            <a:ext cx="1147595" cy="2998470"/>
          </a:xfrm>
          <a:custGeom>
            <a:avLst/>
            <a:gdLst/>
            <a:ahLst/>
            <a:cxnLst/>
            <a:rect l="l" t="t" r="r" b="b"/>
            <a:pathLst>
              <a:path w="41483" h="108388" extrusionOk="0">
                <a:moveTo>
                  <a:pt x="9686" y="0"/>
                </a:moveTo>
                <a:cubicBezTo>
                  <a:pt x="9503" y="0"/>
                  <a:pt x="9320" y="15"/>
                  <a:pt x="9139" y="57"/>
                </a:cubicBezTo>
                <a:cubicBezTo>
                  <a:pt x="3255" y="1328"/>
                  <a:pt x="402" y="9619"/>
                  <a:pt x="246" y="14858"/>
                </a:cubicBezTo>
                <a:cubicBezTo>
                  <a:pt x="0" y="23350"/>
                  <a:pt x="5149" y="28856"/>
                  <a:pt x="11836" y="33225"/>
                </a:cubicBezTo>
                <a:cubicBezTo>
                  <a:pt x="15849" y="35833"/>
                  <a:pt x="19972" y="38351"/>
                  <a:pt x="23383" y="41762"/>
                </a:cubicBezTo>
                <a:cubicBezTo>
                  <a:pt x="27997" y="46376"/>
                  <a:pt x="30137" y="52327"/>
                  <a:pt x="28799" y="58814"/>
                </a:cubicBezTo>
                <a:cubicBezTo>
                  <a:pt x="27640" y="64297"/>
                  <a:pt x="24542" y="69023"/>
                  <a:pt x="22268" y="74038"/>
                </a:cubicBezTo>
                <a:cubicBezTo>
                  <a:pt x="20017" y="79053"/>
                  <a:pt x="19482" y="84670"/>
                  <a:pt x="20730" y="90020"/>
                </a:cubicBezTo>
                <a:cubicBezTo>
                  <a:pt x="22134" y="95905"/>
                  <a:pt x="25991" y="102413"/>
                  <a:pt x="31697" y="104999"/>
                </a:cubicBezTo>
                <a:cubicBezTo>
                  <a:pt x="33190" y="105690"/>
                  <a:pt x="37492" y="107050"/>
                  <a:pt x="38228" y="108387"/>
                </a:cubicBezTo>
                <a:lnTo>
                  <a:pt x="41482" y="57"/>
                </a:lnTo>
                <a:lnTo>
                  <a:pt x="11190" y="57"/>
                </a:lnTo>
                <a:cubicBezTo>
                  <a:pt x="11095" y="66"/>
                  <a:pt x="11001" y="70"/>
                  <a:pt x="10906" y="70"/>
                </a:cubicBezTo>
                <a:cubicBezTo>
                  <a:pt x="10497" y="70"/>
                  <a:pt x="10089" y="0"/>
                  <a:pt x="96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6_1_1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>
            <a:off x="7650146" y="326272"/>
            <a:ext cx="1234568" cy="1049072"/>
          </a:xfrm>
          <a:custGeom>
            <a:avLst/>
            <a:gdLst/>
            <a:ahLst/>
            <a:cxnLst/>
            <a:rect l="l" t="t" r="r" b="b"/>
            <a:pathLst>
              <a:path w="40765" h="34640" extrusionOk="0">
                <a:moveTo>
                  <a:pt x="21166" y="0"/>
                </a:moveTo>
                <a:cubicBezTo>
                  <a:pt x="21021" y="0"/>
                  <a:pt x="20876" y="1"/>
                  <a:pt x="20731" y="3"/>
                </a:cubicBezTo>
                <a:cubicBezTo>
                  <a:pt x="19371" y="3"/>
                  <a:pt x="18011" y="181"/>
                  <a:pt x="16696" y="516"/>
                </a:cubicBezTo>
                <a:cubicBezTo>
                  <a:pt x="0" y="4839"/>
                  <a:pt x="8041" y="34639"/>
                  <a:pt x="23643" y="34639"/>
                </a:cubicBezTo>
                <a:cubicBezTo>
                  <a:pt x="24934" y="34639"/>
                  <a:pt x="26278" y="34435"/>
                  <a:pt x="27663" y="33996"/>
                </a:cubicBezTo>
                <a:cubicBezTo>
                  <a:pt x="35264" y="31588"/>
                  <a:pt x="40212" y="22717"/>
                  <a:pt x="40435" y="15093"/>
                </a:cubicBezTo>
                <a:cubicBezTo>
                  <a:pt x="40764" y="4378"/>
                  <a:pt x="30797" y="0"/>
                  <a:pt x="211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/>
          <p:nvPr/>
        </p:nvSpPr>
        <p:spPr>
          <a:xfrm rot="-5400000">
            <a:off x="7302451" y="3240878"/>
            <a:ext cx="2565049" cy="1324092"/>
          </a:xfrm>
          <a:custGeom>
            <a:avLst/>
            <a:gdLst/>
            <a:ahLst/>
            <a:cxnLst/>
            <a:rect l="l" t="t" r="r" b="b"/>
            <a:pathLst>
              <a:path w="70995" h="36648" extrusionOk="0">
                <a:moveTo>
                  <a:pt x="16136" y="1"/>
                </a:moveTo>
                <a:cubicBezTo>
                  <a:pt x="14905" y="1"/>
                  <a:pt x="13674" y="98"/>
                  <a:pt x="12460" y="292"/>
                </a:cubicBezTo>
                <a:cubicBezTo>
                  <a:pt x="9942" y="693"/>
                  <a:pt x="0" y="3435"/>
                  <a:pt x="401" y="6935"/>
                </a:cubicBezTo>
                <a:cubicBezTo>
                  <a:pt x="535" y="8138"/>
                  <a:pt x="557" y="9141"/>
                  <a:pt x="780" y="10323"/>
                </a:cubicBezTo>
                <a:lnTo>
                  <a:pt x="780" y="36647"/>
                </a:lnTo>
                <a:lnTo>
                  <a:pt x="70994" y="35845"/>
                </a:lnTo>
                <a:cubicBezTo>
                  <a:pt x="69323" y="31922"/>
                  <a:pt x="66581" y="28467"/>
                  <a:pt x="62368" y="26372"/>
                </a:cubicBezTo>
                <a:cubicBezTo>
                  <a:pt x="57509" y="23987"/>
                  <a:pt x="51847" y="24923"/>
                  <a:pt x="46810" y="22382"/>
                </a:cubicBezTo>
                <a:cubicBezTo>
                  <a:pt x="42574" y="20264"/>
                  <a:pt x="38830" y="16988"/>
                  <a:pt x="36355" y="12908"/>
                </a:cubicBezTo>
                <a:cubicBezTo>
                  <a:pt x="33658" y="8428"/>
                  <a:pt x="31273" y="5107"/>
                  <a:pt x="26481" y="2521"/>
                </a:cubicBezTo>
                <a:cubicBezTo>
                  <a:pt x="23312" y="829"/>
                  <a:pt x="19723" y="1"/>
                  <a:pt x="16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6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635525" y="2856625"/>
            <a:ext cx="3977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51250" y="733400"/>
            <a:ext cx="2350800" cy="20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35525" y="3709180"/>
            <a:ext cx="4227900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6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 rot="5528689" flipH="1">
            <a:off x="7002723" y="-1073238"/>
            <a:ext cx="1205407" cy="3149523"/>
          </a:xfrm>
          <a:custGeom>
            <a:avLst/>
            <a:gdLst/>
            <a:ahLst/>
            <a:cxnLst/>
            <a:rect l="l" t="t" r="r" b="b"/>
            <a:pathLst>
              <a:path w="41483" h="108388" extrusionOk="0">
                <a:moveTo>
                  <a:pt x="9686" y="0"/>
                </a:moveTo>
                <a:cubicBezTo>
                  <a:pt x="9503" y="0"/>
                  <a:pt x="9320" y="15"/>
                  <a:pt x="9139" y="57"/>
                </a:cubicBezTo>
                <a:cubicBezTo>
                  <a:pt x="3255" y="1328"/>
                  <a:pt x="402" y="9619"/>
                  <a:pt x="246" y="14858"/>
                </a:cubicBezTo>
                <a:cubicBezTo>
                  <a:pt x="0" y="23350"/>
                  <a:pt x="5149" y="28856"/>
                  <a:pt x="11836" y="33225"/>
                </a:cubicBezTo>
                <a:cubicBezTo>
                  <a:pt x="15849" y="35833"/>
                  <a:pt x="19972" y="38351"/>
                  <a:pt x="23383" y="41762"/>
                </a:cubicBezTo>
                <a:cubicBezTo>
                  <a:pt x="27997" y="46376"/>
                  <a:pt x="30137" y="52327"/>
                  <a:pt x="28799" y="58814"/>
                </a:cubicBezTo>
                <a:cubicBezTo>
                  <a:pt x="27640" y="64297"/>
                  <a:pt x="24542" y="69023"/>
                  <a:pt x="22268" y="74038"/>
                </a:cubicBezTo>
                <a:cubicBezTo>
                  <a:pt x="20017" y="79053"/>
                  <a:pt x="19482" y="84670"/>
                  <a:pt x="20730" y="90020"/>
                </a:cubicBezTo>
                <a:cubicBezTo>
                  <a:pt x="22134" y="95905"/>
                  <a:pt x="25991" y="102413"/>
                  <a:pt x="31697" y="104999"/>
                </a:cubicBezTo>
                <a:cubicBezTo>
                  <a:pt x="33190" y="105690"/>
                  <a:pt x="37492" y="107050"/>
                  <a:pt x="38228" y="108387"/>
                </a:cubicBezTo>
                <a:lnTo>
                  <a:pt x="41482" y="57"/>
                </a:lnTo>
                <a:lnTo>
                  <a:pt x="11190" y="57"/>
                </a:lnTo>
                <a:cubicBezTo>
                  <a:pt x="11095" y="66"/>
                  <a:pt x="11001" y="70"/>
                  <a:pt x="10906" y="70"/>
                </a:cubicBezTo>
                <a:cubicBezTo>
                  <a:pt x="10497" y="70"/>
                  <a:pt x="10089" y="0"/>
                  <a:pt x="96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6_1_1_1_1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6_1_1_1_1_1_1_1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/>
          <p:nvPr/>
        </p:nvSpPr>
        <p:spPr>
          <a:xfrm rot="-5400000" flipH="1">
            <a:off x="7482104" y="482656"/>
            <a:ext cx="2257109" cy="1165132"/>
          </a:xfrm>
          <a:custGeom>
            <a:avLst/>
            <a:gdLst/>
            <a:ahLst/>
            <a:cxnLst/>
            <a:rect l="l" t="t" r="r" b="b"/>
            <a:pathLst>
              <a:path w="70995" h="36648" extrusionOk="0">
                <a:moveTo>
                  <a:pt x="16136" y="1"/>
                </a:moveTo>
                <a:cubicBezTo>
                  <a:pt x="14905" y="1"/>
                  <a:pt x="13674" y="98"/>
                  <a:pt x="12460" y="292"/>
                </a:cubicBezTo>
                <a:cubicBezTo>
                  <a:pt x="9942" y="693"/>
                  <a:pt x="0" y="3435"/>
                  <a:pt x="401" y="6935"/>
                </a:cubicBezTo>
                <a:cubicBezTo>
                  <a:pt x="535" y="8138"/>
                  <a:pt x="557" y="9141"/>
                  <a:pt x="780" y="10323"/>
                </a:cubicBezTo>
                <a:lnTo>
                  <a:pt x="780" y="36647"/>
                </a:lnTo>
                <a:lnTo>
                  <a:pt x="70994" y="35845"/>
                </a:lnTo>
                <a:cubicBezTo>
                  <a:pt x="69323" y="31922"/>
                  <a:pt x="66581" y="28467"/>
                  <a:pt x="62368" y="26372"/>
                </a:cubicBezTo>
                <a:cubicBezTo>
                  <a:pt x="57509" y="23987"/>
                  <a:pt x="51847" y="24923"/>
                  <a:pt x="46810" y="22382"/>
                </a:cubicBezTo>
                <a:cubicBezTo>
                  <a:pt x="42574" y="20264"/>
                  <a:pt x="38830" y="16988"/>
                  <a:pt x="36355" y="12908"/>
                </a:cubicBezTo>
                <a:cubicBezTo>
                  <a:pt x="33658" y="8428"/>
                  <a:pt x="31273" y="5107"/>
                  <a:pt x="26481" y="2521"/>
                </a:cubicBezTo>
                <a:cubicBezTo>
                  <a:pt x="23312" y="829"/>
                  <a:pt x="19723" y="1"/>
                  <a:pt x="16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6_1_1_1_1_1_1_1_1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/>
          <p:nvPr/>
        </p:nvSpPr>
        <p:spPr>
          <a:xfrm flipH="1">
            <a:off x="5459365" y="-126500"/>
            <a:ext cx="3726710" cy="980866"/>
          </a:xfrm>
          <a:custGeom>
            <a:avLst/>
            <a:gdLst/>
            <a:ahLst/>
            <a:cxnLst/>
            <a:rect l="l" t="t" r="r" b="b"/>
            <a:pathLst>
              <a:path w="127835" h="38103" extrusionOk="0">
                <a:moveTo>
                  <a:pt x="127835" y="1"/>
                </a:moveTo>
                <a:lnTo>
                  <a:pt x="126676" y="720"/>
                </a:lnTo>
                <a:lnTo>
                  <a:pt x="126676" y="720"/>
                </a:lnTo>
                <a:cubicBezTo>
                  <a:pt x="127084" y="477"/>
                  <a:pt x="127474" y="238"/>
                  <a:pt x="127835" y="1"/>
                </a:cubicBezTo>
                <a:close/>
                <a:moveTo>
                  <a:pt x="126676" y="720"/>
                </a:moveTo>
                <a:lnTo>
                  <a:pt x="126676" y="720"/>
                </a:lnTo>
                <a:cubicBezTo>
                  <a:pt x="124668" y="1915"/>
                  <a:pt x="122221" y="3184"/>
                  <a:pt x="120590" y="4592"/>
                </a:cubicBezTo>
                <a:lnTo>
                  <a:pt x="201" y="4369"/>
                </a:lnTo>
                <a:lnTo>
                  <a:pt x="201" y="24096"/>
                </a:lnTo>
                <a:cubicBezTo>
                  <a:pt x="201" y="24498"/>
                  <a:pt x="1" y="24698"/>
                  <a:pt x="1" y="25099"/>
                </a:cubicBezTo>
                <a:cubicBezTo>
                  <a:pt x="2141" y="26236"/>
                  <a:pt x="4169" y="28577"/>
                  <a:pt x="6197" y="30048"/>
                </a:cubicBezTo>
                <a:cubicBezTo>
                  <a:pt x="13885" y="35639"/>
                  <a:pt x="23146" y="38102"/>
                  <a:pt x="32547" y="38102"/>
                </a:cubicBezTo>
                <a:cubicBezTo>
                  <a:pt x="33340" y="38102"/>
                  <a:pt x="34135" y="38085"/>
                  <a:pt x="34929" y="38050"/>
                </a:cubicBezTo>
                <a:cubicBezTo>
                  <a:pt x="44692" y="37626"/>
                  <a:pt x="54389" y="33547"/>
                  <a:pt x="62792" y="28822"/>
                </a:cubicBezTo>
                <a:cubicBezTo>
                  <a:pt x="75676" y="21600"/>
                  <a:pt x="90900" y="19794"/>
                  <a:pt x="105411" y="19527"/>
                </a:cubicBezTo>
                <a:cubicBezTo>
                  <a:pt x="109356" y="19460"/>
                  <a:pt x="113368" y="19237"/>
                  <a:pt x="117091" y="17922"/>
                </a:cubicBezTo>
                <a:cubicBezTo>
                  <a:pt x="124781" y="15203"/>
                  <a:pt x="126564" y="9028"/>
                  <a:pt x="127612" y="1628"/>
                </a:cubicBezTo>
                <a:cubicBezTo>
                  <a:pt x="127211" y="1606"/>
                  <a:pt x="126815" y="1600"/>
                  <a:pt x="126422" y="1600"/>
                </a:cubicBezTo>
                <a:cubicBezTo>
                  <a:pt x="126029" y="1600"/>
                  <a:pt x="125639" y="1606"/>
                  <a:pt x="125249" y="1606"/>
                </a:cubicBezTo>
                <a:lnTo>
                  <a:pt x="126676" y="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7001853" y="4515175"/>
            <a:ext cx="2231263" cy="669178"/>
          </a:xfrm>
          <a:custGeom>
            <a:avLst/>
            <a:gdLst/>
            <a:ahLst/>
            <a:cxnLst/>
            <a:rect l="l" t="t" r="r" b="b"/>
            <a:pathLst>
              <a:path w="106036" h="23173" extrusionOk="0">
                <a:moveTo>
                  <a:pt x="90285" y="1"/>
                </a:moveTo>
                <a:cubicBezTo>
                  <a:pt x="86197" y="1"/>
                  <a:pt x="82210" y="1051"/>
                  <a:pt x="78529" y="2978"/>
                </a:cubicBezTo>
                <a:cubicBezTo>
                  <a:pt x="73475" y="5622"/>
                  <a:pt x="69400" y="8614"/>
                  <a:pt x="63610" y="8614"/>
                </a:cubicBezTo>
                <a:cubicBezTo>
                  <a:pt x="63349" y="8614"/>
                  <a:pt x="63083" y="8608"/>
                  <a:pt x="62814" y="8595"/>
                </a:cubicBezTo>
                <a:cubicBezTo>
                  <a:pt x="56417" y="8328"/>
                  <a:pt x="50800" y="5608"/>
                  <a:pt x="44693" y="3959"/>
                </a:cubicBezTo>
                <a:cubicBezTo>
                  <a:pt x="40840" y="2929"/>
                  <a:pt x="36776" y="2292"/>
                  <a:pt x="32741" y="2292"/>
                </a:cubicBezTo>
                <a:cubicBezTo>
                  <a:pt x="27603" y="2292"/>
                  <a:pt x="22512" y="3326"/>
                  <a:pt x="17967" y="5898"/>
                </a:cubicBezTo>
                <a:cubicBezTo>
                  <a:pt x="14512" y="7837"/>
                  <a:pt x="10410" y="10111"/>
                  <a:pt x="7557" y="12808"/>
                </a:cubicBezTo>
                <a:cubicBezTo>
                  <a:pt x="4392" y="15817"/>
                  <a:pt x="2364" y="19606"/>
                  <a:pt x="1" y="23173"/>
                </a:cubicBezTo>
                <a:lnTo>
                  <a:pt x="103427" y="22950"/>
                </a:lnTo>
                <a:cubicBezTo>
                  <a:pt x="103851" y="18224"/>
                  <a:pt x="105255" y="14168"/>
                  <a:pt x="105857" y="9420"/>
                </a:cubicBezTo>
                <a:cubicBezTo>
                  <a:pt x="106035" y="7949"/>
                  <a:pt x="106013" y="6032"/>
                  <a:pt x="104854" y="4783"/>
                </a:cubicBezTo>
                <a:cubicBezTo>
                  <a:pt x="103695" y="4471"/>
                  <a:pt x="102848" y="3424"/>
                  <a:pt x="101822" y="2777"/>
                </a:cubicBezTo>
                <a:cubicBezTo>
                  <a:pt x="99437" y="1306"/>
                  <a:pt x="96651" y="704"/>
                  <a:pt x="93932" y="281"/>
                </a:cubicBezTo>
                <a:cubicBezTo>
                  <a:pt x="92711" y="93"/>
                  <a:pt x="91493" y="1"/>
                  <a:pt x="9028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6_1_1_1_1_1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6_1_1_1_1_1_1_1_1_1_1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4992350" y="1267875"/>
            <a:ext cx="3542700" cy="12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subTitle" idx="1"/>
          </p:nvPr>
        </p:nvSpPr>
        <p:spPr>
          <a:xfrm>
            <a:off x="4443375" y="2493400"/>
            <a:ext cx="4091700" cy="15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/>
          <p:nvPr/>
        </p:nvSpPr>
        <p:spPr>
          <a:xfrm>
            <a:off x="5374634" y="4335452"/>
            <a:ext cx="3887280" cy="849522"/>
          </a:xfrm>
          <a:custGeom>
            <a:avLst/>
            <a:gdLst/>
            <a:ahLst/>
            <a:cxnLst/>
            <a:rect l="l" t="t" r="r" b="b"/>
            <a:pathLst>
              <a:path w="106036" h="23173" extrusionOk="0">
                <a:moveTo>
                  <a:pt x="90285" y="1"/>
                </a:moveTo>
                <a:cubicBezTo>
                  <a:pt x="86197" y="1"/>
                  <a:pt x="82210" y="1051"/>
                  <a:pt x="78529" y="2978"/>
                </a:cubicBezTo>
                <a:cubicBezTo>
                  <a:pt x="73475" y="5622"/>
                  <a:pt x="69400" y="8614"/>
                  <a:pt x="63610" y="8614"/>
                </a:cubicBezTo>
                <a:cubicBezTo>
                  <a:pt x="63349" y="8614"/>
                  <a:pt x="63083" y="8608"/>
                  <a:pt x="62814" y="8595"/>
                </a:cubicBezTo>
                <a:cubicBezTo>
                  <a:pt x="56417" y="8328"/>
                  <a:pt x="50800" y="5608"/>
                  <a:pt x="44693" y="3959"/>
                </a:cubicBezTo>
                <a:cubicBezTo>
                  <a:pt x="40840" y="2929"/>
                  <a:pt x="36776" y="2292"/>
                  <a:pt x="32741" y="2292"/>
                </a:cubicBezTo>
                <a:cubicBezTo>
                  <a:pt x="27603" y="2292"/>
                  <a:pt x="22512" y="3326"/>
                  <a:pt x="17967" y="5898"/>
                </a:cubicBezTo>
                <a:cubicBezTo>
                  <a:pt x="14512" y="7837"/>
                  <a:pt x="10410" y="10111"/>
                  <a:pt x="7557" y="12808"/>
                </a:cubicBezTo>
                <a:cubicBezTo>
                  <a:pt x="4392" y="15817"/>
                  <a:pt x="2364" y="19606"/>
                  <a:pt x="1" y="23173"/>
                </a:cubicBezTo>
                <a:lnTo>
                  <a:pt x="103427" y="22950"/>
                </a:lnTo>
                <a:cubicBezTo>
                  <a:pt x="103851" y="18224"/>
                  <a:pt x="105255" y="14168"/>
                  <a:pt x="105857" y="9420"/>
                </a:cubicBezTo>
                <a:cubicBezTo>
                  <a:pt x="106035" y="7949"/>
                  <a:pt x="106013" y="6032"/>
                  <a:pt x="104854" y="4783"/>
                </a:cubicBezTo>
                <a:cubicBezTo>
                  <a:pt x="103695" y="4471"/>
                  <a:pt x="102848" y="3424"/>
                  <a:pt x="101822" y="2777"/>
                </a:cubicBezTo>
                <a:cubicBezTo>
                  <a:pt x="99437" y="1306"/>
                  <a:pt x="96651" y="704"/>
                  <a:pt x="93932" y="281"/>
                </a:cubicBezTo>
                <a:cubicBezTo>
                  <a:pt x="92711" y="93"/>
                  <a:pt x="91493" y="1"/>
                  <a:pt x="9028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/>
          <p:nvPr/>
        </p:nvSpPr>
        <p:spPr>
          <a:xfrm rot="-9432488">
            <a:off x="535216" y="992809"/>
            <a:ext cx="3466095" cy="2299677"/>
          </a:xfrm>
          <a:custGeom>
            <a:avLst/>
            <a:gdLst/>
            <a:ahLst/>
            <a:cxnLst/>
            <a:rect l="l" t="t" r="r" b="b"/>
            <a:pathLst>
              <a:path w="58557" h="53062" extrusionOk="0">
                <a:moveTo>
                  <a:pt x="41963" y="1"/>
                </a:moveTo>
                <a:cubicBezTo>
                  <a:pt x="39454" y="1"/>
                  <a:pt x="36968" y="668"/>
                  <a:pt x="34885" y="2069"/>
                </a:cubicBezTo>
                <a:cubicBezTo>
                  <a:pt x="30605" y="4967"/>
                  <a:pt x="30493" y="11275"/>
                  <a:pt x="26147" y="14306"/>
                </a:cubicBezTo>
                <a:cubicBezTo>
                  <a:pt x="23249" y="16357"/>
                  <a:pt x="19861" y="16268"/>
                  <a:pt x="16562" y="17092"/>
                </a:cubicBezTo>
                <a:cubicBezTo>
                  <a:pt x="13263" y="17917"/>
                  <a:pt x="10209" y="19589"/>
                  <a:pt x="7691" y="21907"/>
                </a:cubicBezTo>
                <a:cubicBezTo>
                  <a:pt x="2698" y="26588"/>
                  <a:pt x="0" y="34033"/>
                  <a:pt x="2229" y="40675"/>
                </a:cubicBezTo>
                <a:cubicBezTo>
                  <a:pt x="3010" y="42971"/>
                  <a:pt x="4302" y="45044"/>
                  <a:pt x="5974" y="46761"/>
                </a:cubicBezTo>
                <a:cubicBezTo>
                  <a:pt x="6531" y="47296"/>
                  <a:pt x="7089" y="47808"/>
                  <a:pt x="7691" y="48299"/>
                </a:cubicBezTo>
                <a:cubicBezTo>
                  <a:pt x="11898" y="51654"/>
                  <a:pt x="17330" y="53061"/>
                  <a:pt x="22738" y="53061"/>
                </a:cubicBezTo>
                <a:cubicBezTo>
                  <a:pt x="23977" y="53061"/>
                  <a:pt x="25215" y="52987"/>
                  <a:pt x="26437" y="52846"/>
                </a:cubicBezTo>
                <a:cubicBezTo>
                  <a:pt x="40145" y="51241"/>
                  <a:pt x="52449" y="41054"/>
                  <a:pt x="56595" y="27881"/>
                </a:cubicBezTo>
                <a:cubicBezTo>
                  <a:pt x="58066" y="23200"/>
                  <a:pt x="58557" y="18118"/>
                  <a:pt x="57375" y="13348"/>
                </a:cubicBezTo>
                <a:cubicBezTo>
                  <a:pt x="56194" y="8578"/>
                  <a:pt x="53229" y="4164"/>
                  <a:pt x="48905" y="1779"/>
                </a:cubicBezTo>
                <a:cubicBezTo>
                  <a:pt x="46790" y="613"/>
                  <a:pt x="44366" y="1"/>
                  <a:pt x="419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711725" y="1352500"/>
            <a:ext cx="30645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ubTitle" idx="1"/>
          </p:nvPr>
        </p:nvSpPr>
        <p:spPr>
          <a:xfrm>
            <a:off x="711725" y="3038550"/>
            <a:ext cx="3860400" cy="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/>
          <p:nvPr/>
        </p:nvSpPr>
        <p:spPr>
          <a:xfrm rot="-3560901">
            <a:off x="1138903" y="1832262"/>
            <a:ext cx="1908737" cy="2449407"/>
          </a:xfrm>
          <a:custGeom>
            <a:avLst/>
            <a:gdLst/>
            <a:ahLst/>
            <a:cxnLst/>
            <a:rect l="l" t="t" r="r" b="b"/>
            <a:pathLst>
              <a:path w="59003" h="60476" extrusionOk="0">
                <a:moveTo>
                  <a:pt x="21846" y="1"/>
                </a:moveTo>
                <a:cubicBezTo>
                  <a:pt x="21536" y="1"/>
                  <a:pt x="21230" y="11"/>
                  <a:pt x="20930" y="32"/>
                </a:cubicBezTo>
                <a:cubicBezTo>
                  <a:pt x="20106" y="99"/>
                  <a:pt x="19303" y="210"/>
                  <a:pt x="18501" y="433"/>
                </a:cubicBezTo>
                <a:cubicBezTo>
                  <a:pt x="15848" y="1169"/>
                  <a:pt x="13419" y="2529"/>
                  <a:pt x="11413" y="4401"/>
                </a:cubicBezTo>
                <a:cubicBezTo>
                  <a:pt x="5729" y="9528"/>
                  <a:pt x="2630" y="16817"/>
                  <a:pt x="1493" y="24306"/>
                </a:cubicBezTo>
                <a:cubicBezTo>
                  <a:pt x="312" y="32152"/>
                  <a:pt x="0" y="39486"/>
                  <a:pt x="4302" y="46418"/>
                </a:cubicBezTo>
                <a:cubicBezTo>
                  <a:pt x="7935" y="52236"/>
                  <a:pt x="13552" y="56850"/>
                  <a:pt x="20061" y="59034"/>
                </a:cubicBezTo>
                <a:cubicBezTo>
                  <a:pt x="22966" y="60008"/>
                  <a:pt x="26043" y="60476"/>
                  <a:pt x="29141" y="60476"/>
                </a:cubicBezTo>
                <a:cubicBezTo>
                  <a:pt x="38307" y="60476"/>
                  <a:pt x="47653" y="56379"/>
                  <a:pt x="53251" y="49182"/>
                </a:cubicBezTo>
                <a:cubicBezTo>
                  <a:pt x="57219" y="44077"/>
                  <a:pt x="59002" y="37078"/>
                  <a:pt x="57018" y="30949"/>
                </a:cubicBezTo>
                <a:cubicBezTo>
                  <a:pt x="54968" y="24596"/>
                  <a:pt x="49774" y="21453"/>
                  <a:pt x="43577" y="20316"/>
                </a:cubicBezTo>
                <a:cubicBezTo>
                  <a:pt x="40011" y="19670"/>
                  <a:pt x="35575" y="19402"/>
                  <a:pt x="32856" y="16683"/>
                </a:cubicBezTo>
                <a:cubicBezTo>
                  <a:pt x="31429" y="15256"/>
                  <a:pt x="30961" y="13518"/>
                  <a:pt x="31028" y="11556"/>
                </a:cubicBezTo>
                <a:cubicBezTo>
                  <a:pt x="31117" y="8748"/>
                  <a:pt x="31184" y="5203"/>
                  <a:pt x="29289" y="2930"/>
                </a:cubicBezTo>
                <a:cubicBezTo>
                  <a:pt x="27570" y="811"/>
                  <a:pt x="24542" y="1"/>
                  <a:pt x="218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681875" y="461300"/>
            <a:ext cx="3860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subTitle" idx="1"/>
          </p:nvPr>
        </p:nvSpPr>
        <p:spPr>
          <a:xfrm>
            <a:off x="681875" y="1095800"/>
            <a:ext cx="3093300" cy="14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1_1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711725" y="1352500"/>
            <a:ext cx="3384000" cy="15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ubTitle" idx="1"/>
          </p:nvPr>
        </p:nvSpPr>
        <p:spPr>
          <a:xfrm>
            <a:off x="711725" y="3064625"/>
            <a:ext cx="38604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7"/>
          <p:cNvSpPr/>
          <p:nvPr/>
        </p:nvSpPr>
        <p:spPr>
          <a:xfrm>
            <a:off x="-64173" y="4168349"/>
            <a:ext cx="1984488" cy="1024403"/>
          </a:xfrm>
          <a:custGeom>
            <a:avLst/>
            <a:gdLst/>
            <a:ahLst/>
            <a:cxnLst/>
            <a:rect l="l" t="t" r="r" b="b"/>
            <a:pathLst>
              <a:path w="70995" h="36648" extrusionOk="0">
                <a:moveTo>
                  <a:pt x="16136" y="1"/>
                </a:moveTo>
                <a:cubicBezTo>
                  <a:pt x="14905" y="1"/>
                  <a:pt x="13674" y="98"/>
                  <a:pt x="12460" y="292"/>
                </a:cubicBezTo>
                <a:cubicBezTo>
                  <a:pt x="9942" y="693"/>
                  <a:pt x="0" y="3435"/>
                  <a:pt x="401" y="6935"/>
                </a:cubicBezTo>
                <a:cubicBezTo>
                  <a:pt x="535" y="8138"/>
                  <a:pt x="557" y="9141"/>
                  <a:pt x="780" y="10323"/>
                </a:cubicBezTo>
                <a:lnTo>
                  <a:pt x="780" y="36647"/>
                </a:lnTo>
                <a:lnTo>
                  <a:pt x="70994" y="35845"/>
                </a:lnTo>
                <a:cubicBezTo>
                  <a:pt x="69323" y="31922"/>
                  <a:pt x="66581" y="28467"/>
                  <a:pt x="62368" y="26372"/>
                </a:cubicBezTo>
                <a:cubicBezTo>
                  <a:pt x="57509" y="23987"/>
                  <a:pt x="51847" y="24923"/>
                  <a:pt x="46810" y="22382"/>
                </a:cubicBezTo>
                <a:cubicBezTo>
                  <a:pt x="42574" y="20264"/>
                  <a:pt x="38830" y="16988"/>
                  <a:pt x="36355" y="12908"/>
                </a:cubicBezTo>
                <a:cubicBezTo>
                  <a:pt x="33658" y="8428"/>
                  <a:pt x="31273" y="5107"/>
                  <a:pt x="26481" y="2521"/>
                </a:cubicBezTo>
                <a:cubicBezTo>
                  <a:pt x="23312" y="829"/>
                  <a:pt x="19723" y="1"/>
                  <a:pt x="16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7"/>
          <p:cNvSpPr/>
          <p:nvPr/>
        </p:nvSpPr>
        <p:spPr>
          <a:xfrm>
            <a:off x="-39075" y="-111602"/>
            <a:ext cx="3313164" cy="987535"/>
          </a:xfrm>
          <a:custGeom>
            <a:avLst/>
            <a:gdLst/>
            <a:ahLst/>
            <a:cxnLst/>
            <a:rect l="l" t="t" r="r" b="b"/>
            <a:pathLst>
              <a:path w="127835" h="38103" extrusionOk="0">
                <a:moveTo>
                  <a:pt x="127835" y="1"/>
                </a:moveTo>
                <a:lnTo>
                  <a:pt x="126676" y="720"/>
                </a:lnTo>
                <a:lnTo>
                  <a:pt x="126676" y="720"/>
                </a:lnTo>
                <a:cubicBezTo>
                  <a:pt x="127084" y="477"/>
                  <a:pt x="127474" y="238"/>
                  <a:pt x="127835" y="1"/>
                </a:cubicBezTo>
                <a:close/>
                <a:moveTo>
                  <a:pt x="126676" y="720"/>
                </a:moveTo>
                <a:lnTo>
                  <a:pt x="126676" y="720"/>
                </a:lnTo>
                <a:cubicBezTo>
                  <a:pt x="124668" y="1915"/>
                  <a:pt x="122221" y="3184"/>
                  <a:pt x="120590" y="4592"/>
                </a:cubicBezTo>
                <a:lnTo>
                  <a:pt x="201" y="4369"/>
                </a:lnTo>
                <a:lnTo>
                  <a:pt x="201" y="24096"/>
                </a:lnTo>
                <a:cubicBezTo>
                  <a:pt x="201" y="24498"/>
                  <a:pt x="1" y="24698"/>
                  <a:pt x="1" y="25099"/>
                </a:cubicBezTo>
                <a:cubicBezTo>
                  <a:pt x="2141" y="26236"/>
                  <a:pt x="4169" y="28577"/>
                  <a:pt x="6197" y="30048"/>
                </a:cubicBezTo>
                <a:cubicBezTo>
                  <a:pt x="13885" y="35639"/>
                  <a:pt x="23146" y="38102"/>
                  <a:pt x="32547" y="38102"/>
                </a:cubicBezTo>
                <a:cubicBezTo>
                  <a:pt x="33340" y="38102"/>
                  <a:pt x="34135" y="38085"/>
                  <a:pt x="34929" y="38050"/>
                </a:cubicBezTo>
                <a:cubicBezTo>
                  <a:pt x="44692" y="37626"/>
                  <a:pt x="54389" y="33547"/>
                  <a:pt x="62792" y="28822"/>
                </a:cubicBezTo>
                <a:cubicBezTo>
                  <a:pt x="75676" y="21600"/>
                  <a:pt x="90900" y="19794"/>
                  <a:pt x="105411" y="19527"/>
                </a:cubicBezTo>
                <a:cubicBezTo>
                  <a:pt x="109356" y="19460"/>
                  <a:pt x="113368" y="19237"/>
                  <a:pt x="117091" y="17922"/>
                </a:cubicBezTo>
                <a:cubicBezTo>
                  <a:pt x="124781" y="15203"/>
                  <a:pt x="126564" y="9028"/>
                  <a:pt x="127612" y="1628"/>
                </a:cubicBezTo>
                <a:cubicBezTo>
                  <a:pt x="127211" y="1606"/>
                  <a:pt x="126815" y="1600"/>
                  <a:pt x="126422" y="1600"/>
                </a:cubicBezTo>
                <a:cubicBezTo>
                  <a:pt x="126029" y="1600"/>
                  <a:pt x="125639" y="1606"/>
                  <a:pt x="125249" y="1606"/>
                </a:cubicBezTo>
                <a:lnTo>
                  <a:pt x="126676" y="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656263" y="2953375"/>
            <a:ext cx="2655300" cy="1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2"/>
          </p:nvPr>
        </p:nvSpPr>
        <p:spPr>
          <a:xfrm>
            <a:off x="1656263" y="2155275"/>
            <a:ext cx="26553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5213438" y="2953375"/>
            <a:ext cx="2655300" cy="1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4"/>
          </p:nvPr>
        </p:nvSpPr>
        <p:spPr>
          <a:xfrm>
            <a:off x="5213438" y="2155275"/>
            <a:ext cx="26553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-70323" y="4106849"/>
            <a:ext cx="2117248" cy="1092935"/>
          </a:xfrm>
          <a:custGeom>
            <a:avLst/>
            <a:gdLst/>
            <a:ahLst/>
            <a:cxnLst/>
            <a:rect l="l" t="t" r="r" b="b"/>
            <a:pathLst>
              <a:path w="70995" h="36648" extrusionOk="0">
                <a:moveTo>
                  <a:pt x="16136" y="1"/>
                </a:moveTo>
                <a:cubicBezTo>
                  <a:pt x="14905" y="1"/>
                  <a:pt x="13674" y="98"/>
                  <a:pt x="12460" y="292"/>
                </a:cubicBezTo>
                <a:cubicBezTo>
                  <a:pt x="9942" y="693"/>
                  <a:pt x="0" y="3435"/>
                  <a:pt x="401" y="6935"/>
                </a:cubicBezTo>
                <a:cubicBezTo>
                  <a:pt x="535" y="8138"/>
                  <a:pt x="557" y="9141"/>
                  <a:pt x="780" y="10323"/>
                </a:cubicBezTo>
                <a:lnTo>
                  <a:pt x="780" y="36647"/>
                </a:lnTo>
                <a:lnTo>
                  <a:pt x="70994" y="35845"/>
                </a:lnTo>
                <a:cubicBezTo>
                  <a:pt x="69323" y="31922"/>
                  <a:pt x="66581" y="28467"/>
                  <a:pt x="62368" y="26372"/>
                </a:cubicBezTo>
                <a:cubicBezTo>
                  <a:pt x="57509" y="23987"/>
                  <a:pt x="51847" y="24923"/>
                  <a:pt x="46810" y="22382"/>
                </a:cubicBezTo>
                <a:cubicBezTo>
                  <a:pt x="42574" y="20264"/>
                  <a:pt x="38830" y="16988"/>
                  <a:pt x="36355" y="12908"/>
                </a:cubicBezTo>
                <a:cubicBezTo>
                  <a:pt x="33658" y="8428"/>
                  <a:pt x="31273" y="5107"/>
                  <a:pt x="26481" y="2521"/>
                </a:cubicBezTo>
                <a:cubicBezTo>
                  <a:pt x="23312" y="829"/>
                  <a:pt x="19723" y="1"/>
                  <a:pt x="16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/>
          <p:nvPr/>
        </p:nvSpPr>
        <p:spPr>
          <a:xfrm>
            <a:off x="7650146" y="326272"/>
            <a:ext cx="1234568" cy="1049072"/>
          </a:xfrm>
          <a:custGeom>
            <a:avLst/>
            <a:gdLst/>
            <a:ahLst/>
            <a:cxnLst/>
            <a:rect l="l" t="t" r="r" b="b"/>
            <a:pathLst>
              <a:path w="40765" h="34640" extrusionOk="0">
                <a:moveTo>
                  <a:pt x="21166" y="0"/>
                </a:moveTo>
                <a:cubicBezTo>
                  <a:pt x="21021" y="0"/>
                  <a:pt x="20876" y="1"/>
                  <a:pt x="20731" y="3"/>
                </a:cubicBezTo>
                <a:cubicBezTo>
                  <a:pt x="19371" y="3"/>
                  <a:pt x="18011" y="181"/>
                  <a:pt x="16696" y="516"/>
                </a:cubicBezTo>
                <a:cubicBezTo>
                  <a:pt x="0" y="4839"/>
                  <a:pt x="8041" y="34639"/>
                  <a:pt x="23643" y="34639"/>
                </a:cubicBezTo>
                <a:cubicBezTo>
                  <a:pt x="24934" y="34639"/>
                  <a:pt x="26278" y="34435"/>
                  <a:pt x="27663" y="33996"/>
                </a:cubicBezTo>
                <a:cubicBezTo>
                  <a:pt x="35264" y="31588"/>
                  <a:pt x="40212" y="22717"/>
                  <a:pt x="40435" y="15093"/>
                </a:cubicBezTo>
                <a:cubicBezTo>
                  <a:pt x="40764" y="4378"/>
                  <a:pt x="30797" y="0"/>
                  <a:pt x="211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9"/>
          <p:cNvSpPr/>
          <p:nvPr/>
        </p:nvSpPr>
        <p:spPr>
          <a:xfrm rot="-5400000">
            <a:off x="7302451" y="3240878"/>
            <a:ext cx="2565049" cy="1324092"/>
          </a:xfrm>
          <a:custGeom>
            <a:avLst/>
            <a:gdLst/>
            <a:ahLst/>
            <a:cxnLst/>
            <a:rect l="l" t="t" r="r" b="b"/>
            <a:pathLst>
              <a:path w="70995" h="36648" extrusionOk="0">
                <a:moveTo>
                  <a:pt x="16136" y="1"/>
                </a:moveTo>
                <a:cubicBezTo>
                  <a:pt x="14905" y="1"/>
                  <a:pt x="13674" y="98"/>
                  <a:pt x="12460" y="292"/>
                </a:cubicBezTo>
                <a:cubicBezTo>
                  <a:pt x="9942" y="693"/>
                  <a:pt x="0" y="3435"/>
                  <a:pt x="401" y="6935"/>
                </a:cubicBezTo>
                <a:cubicBezTo>
                  <a:pt x="535" y="8138"/>
                  <a:pt x="557" y="9141"/>
                  <a:pt x="780" y="10323"/>
                </a:cubicBezTo>
                <a:lnTo>
                  <a:pt x="780" y="36647"/>
                </a:lnTo>
                <a:lnTo>
                  <a:pt x="70994" y="35845"/>
                </a:lnTo>
                <a:cubicBezTo>
                  <a:pt x="69323" y="31922"/>
                  <a:pt x="66581" y="28467"/>
                  <a:pt x="62368" y="26372"/>
                </a:cubicBezTo>
                <a:cubicBezTo>
                  <a:pt x="57509" y="23987"/>
                  <a:pt x="51847" y="24923"/>
                  <a:pt x="46810" y="22382"/>
                </a:cubicBezTo>
                <a:cubicBezTo>
                  <a:pt x="42574" y="20264"/>
                  <a:pt x="38830" y="16988"/>
                  <a:pt x="36355" y="12908"/>
                </a:cubicBezTo>
                <a:cubicBezTo>
                  <a:pt x="33658" y="8428"/>
                  <a:pt x="31273" y="5107"/>
                  <a:pt x="26481" y="2521"/>
                </a:cubicBezTo>
                <a:cubicBezTo>
                  <a:pt x="23312" y="829"/>
                  <a:pt x="19723" y="1"/>
                  <a:pt x="16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/>
          <p:nvPr/>
        </p:nvSpPr>
        <p:spPr>
          <a:xfrm flipH="1">
            <a:off x="-86649" y="-45027"/>
            <a:ext cx="945086" cy="2469350"/>
          </a:xfrm>
          <a:custGeom>
            <a:avLst/>
            <a:gdLst/>
            <a:ahLst/>
            <a:cxnLst/>
            <a:rect l="l" t="t" r="r" b="b"/>
            <a:pathLst>
              <a:path w="41483" h="108388" extrusionOk="0">
                <a:moveTo>
                  <a:pt x="9686" y="0"/>
                </a:moveTo>
                <a:cubicBezTo>
                  <a:pt x="9503" y="0"/>
                  <a:pt x="9320" y="15"/>
                  <a:pt x="9139" y="57"/>
                </a:cubicBezTo>
                <a:cubicBezTo>
                  <a:pt x="3255" y="1328"/>
                  <a:pt x="402" y="9619"/>
                  <a:pt x="246" y="14858"/>
                </a:cubicBezTo>
                <a:cubicBezTo>
                  <a:pt x="0" y="23350"/>
                  <a:pt x="5149" y="28856"/>
                  <a:pt x="11836" y="33225"/>
                </a:cubicBezTo>
                <a:cubicBezTo>
                  <a:pt x="15849" y="35833"/>
                  <a:pt x="19972" y="38351"/>
                  <a:pt x="23383" y="41762"/>
                </a:cubicBezTo>
                <a:cubicBezTo>
                  <a:pt x="27997" y="46376"/>
                  <a:pt x="30137" y="52327"/>
                  <a:pt x="28799" y="58814"/>
                </a:cubicBezTo>
                <a:cubicBezTo>
                  <a:pt x="27640" y="64297"/>
                  <a:pt x="24542" y="69023"/>
                  <a:pt x="22268" y="74038"/>
                </a:cubicBezTo>
                <a:cubicBezTo>
                  <a:pt x="20017" y="79053"/>
                  <a:pt x="19482" y="84670"/>
                  <a:pt x="20730" y="90020"/>
                </a:cubicBezTo>
                <a:cubicBezTo>
                  <a:pt x="22134" y="95905"/>
                  <a:pt x="25991" y="102413"/>
                  <a:pt x="31697" y="104999"/>
                </a:cubicBezTo>
                <a:cubicBezTo>
                  <a:pt x="33190" y="105690"/>
                  <a:pt x="37492" y="107050"/>
                  <a:pt x="38228" y="108387"/>
                </a:cubicBezTo>
                <a:lnTo>
                  <a:pt x="41482" y="57"/>
                </a:lnTo>
                <a:lnTo>
                  <a:pt x="11190" y="57"/>
                </a:lnTo>
                <a:cubicBezTo>
                  <a:pt x="11095" y="66"/>
                  <a:pt x="11001" y="70"/>
                  <a:pt x="10906" y="70"/>
                </a:cubicBezTo>
                <a:cubicBezTo>
                  <a:pt x="10497" y="70"/>
                  <a:pt x="10089" y="0"/>
                  <a:pt x="9686" y="0"/>
                </a:cubicBezTo>
                <a:close/>
              </a:path>
            </a:pathLst>
          </a:custGeom>
          <a:solidFill>
            <a:srgbClr val="D8FC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0"/>
          <p:cNvSpPr/>
          <p:nvPr/>
        </p:nvSpPr>
        <p:spPr>
          <a:xfrm rot="-2008246">
            <a:off x="7523786" y="3865189"/>
            <a:ext cx="1270230" cy="1079376"/>
          </a:xfrm>
          <a:custGeom>
            <a:avLst/>
            <a:gdLst/>
            <a:ahLst/>
            <a:cxnLst/>
            <a:rect l="l" t="t" r="r" b="b"/>
            <a:pathLst>
              <a:path w="40765" h="34640" extrusionOk="0">
                <a:moveTo>
                  <a:pt x="21166" y="0"/>
                </a:moveTo>
                <a:cubicBezTo>
                  <a:pt x="21021" y="0"/>
                  <a:pt x="20876" y="1"/>
                  <a:pt x="20731" y="3"/>
                </a:cubicBezTo>
                <a:cubicBezTo>
                  <a:pt x="19371" y="3"/>
                  <a:pt x="18011" y="181"/>
                  <a:pt x="16696" y="516"/>
                </a:cubicBezTo>
                <a:cubicBezTo>
                  <a:pt x="0" y="4839"/>
                  <a:pt x="8041" y="34639"/>
                  <a:pt x="23643" y="34639"/>
                </a:cubicBezTo>
                <a:cubicBezTo>
                  <a:pt x="24934" y="34639"/>
                  <a:pt x="26278" y="34435"/>
                  <a:pt x="27663" y="33996"/>
                </a:cubicBezTo>
                <a:cubicBezTo>
                  <a:pt x="35264" y="31588"/>
                  <a:pt x="40212" y="22717"/>
                  <a:pt x="40435" y="15093"/>
                </a:cubicBezTo>
                <a:cubicBezTo>
                  <a:pt x="40764" y="4378"/>
                  <a:pt x="30797" y="0"/>
                  <a:pt x="211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 flipH="1">
            <a:off x="7213751" y="4146649"/>
            <a:ext cx="1984488" cy="1024403"/>
          </a:xfrm>
          <a:custGeom>
            <a:avLst/>
            <a:gdLst/>
            <a:ahLst/>
            <a:cxnLst/>
            <a:rect l="l" t="t" r="r" b="b"/>
            <a:pathLst>
              <a:path w="70995" h="36648" extrusionOk="0">
                <a:moveTo>
                  <a:pt x="16136" y="1"/>
                </a:moveTo>
                <a:cubicBezTo>
                  <a:pt x="14905" y="1"/>
                  <a:pt x="13674" y="98"/>
                  <a:pt x="12460" y="292"/>
                </a:cubicBezTo>
                <a:cubicBezTo>
                  <a:pt x="9942" y="693"/>
                  <a:pt x="0" y="3435"/>
                  <a:pt x="401" y="6935"/>
                </a:cubicBezTo>
                <a:cubicBezTo>
                  <a:pt x="535" y="8138"/>
                  <a:pt x="557" y="9141"/>
                  <a:pt x="780" y="10323"/>
                </a:cubicBezTo>
                <a:lnTo>
                  <a:pt x="780" y="36647"/>
                </a:lnTo>
                <a:lnTo>
                  <a:pt x="70994" y="35845"/>
                </a:lnTo>
                <a:cubicBezTo>
                  <a:pt x="69323" y="31922"/>
                  <a:pt x="66581" y="28467"/>
                  <a:pt x="62368" y="26372"/>
                </a:cubicBezTo>
                <a:cubicBezTo>
                  <a:pt x="57509" y="23987"/>
                  <a:pt x="51847" y="24923"/>
                  <a:pt x="46810" y="22382"/>
                </a:cubicBezTo>
                <a:cubicBezTo>
                  <a:pt x="42574" y="20264"/>
                  <a:pt x="38830" y="16988"/>
                  <a:pt x="36355" y="12908"/>
                </a:cubicBezTo>
                <a:cubicBezTo>
                  <a:pt x="33658" y="8428"/>
                  <a:pt x="31273" y="5107"/>
                  <a:pt x="26481" y="2521"/>
                </a:cubicBezTo>
                <a:cubicBezTo>
                  <a:pt x="23312" y="829"/>
                  <a:pt x="19723" y="1"/>
                  <a:pt x="16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1"/>
          <p:cNvSpPr/>
          <p:nvPr/>
        </p:nvSpPr>
        <p:spPr>
          <a:xfrm rot="7221063">
            <a:off x="85188" y="353622"/>
            <a:ext cx="1800503" cy="1326109"/>
          </a:xfrm>
          <a:custGeom>
            <a:avLst/>
            <a:gdLst/>
            <a:ahLst/>
            <a:cxnLst/>
            <a:rect l="l" t="t" r="r" b="b"/>
            <a:pathLst>
              <a:path w="50064" h="36871" extrusionOk="0">
                <a:moveTo>
                  <a:pt x="12788" y="0"/>
                </a:moveTo>
                <a:cubicBezTo>
                  <a:pt x="11656" y="0"/>
                  <a:pt x="10531" y="180"/>
                  <a:pt x="9451" y="574"/>
                </a:cubicBezTo>
                <a:cubicBezTo>
                  <a:pt x="6732" y="1577"/>
                  <a:pt x="4547" y="3694"/>
                  <a:pt x="2965" y="6302"/>
                </a:cubicBezTo>
                <a:cubicBezTo>
                  <a:pt x="936" y="9690"/>
                  <a:pt x="0" y="13881"/>
                  <a:pt x="379" y="17447"/>
                </a:cubicBezTo>
                <a:cubicBezTo>
                  <a:pt x="1070" y="24246"/>
                  <a:pt x="5729" y="30331"/>
                  <a:pt x="11926" y="33095"/>
                </a:cubicBezTo>
                <a:cubicBezTo>
                  <a:pt x="16986" y="35346"/>
                  <a:pt x="23200" y="36871"/>
                  <a:pt x="29281" y="36871"/>
                </a:cubicBezTo>
                <a:cubicBezTo>
                  <a:pt x="35307" y="36871"/>
                  <a:pt x="41202" y="35374"/>
                  <a:pt x="45717" y="31602"/>
                </a:cubicBezTo>
                <a:cubicBezTo>
                  <a:pt x="48593" y="29217"/>
                  <a:pt x="50064" y="25851"/>
                  <a:pt x="47367" y="22819"/>
                </a:cubicBezTo>
                <a:cubicBezTo>
                  <a:pt x="44982" y="20122"/>
                  <a:pt x="40880" y="19877"/>
                  <a:pt x="37626" y="18919"/>
                </a:cubicBezTo>
                <a:cubicBezTo>
                  <a:pt x="29602" y="16534"/>
                  <a:pt x="27439" y="8175"/>
                  <a:pt x="21488" y="3338"/>
                </a:cubicBezTo>
                <a:cubicBezTo>
                  <a:pt x="19039" y="1346"/>
                  <a:pt x="15885" y="0"/>
                  <a:pt x="127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_1_1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/>
          <p:nvPr/>
        </p:nvSpPr>
        <p:spPr>
          <a:xfrm flipH="1">
            <a:off x="5699656" y="-154978"/>
            <a:ext cx="3495968" cy="1042117"/>
          </a:xfrm>
          <a:custGeom>
            <a:avLst/>
            <a:gdLst/>
            <a:ahLst/>
            <a:cxnLst/>
            <a:rect l="l" t="t" r="r" b="b"/>
            <a:pathLst>
              <a:path w="127835" h="38103" extrusionOk="0">
                <a:moveTo>
                  <a:pt x="127835" y="1"/>
                </a:moveTo>
                <a:lnTo>
                  <a:pt x="126676" y="720"/>
                </a:lnTo>
                <a:lnTo>
                  <a:pt x="126676" y="720"/>
                </a:lnTo>
                <a:cubicBezTo>
                  <a:pt x="127084" y="477"/>
                  <a:pt x="127474" y="238"/>
                  <a:pt x="127835" y="1"/>
                </a:cubicBezTo>
                <a:close/>
                <a:moveTo>
                  <a:pt x="126676" y="720"/>
                </a:moveTo>
                <a:lnTo>
                  <a:pt x="126676" y="720"/>
                </a:lnTo>
                <a:cubicBezTo>
                  <a:pt x="124668" y="1915"/>
                  <a:pt x="122221" y="3184"/>
                  <a:pt x="120590" y="4592"/>
                </a:cubicBezTo>
                <a:lnTo>
                  <a:pt x="201" y="4369"/>
                </a:lnTo>
                <a:lnTo>
                  <a:pt x="201" y="24096"/>
                </a:lnTo>
                <a:cubicBezTo>
                  <a:pt x="201" y="24498"/>
                  <a:pt x="1" y="24698"/>
                  <a:pt x="1" y="25099"/>
                </a:cubicBezTo>
                <a:cubicBezTo>
                  <a:pt x="2141" y="26236"/>
                  <a:pt x="4169" y="28577"/>
                  <a:pt x="6197" y="30048"/>
                </a:cubicBezTo>
                <a:cubicBezTo>
                  <a:pt x="13885" y="35639"/>
                  <a:pt x="23146" y="38102"/>
                  <a:pt x="32547" y="38102"/>
                </a:cubicBezTo>
                <a:cubicBezTo>
                  <a:pt x="33340" y="38102"/>
                  <a:pt x="34135" y="38085"/>
                  <a:pt x="34929" y="38050"/>
                </a:cubicBezTo>
                <a:cubicBezTo>
                  <a:pt x="44692" y="37626"/>
                  <a:pt x="54389" y="33547"/>
                  <a:pt x="62792" y="28822"/>
                </a:cubicBezTo>
                <a:cubicBezTo>
                  <a:pt x="75676" y="21600"/>
                  <a:pt x="90900" y="19794"/>
                  <a:pt x="105411" y="19527"/>
                </a:cubicBezTo>
                <a:cubicBezTo>
                  <a:pt x="109356" y="19460"/>
                  <a:pt x="113368" y="19237"/>
                  <a:pt x="117091" y="17922"/>
                </a:cubicBezTo>
                <a:cubicBezTo>
                  <a:pt x="124781" y="15203"/>
                  <a:pt x="126564" y="9028"/>
                  <a:pt x="127612" y="1628"/>
                </a:cubicBezTo>
                <a:cubicBezTo>
                  <a:pt x="127211" y="1606"/>
                  <a:pt x="126815" y="1600"/>
                  <a:pt x="126422" y="1600"/>
                </a:cubicBezTo>
                <a:cubicBezTo>
                  <a:pt x="126029" y="1600"/>
                  <a:pt x="125639" y="1606"/>
                  <a:pt x="125249" y="1606"/>
                </a:cubicBezTo>
                <a:lnTo>
                  <a:pt x="126676" y="720"/>
                </a:lnTo>
                <a:close/>
              </a:path>
            </a:pathLst>
          </a:custGeom>
          <a:solidFill>
            <a:srgbClr val="D8FC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2"/>
          <p:cNvSpPr/>
          <p:nvPr/>
        </p:nvSpPr>
        <p:spPr>
          <a:xfrm flipH="1">
            <a:off x="-151250" y="4223352"/>
            <a:ext cx="4422762" cy="966546"/>
          </a:xfrm>
          <a:custGeom>
            <a:avLst/>
            <a:gdLst/>
            <a:ahLst/>
            <a:cxnLst/>
            <a:rect l="l" t="t" r="r" b="b"/>
            <a:pathLst>
              <a:path w="106036" h="23173" extrusionOk="0">
                <a:moveTo>
                  <a:pt x="90285" y="1"/>
                </a:moveTo>
                <a:cubicBezTo>
                  <a:pt x="86197" y="1"/>
                  <a:pt x="82210" y="1051"/>
                  <a:pt x="78529" y="2978"/>
                </a:cubicBezTo>
                <a:cubicBezTo>
                  <a:pt x="73475" y="5622"/>
                  <a:pt x="69400" y="8614"/>
                  <a:pt x="63610" y="8614"/>
                </a:cubicBezTo>
                <a:cubicBezTo>
                  <a:pt x="63349" y="8614"/>
                  <a:pt x="63083" y="8608"/>
                  <a:pt x="62814" y="8595"/>
                </a:cubicBezTo>
                <a:cubicBezTo>
                  <a:pt x="56417" y="8328"/>
                  <a:pt x="50800" y="5608"/>
                  <a:pt x="44693" y="3959"/>
                </a:cubicBezTo>
                <a:cubicBezTo>
                  <a:pt x="40840" y="2929"/>
                  <a:pt x="36776" y="2292"/>
                  <a:pt x="32741" y="2292"/>
                </a:cubicBezTo>
                <a:cubicBezTo>
                  <a:pt x="27603" y="2292"/>
                  <a:pt x="22512" y="3326"/>
                  <a:pt x="17967" y="5898"/>
                </a:cubicBezTo>
                <a:cubicBezTo>
                  <a:pt x="14512" y="7837"/>
                  <a:pt x="10410" y="10111"/>
                  <a:pt x="7557" y="12808"/>
                </a:cubicBezTo>
                <a:cubicBezTo>
                  <a:pt x="4392" y="15817"/>
                  <a:pt x="2364" y="19606"/>
                  <a:pt x="1" y="23173"/>
                </a:cubicBezTo>
                <a:lnTo>
                  <a:pt x="103427" y="22950"/>
                </a:lnTo>
                <a:cubicBezTo>
                  <a:pt x="103851" y="18224"/>
                  <a:pt x="105255" y="14168"/>
                  <a:pt x="105857" y="9420"/>
                </a:cubicBezTo>
                <a:cubicBezTo>
                  <a:pt x="106035" y="7949"/>
                  <a:pt x="106013" y="6032"/>
                  <a:pt x="104854" y="4783"/>
                </a:cubicBezTo>
                <a:cubicBezTo>
                  <a:pt x="103695" y="4471"/>
                  <a:pt x="102848" y="3424"/>
                  <a:pt x="101822" y="2777"/>
                </a:cubicBezTo>
                <a:cubicBezTo>
                  <a:pt x="99437" y="1306"/>
                  <a:pt x="96651" y="704"/>
                  <a:pt x="93932" y="281"/>
                </a:cubicBezTo>
                <a:cubicBezTo>
                  <a:pt x="92711" y="93"/>
                  <a:pt x="91493" y="1"/>
                  <a:pt x="90285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-70328" y="4474936"/>
            <a:ext cx="1362039" cy="703092"/>
          </a:xfrm>
          <a:custGeom>
            <a:avLst/>
            <a:gdLst/>
            <a:ahLst/>
            <a:cxnLst/>
            <a:rect l="l" t="t" r="r" b="b"/>
            <a:pathLst>
              <a:path w="70995" h="36648" extrusionOk="0">
                <a:moveTo>
                  <a:pt x="16136" y="1"/>
                </a:moveTo>
                <a:cubicBezTo>
                  <a:pt x="14905" y="1"/>
                  <a:pt x="13674" y="98"/>
                  <a:pt x="12460" y="292"/>
                </a:cubicBezTo>
                <a:cubicBezTo>
                  <a:pt x="9942" y="693"/>
                  <a:pt x="0" y="3435"/>
                  <a:pt x="401" y="6935"/>
                </a:cubicBezTo>
                <a:cubicBezTo>
                  <a:pt x="535" y="8138"/>
                  <a:pt x="557" y="9141"/>
                  <a:pt x="780" y="10323"/>
                </a:cubicBezTo>
                <a:lnTo>
                  <a:pt x="780" y="36647"/>
                </a:lnTo>
                <a:lnTo>
                  <a:pt x="70994" y="35845"/>
                </a:lnTo>
                <a:cubicBezTo>
                  <a:pt x="69323" y="31922"/>
                  <a:pt x="66581" y="28467"/>
                  <a:pt x="62368" y="26372"/>
                </a:cubicBezTo>
                <a:cubicBezTo>
                  <a:pt x="57509" y="23987"/>
                  <a:pt x="51847" y="24923"/>
                  <a:pt x="46810" y="22382"/>
                </a:cubicBezTo>
                <a:cubicBezTo>
                  <a:pt x="42574" y="20264"/>
                  <a:pt x="38830" y="16988"/>
                  <a:pt x="36355" y="12908"/>
                </a:cubicBezTo>
                <a:cubicBezTo>
                  <a:pt x="33658" y="8428"/>
                  <a:pt x="31273" y="5107"/>
                  <a:pt x="26481" y="2521"/>
                </a:cubicBezTo>
                <a:cubicBezTo>
                  <a:pt x="23312" y="829"/>
                  <a:pt x="19723" y="1"/>
                  <a:pt x="16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/>
          <p:nvPr/>
        </p:nvSpPr>
        <p:spPr>
          <a:xfrm rot="5539309" flipH="1">
            <a:off x="7158939" y="-1009048"/>
            <a:ext cx="1134039" cy="2963051"/>
          </a:xfrm>
          <a:custGeom>
            <a:avLst/>
            <a:gdLst/>
            <a:ahLst/>
            <a:cxnLst/>
            <a:rect l="l" t="t" r="r" b="b"/>
            <a:pathLst>
              <a:path w="41483" h="108388" extrusionOk="0">
                <a:moveTo>
                  <a:pt x="9686" y="0"/>
                </a:moveTo>
                <a:cubicBezTo>
                  <a:pt x="9503" y="0"/>
                  <a:pt x="9320" y="15"/>
                  <a:pt x="9139" y="57"/>
                </a:cubicBezTo>
                <a:cubicBezTo>
                  <a:pt x="3255" y="1328"/>
                  <a:pt x="402" y="9619"/>
                  <a:pt x="246" y="14858"/>
                </a:cubicBezTo>
                <a:cubicBezTo>
                  <a:pt x="0" y="23350"/>
                  <a:pt x="5149" y="28856"/>
                  <a:pt x="11836" y="33225"/>
                </a:cubicBezTo>
                <a:cubicBezTo>
                  <a:pt x="15849" y="35833"/>
                  <a:pt x="19972" y="38351"/>
                  <a:pt x="23383" y="41762"/>
                </a:cubicBezTo>
                <a:cubicBezTo>
                  <a:pt x="27997" y="46376"/>
                  <a:pt x="30137" y="52327"/>
                  <a:pt x="28799" y="58814"/>
                </a:cubicBezTo>
                <a:cubicBezTo>
                  <a:pt x="27640" y="64297"/>
                  <a:pt x="24542" y="69023"/>
                  <a:pt x="22268" y="74038"/>
                </a:cubicBezTo>
                <a:cubicBezTo>
                  <a:pt x="20017" y="79053"/>
                  <a:pt x="19482" y="84670"/>
                  <a:pt x="20730" y="90020"/>
                </a:cubicBezTo>
                <a:cubicBezTo>
                  <a:pt x="22134" y="95905"/>
                  <a:pt x="25991" y="102413"/>
                  <a:pt x="31697" y="104999"/>
                </a:cubicBezTo>
                <a:cubicBezTo>
                  <a:pt x="33190" y="105690"/>
                  <a:pt x="37492" y="107050"/>
                  <a:pt x="38228" y="108387"/>
                </a:cubicBezTo>
                <a:lnTo>
                  <a:pt x="41482" y="57"/>
                </a:lnTo>
                <a:lnTo>
                  <a:pt x="11190" y="57"/>
                </a:lnTo>
                <a:cubicBezTo>
                  <a:pt x="11095" y="66"/>
                  <a:pt x="11001" y="70"/>
                  <a:pt x="10906" y="70"/>
                </a:cubicBezTo>
                <a:cubicBezTo>
                  <a:pt x="10497" y="70"/>
                  <a:pt x="10089" y="0"/>
                  <a:pt x="96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rot="-9899945">
            <a:off x="2030812" y="1074235"/>
            <a:ext cx="5082375" cy="2133810"/>
          </a:xfrm>
          <a:custGeom>
            <a:avLst/>
            <a:gdLst/>
            <a:ahLst/>
            <a:cxnLst/>
            <a:rect l="l" t="t" r="r" b="b"/>
            <a:pathLst>
              <a:path w="69346" h="40774" extrusionOk="0">
                <a:moveTo>
                  <a:pt x="49576" y="1"/>
                </a:moveTo>
                <a:cubicBezTo>
                  <a:pt x="47735" y="1"/>
                  <a:pt x="45910" y="390"/>
                  <a:pt x="44224" y="1148"/>
                </a:cubicBezTo>
                <a:cubicBezTo>
                  <a:pt x="39276" y="3444"/>
                  <a:pt x="36512" y="8994"/>
                  <a:pt x="32254" y="12204"/>
                </a:cubicBezTo>
                <a:cubicBezTo>
                  <a:pt x="24921" y="17688"/>
                  <a:pt x="14935" y="18089"/>
                  <a:pt x="7267" y="22948"/>
                </a:cubicBezTo>
                <a:cubicBezTo>
                  <a:pt x="4124" y="24932"/>
                  <a:pt x="1405" y="27852"/>
                  <a:pt x="469" y="31441"/>
                </a:cubicBezTo>
                <a:cubicBezTo>
                  <a:pt x="45" y="33090"/>
                  <a:pt x="0" y="34851"/>
                  <a:pt x="625" y="36434"/>
                </a:cubicBezTo>
                <a:cubicBezTo>
                  <a:pt x="1895" y="39621"/>
                  <a:pt x="5774" y="40602"/>
                  <a:pt x="8850" y="40758"/>
                </a:cubicBezTo>
                <a:cubicBezTo>
                  <a:pt x="9051" y="40768"/>
                  <a:pt x="9249" y="40774"/>
                  <a:pt x="9444" y="40774"/>
                </a:cubicBezTo>
                <a:cubicBezTo>
                  <a:pt x="14608" y="40774"/>
                  <a:pt x="17409" y="37170"/>
                  <a:pt x="22135" y="35431"/>
                </a:cubicBezTo>
                <a:cubicBezTo>
                  <a:pt x="25169" y="34307"/>
                  <a:pt x="28257" y="33956"/>
                  <a:pt x="31370" y="33956"/>
                </a:cubicBezTo>
                <a:cubicBezTo>
                  <a:pt x="36548" y="33956"/>
                  <a:pt x="41798" y="34926"/>
                  <a:pt x="46998" y="34926"/>
                </a:cubicBezTo>
                <a:cubicBezTo>
                  <a:pt x="48846" y="34926"/>
                  <a:pt x="50687" y="34804"/>
                  <a:pt x="52516" y="34472"/>
                </a:cubicBezTo>
                <a:cubicBezTo>
                  <a:pt x="63104" y="32577"/>
                  <a:pt x="69345" y="22012"/>
                  <a:pt x="65578" y="11714"/>
                </a:cubicBezTo>
                <a:cubicBezTo>
                  <a:pt x="63438" y="5896"/>
                  <a:pt x="57598" y="948"/>
                  <a:pt x="51357" y="123"/>
                </a:cubicBezTo>
                <a:cubicBezTo>
                  <a:pt x="50765" y="41"/>
                  <a:pt x="50169" y="1"/>
                  <a:pt x="49576" y="1"/>
                </a:cubicBezTo>
                <a:close/>
              </a:path>
            </a:pathLst>
          </a:custGeom>
          <a:solidFill>
            <a:srgbClr val="D8FC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363400" y="1499675"/>
            <a:ext cx="44172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1732500" y="3074200"/>
            <a:ext cx="5679000" cy="10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rot="-4519169">
            <a:off x="815197" y="370072"/>
            <a:ext cx="3649313" cy="3941295"/>
          </a:xfrm>
          <a:custGeom>
            <a:avLst/>
            <a:gdLst/>
            <a:ahLst/>
            <a:cxnLst/>
            <a:rect l="l" t="t" r="r" b="b"/>
            <a:pathLst>
              <a:path w="41417" h="44732" extrusionOk="0">
                <a:moveTo>
                  <a:pt x="10248" y="0"/>
                </a:moveTo>
                <a:cubicBezTo>
                  <a:pt x="8739" y="0"/>
                  <a:pt x="7293" y="171"/>
                  <a:pt x="5975" y="576"/>
                </a:cubicBezTo>
                <a:cubicBezTo>
                  <a:pt x="2966" y="1490"/>
                  <a:pt x="714" y="3719"/>
                  <a:pt x="380" y="8043"/>
                </a:cubicBezTo>
                <a:cubicBezTo>
                  <a:pt x="1" y="12613"/>
                  <a:pt x="1829" y="17450"/>
                  <a:pt x="2988" y="21819"/>
                </a:cubicBezTo>
                <a:cubicBezTo>
                  <a:pt x="4637" y="28038"/>
                  <a:pt x="1160" y="35995"/>
                  <a:pt x="5328" y="41479"/>
                </a:cubicBezTo>
                <a:cubicBezTo>
                  <a:pt x="7109" y="43825"/>
                  <a:pt x="9942" y="44731"/>
                  <a:pt x="13109" y="44731"/>
                </a:cubicBezTo>
                <a:cubicBezTo>
                  <a:pt x="19299" y="44731"/>
                  <a:pt x="26768" y="41270"/>
                  <a:pt x="30160" y="38336"/>
                </a:cubicBezTo>
                <a:cubicBezTo>
                  <a:pt x="37248" y="32206"/>
                  <a:pt x="41416" y="20816"/>
                  <a:pt x="36222" y="12412"/>
                </a:cubicBezTo>
                <a:cubicBezTo>
                  <a:pt x="33458" y="7954"/>
                  <a:pt x="28867" y="4878"/>
                  <a:pt x="23963" y="3050"/>
                </a:cubicBezTo>
                <a:cubicBezTo>
                  <a:pt x="20111" y="1620"/>
                  <a:pt x="14888" y="0"/>
                  <a:pt x="102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711725" y="1690375"/>
            <a:ext cx="3599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711725" y="3172675"/>
            <a:ext cx="3599100" cy="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572000" y="1590150"/>
            <a:ext cx="4359300" cy="1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711725" y="2901550"/>
            <a:ext cx="4448700" cy="12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>
                <a:solidFill>
                  <a:schemeClr val="dk1"/>
                </a:solidFill>
                <a:latin typeface="Gruppo"/>
                <a:ea typeface="Gruppo"/>
                <a:cs typeface="Gruppo"/>
                <a:sym typeface="Gruppo"/>
              </a:defRPr>
            </a:lvl1pPr>
          </a:lstStyle>
          <a:p>
            <a:endParaRPr/>
          </a:p>
        </p:txBody>
      </p:sp>
      <p:sp>
        <p:nvSpPr>
          <p:cNvPr id="46" name="Google Shape;46;p10"/>
          <p:cNvSpPr/>
          <p:nvPr/>
        </p:nvSpPr>
        <p:spPr>
          <a:xfrm rot="-8100000">
            <a:off x="55699" y="3340633"/>
            <a:ext cx="2709248" cy="1523430"/>
          </a:xfrm>
          <a:custGeom>
            <a:avLst/>
            <a:gdLst/>
            <a:ahLst/>
            <a:cxnLst/>
            <a:rect l="l" t="t" r="r" b="b"/>
            <a:pathLst>
              <a:path w="74253" h="41753" extrusionOk="0">
                <a:moveTo>
                  <a:pt x="43320" y="1"/>
                </a:moveTo>
                <a:cubicBezTo>
                  <a:pt x="36563" y="1"/>
                  <a:pt x="29844" y="1455"/>
                  <a:pt x="23721" y="4479"/>
                </a:cubicBezTo>
                <a:cubicBezTo>
                  <a:pt x="16633" y="8000"/>
                  <a:pt x="5889" y="15958"/>
                  <a:pt x="2880" y="24963"/>
                </a:cubicBezTo>
                <a:cubicBezTo>
                  <a:pt x="1" y="33641"/>
                  <a:pt x="5849" y="41753"/>
                  <a:pt x="14577" y="41753"/>
                </a:cubicBezTo>
                <a:cubicBezTo>
                  <a:pt x="15175" y="41753"/>
                  <a:pt x="15786" y="41715"/>
                  <a:pt x="16410" y="41636"/>
                </a:cubicBezTo>
                <a:cubicBezTo>
                  <a:pt x="21648" y="40990"/>
                  <a:pt x="26307" y="38070"/>
                  <a:pt x="30765" y="35217"/>
                </a:cubicBezTo>
                <a:cubicBezTo>
                  <a:pt x="36586" y="31512"/>
                  <a:pt x="42351" y="28812"/>
                  <a:pt x="49147" y="28812"/>
                </a:cubicBezTo>
                <a:cubicBezTo>
                  <a:pt x="49794" y="28812"/>
                  <a:pt x="50450" y="28836"/>
                  <a:pt x="51116" y="28886"/>
                </a:cubicBezTo>
                <a:cubicBezTo>
                  <a:pt x="54248" y="29117"/>
                  <a:pt x="58503" y="29923"/>
                  <a:pt x="62483" y="29923"/>
                </a:cubicBezTo>
                <a:cubicBezTo>
                  <a:pt x="67735" y="29923"/>
                  <a:pt x="72506" y="28519"/>
                  <a:pt x="73584" y="22534"/>
                </a:cubicBezTo>
                <a:cubicBezTo>
                  <a:pt x="74253" y="18900"/>
                  <a:pt x="72893" y="15156"/>
                  <a:pt x="70709" y="12191"/>
                </a:cubicBezTo>
                <a:cubicBezTo>
                  <a:pt x="66317" y="6173"/>
                  <a:pt x="59876" y="2339"/>
                  <a:pt x="52609" y="912"/>
                </a:cubicBezTo>
                <a:cubicBezTo>
                  <a:pt x="49541" y="308"/>
                  <a:pt x="46426" y="1"/>
                  <a:pt x="43320" y="1"/>
                </a:cubicBezTo>
                <a:close/>
              </a:path>
            </a:pathLst>
          </a:custGeom>
          <a:solidFill>
            <a:srgbClr val="D8FCE2">
              <a:alpha val="44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0"/>
          <p:cNvSpPr/>
          <p:nvPr/>
        </p:nvSpPr>
        <p:spPr>
          <a:xfrm rot="-372007">
            <a:off x="6464001" y="2958003"/>
            <a:ext cx="2282120" cy="1811549"/>
          </a:xfrm>
          <a:custGeom>
            <a:avLst/>
            <a:gdLst/>
            <a:ahLst/>
            <a:cxnLst/>
            <a:rect l="l" t="t" r="r" b="b"/>
            <a:pathLst>
              <a:path w="70170" h="55701" extrusionOk="0">
                <a:moveTo>
                  <a:pt x="49222" y="1"/>
                </a:moveTo>
                <a:cubicBezTo>
                  <a:pt x="37796" y="1"/>
                  <a:pt x="31650" y="9098"/>
                  <a:pt x="30805" y="19505"/>
                </a:cubicBezTo>
                <a:cubicBezTo>
                  <a:pt x="30292" y="25635"/>
                  <a:pt x="31496" y="32277"/>
                  <a:pt x="25478" y="36022"/>
                </a:cubicBezTo>
                <a:cubicBezTo>
                  <a:pt x="21510" y="38496"/>
                  <a:pt x="16807" y="38986"/>
                  <a:pt x="12327" y="39923"/>
                </a:cubicBezTo>
                <a:cubicBezTo>
                  <a:pt x="8938" y="40636"/>
                  <a:pt x="3321" y="41728"/>
                  <a:pt x="1271" y="44871"/>
                </a:cubicBezTo>
                <a:cubicBezTo>
                  <a:pt x="223" y="46520"/>
                  <a:pt x="0" y="48571"/>
                  <a:pt x="669" y="50421"/>
                </a:cubicBezTo>
                <a:cubicBezTo>
                  <a:pt x="1471" y="52539"/>
                  <a:pt x="3410" y="54099"/>
                  <a:pt x="5550" y="54879"/>
                </a:cubicBezTo>
                <a:cubicBezTo>
                  <a:pt x="7148" y="55460"/>
                  <a:pt x="8731" y="55701"/>
                  <a:pt x="10299" y="55701"/>
                </a:cubicBezTo>
                <a:cubicBezTo>
                  <a:pt x="15292" y="55701"/>
                  <a:pt x="20133" y="53260"/>
                  <a:pt x="24831" y="51580"/>
                </a:cubicBezTo>
                <a:cubicBezTo>
                  <a:pt x="29869" y="49797"/>
                  <a:pt x="35419" y="47969"/>
                  <a:pt x="40791" y="47479"/>
                </a:cubicBezTo>
                <a:cubicBezTo>
                  <a:pt x="41402" y="47423"/>
                  <a:pt x="42013" y="47400"/>
                  <a:pt x="42624" y="47400"/>
                </a:cubicBezTo>
                <a:cubicBezTo>
                  <a:pt x="45854" y="47400"/>
                  <a:pt x="49094" y="48051"/>
                  <a:pt x="52345" y="48051"/>
                </a:cubicBezTo>
                <a:cubicBezTo>
                  <a:pt x="53174" y="48051"/>
                  <a:pt x="54003" y="48009"/>
                  <a:pt x="54834" y="47902"/>
                </a:cubicBezTo>
                <a:cubicBezTo>
                  <a:pt x="59426" y="47301"/>
                  <a:pt x="64040" y="45339"/>
                  <a:pt x="66848" y="41639"/>
                </a:cubicBezTo>
                <a:cubicBezTo>
                  <a:pt x="69657" y="37939"/>
                  <a:pt x="70169" y="32344"/>
                  <a:pt x="67272" y="28733"/>
                </a:cubicBezTo>
                <a:cubicBezTo>
                  <a:pt x="64798" y="25635"/>
                  <a:pt x="60941" y="25902"/>
                  <a:pt x="58222" y="23606"/>
                </a:cubicBezTo>
                <a:cubicBezTo>
                  <a:pt x="55503" y="21288"/>
                  <a:pt x="56818" y="17387"/>
                  <a:pt x="58579" y="14935"/>
                </a:cubicBezTo>
                <a:cubicBezTo>
                  <a:pt x="59582" y="13553"/>
                  <a:pt x="60718" y="12216"/>
                  <a:pt x="61231" y="10589"/>
                </a:cubicBezTo>
                <a:cubicBezTo>
                  <a:pt x="62234" y="7468"/>
                  <a:pt x="59626" y="3902"/>
                  <a:pt x="57152" y="2230"/>
                </a:cubicBezTo>
                <a:cubicBezTo>
                  <a:pt x="56015" y="1450"/>
                  <a:pt x="54745" y="870"/>
                  <a:pt x="53407" y="536"/>
                </a:cubicBezTo>
                <a:cubicBezTo>
                  <a:pt x="52070" y="179"/>
                  <a:pt x="50688" y="1"/>
                  <a:pt x="49306" y="1"/>
                </a:cubicBezTo>
                <a:cubicBezTo>
                  <a:pt x="49278" y="1"/>
                  <a:pt x="49250" y="1"/>
                  <a:pt x="49222" y="1"/>
                </a:cubicBezTo>
                <a:close/>
              </a:path>
            </a:pathLst>
          </a:custGeom>
          <a:solidFill>
            <a:srgbClr val="FCE5CD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10"/>
          <p:cNvGrpSpPr/>
          <p:nvPr/>
        </p:nvGrpSpPr>
        <p:grpSpPr>
          <a:xfrm rot="272794">
            <a:off x="537450" y="397255"/>
            <a:ext cx="1472959" cy="356996"/>
            <a:chOff x="1198641" y="4441828"/>
            <a:chExt cx="1335933" cy="323785"/>
          </a:xfrm>
        </p:grpSpPr>
        <p:sp>
          <p:nvSpPr>
            <p:cNvPr id="49" name="Google Shape;49;p10"/>
            <p:cNvSpPr/>
            <p:nvPr/>
          </p:nvSpPr>
          <p:spPr>
            <a:xfrm rot="-210422">
              <a:off x="1638174" y="4620787"/>
              <a:ext cx="73038" cy="81531"/>
            </a:xfrm>
            <a:custGeom>
              <a:avLst/>
              <a:gdLst/>
              <a:ahLst/>
              <a:cxnLst/>
              <a:rect l="l" t="t" r="r" b="b"/>
              <a:pathLst>
                <a:path w="2303" h="2571" extrusionOk="0">
                  <a:moveTo>
                    <a:pt x="1402" y="436"/>
                  </a:moveTo>
                  <a:cubicBezTo>
                    <a:pt x="1668" y="536"/>
                    <a:pt x="1835" y="970"/>
                    <a:pt x="1702" y="1437"/>
                  </a:cubicBezTo>
                  <a:cubicBezTo>
                    <a:pt x="1635" y="1670"/>
                    <a:pt x="1502" y="1870"/>
                    <a:pt x="1335" y="2004"/>
                  </a:cubicBezTo>
                  <a:cubicBezTo>
                    <a:pt x="1235" y="2104"/>
                    <a:pt x="1068" y="2137"/>
                    <a:pt x="935" y="2137"/>
                  </a:cubicBezTo>
                  <a:cubicBezTo>
                    <a:pt x="634" y="2037"/>
                    <a:pt x="501" y="1570"/>
                    <a:pt x="634" y="1137"/>
                  </a:cubicBezTo>
                  <a:cubicBezTo>
                    <a:pt x="734" y="670"/>
                    <a:pt x="1035" y="436"/>
                    <a:pt x="1302" y="436"/>
                  </a:cubicBezTo>
                  <a:close/>
                  <a:moveTo>
                    <a:pt x="1269" y="0"/>
                  </a:moveTo>
                  <a:cubicBezTo>
                    <a:pt x="812" y="0"/>
                    <a:pt x="372" y="404"/>
                    <a:pt x="201" y="1003"/>
                  </a:cubicBezTo>
                  <a:cubicBezTo>
                    <a:pt x="1" y="1704"/>
                    <a:pt x="267" y="2371"/>
                    <a:pt x="801" y="2538"/>
                  </a:cubicBezTo>
                  <a:cubicBezTo>
                    <a:pt x="868" y="2571"/>
                    <a:pt x="935" y="2571"/>
                    <a:pt x="1001" y="2571"/>
                  </a:cubicBezTo>
                  <a:cubicBezTo>
                    <a:pt x="1235" y="2571"/>
                    <a:pt x="1435" y="2471"/>
                    <a:pt x="1602" y="2337"/>
                  </a:cubicBezTo>
                  <a:cubicBezTo>
                    <a:pt x="1835" y="2137"/>
                    <a:pt x="2035" y="1870"/>
                    <a:pt x="2102" y="1570"/>
                  </a:cubicBezTo>
                  <a:cubicBezTo>
                    <a:pt x="2302" y="870"/>
                    <a:pt x="2035" y="169"/>
                    <a:pt x="1502" y="36"/>
                  </a:cubicBezTo>
                  <a:cubicBezTo>
                    <a:pt x="1424" y="12"/>
                    <a:pt x="1347" y="0"/>
                    <a:pt x="1269" y="0"/>
                  </a:cubicBez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0"/>
            <p:cNvSpPr/>
            <p:nvPr/>
          </p:nvSpPr>
          <p:spPr>
            <a:xfrm rot="-210422">
              <a:off x="1736776" y="4578156"/>
              <a:ext cx="22232" cy="30697"/>
            </a:xfrm>
            <a:custGeom>
              <a:avLst/>
              <a:gdLst/>
              <a:ahLst/>
              <a:cxnLst/>
              <a:rect l="l" t="t" r="r" b="b"/>
              <a:pathLst>
                <a:path w="701" h="968" extrusionOk="0">
                  <a:moveTo>
                    <a:pt x="334" y="1"/>
                  </a:moveTo>
                  <a:cubicBezTo>
                    <a:pt x="134" y="1"/>
                    <a:pt x="0" y="234"/>
                    <a:pt x="0" y="501"/>
                  </a:cubicBezTo>
                  <a:cubicBezTo>
                    <a:pt x="0" y="768"/>
                    <a:pt x="134" y="968"/>
                    <a:pt x="334" y="968"/>
                  </a:cubicBezTo>
                  <a:cubicBezTo>
                    <a:pt x="534" y="968"/>
                    <a:pt x="701" y="768"/>
                    <a:pt x="701" y="501"/>
                  </a:cubicBezTo>
                  <a:cubicBezTo>
                    <a:pt x="701" y="201"/>
                    <a:pt x="534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 rot="-210422">
              <a:off x="1741390" y="4619209"/>
              <a:ext cx="22264" cy="30697"/>
            </a:xfrm>
            <a:custGeom>
              <a:avLst/>
              <a:gdLst/>
              <a:ahLst/>
              <a:cxnLst/>
              <a:rect l="l" t="t" r="r" b="b"/>
              <a:pathLst>
                <a:path w="702" h="968" extrusionOk="0">
                  <a:moveTo>
                    <a:pt x="368" y="1"/>
                  </a:moveTo>
                  <a:cubicBezTo>
                    <a:pt x="168" y="1"/>
                    <a:pt x="1" y="201"/>
                    <a:pt x="1" y="501"/>
                  </a:cubicBezTo>
                  <a:cubicBezTo>
                    <a:pt x="1" y="768"/>
                    <a:pt x="168" y="968"/>
                    <a:pt x="368" y="968"/>
                  </a:cubicBezTo>
                  <a:cubicBezTo>
                    <a:pt x="568" y="968"/>
                    <a:pt x="701" y="768"/>
                    <a:pt x="701" y="501"/>
                  </a:cubicBezTo>
                  <a:cubicBezTo>
                    <a:pt x="701" y="201"/>
                    <a:pt x="535" y="1"/>
                    <a:pt x="368" y="1"/>
                  </a:cubicBez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0"/>
            <p:cNvSpPr/>
            <p:nvPr/>
          </p:nvSpPr>
          <p:spPr>
            <a:xfrm rot="-210422">
              <a:off x="1758586" y="4476207"/>
              <a:ext cx="131202" cy="285661"/>
            </a:xfrm>
            <a:custGeom>
              <a:avLst/>
              <a:gdLst/>
              <a:ahLst/>
              <a:cxnLst/>
              <a:rect l="l" t="t" r="r" b="b"/>
              <a:pathLst>
                <a:path w="4137" h="9008" extrusionOk="0">
                  <a:moveTo>
                    <a:pt x="3869" y="1"/>
                  </a:moveTo>
                  <a:cubicBezTo>
                    <a:pt x="3836" y="34"/>
                    <a:pt x="0" y="3437"/>
                    <a:pt x="2669" y="9007"/>
                  </a:cubicBezTo>
                  <a:lnTo>
                    <a:pt x="3069" y="8807"/>
                  </a:lnTo>
                  <a:cubicBezTo>
                    <a:pt x="534" y="3570"/>
                    <a:pt x="4003" y="468"/>
                    <a:pt x="4136" y="334"/>
                  </a:cubicBezTo>
                  <a:lnTo>
                    <a:pt x="3869" y="1"/>
                  </a:ln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0"/>
            <p:cNvSpPr/>
            <p:nvPr/>
          </p:nvSpPr>
          <p:spPr>
            <a:xfrm rot="-210422">
              <a:off x="2245267" y="4444925"/>
              <a:ext cx="110049" cy="286676"/>
            </a:xfrm>
            <a:custGeom>
              <a:avLst/>
              <a:gdLst/>
              <a:ahLst/>
              <a:cxnLst/>
              <a:rect l="l" t="t" r="r" b="b"/>
              <a:pathLst>
                <a:path w="3470" h="9040" extrusionOk="0">
                  <a:moveTo>
                    <a:pt x="368" y="0"/>
                  </a:moveTo>
                  <a:lnTo>
                    <a:pt x="1" y="300"/>
                  </a:lnTo>
                  <a:cubicBezTo>
                    <a:pt x="34" y="334"/>
                    <a:pt x="2936" y="3936"/>
                    <a:pt x="1" y="8840"/>
                  </a:cubicBezTo>
                  <a:lnTo>
                    <a:pt x="368" y="9040"/>
                  </a:lnTo>
                  <a:cubicBezTo>
                    <a:pt x="3470" y="3903"/>
                    <a:pt x="368" y="33"/>
                    <a:pt x="368" y="0"/>
                  </a:cubicBez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0"/>
            <p:cNvSpPr/>
            <p:nvPr/>
          </p:nvSpPr>
          <p:spPr>
            <a:xfrm rot="-210422">
              <a:off x="1840604" y="4552803"/>
              <a:ext cx="126984" cy="112133"/>
            </a:xfrm>
            <a:custGeom>
              <a:avLst/>
              <a:gdLst/>
              <a:ahLst/>
              <a:cxnLst/>
              <a:rect l="l" t="t" r="r" b="b"/>
              <a:pathLst>
                <a:path w="4004" h="3536" extrusionOk="0">
                  <a:moveTo>
                    <a:pt x="1932" y="0"/>
                  </a:moveTo>
                  <a:cubicBezTo>
                    <a:pt x="1866" y="0"/>
                    <a:pt x="1799" y="11"/>
                    <a:pt x="1735" y="33"/>
                  </a:cubicBezTo>
                  <a:cubicBezTo>
                    <a:pt x="1168" y="233"/>
                    <a:pt x="902" y="1300"/>
                    <a:pt x="835" y="1500"/>
                  </a:cubicBezTo>
                  <a:lnTo>
                    <a:pt x="1268" y="1600"/>
                  </a:lnTo>
                  <a:cubicBezTo>
                    <a:pt x="1369" y="1200"/>
                    <a:pt x="1602" y="533"/>
                    <a:pt x="1869" y="433"/>
                  </a:cubicBezTo>
                  <a:cubicBezTo>
                    <a:pt x="1882" y="433"/>
                    <a:pt x="1896" y="428"/>
                    <a:pt x="1913" y="428"/>
                  </a:cubicBezTo>
                  <a:cubicBezTo>
                    <a:pt x="1940" y="428"/>
                    <a:pt x="1976" y="440"/>
                    <a:pt x="2036" y="500"/>
                  </a:cubicBezTo>
                  <a:cubicBezTo>
                    <a:pt x="2236" y="700"/>
                    <a:pt x="2303" y="967"/>
                    <a:pt x="2236" y="1267"/>
                  </a:cubicBezTo>
                  <a:lnTo>
                    <a:pt x="2202" y="1400"/>
                  </a:lnTo>
                  <a:cubicBezTo>
                    <a:pt x="1822" y="2161"/>
                    <a:pt x="1412" y="3042"/>
                    <a:pt x="1000" y="3042"/>
                  </a:cubicBezTo>
                  <a:cubicBezTo>
                    <a:pt x="978" y="3042"/>
                    <a:pt x="957" y="3040"/>
                    <a:pt x="935" y="3035"/>
                  </a:cubicBezTo>
                  <a:cubicBezTo>
                    <a:pt x="768" y="3035"/>
                    <a:pt x="635" y="2935"/>
                    <a:pt x="535" y="2835"/>
                  </a:cubicBezTo>
                  <a:cubicBezTo>
                    <a:pt x="468" y="2768"/>
                    <a:pt x="468" y="2668"/>
                    <a:pt x="501" y="2601"/>
                  </a:cubicBezTo>
                  <a:lnTo>
                    <a:pt x="68" y="2468"/>
                  </a:lnTo>
                  <a:lnTo>
                    <a:pt x="68" y="2468"/>
                  </a:lnTo>
                  <a:cubicBezTo>
                    <a:pt x="1" y="2634"/>
                    <a:pt x="34" y="2835"/>
                    <a:pt x="134" y="3035"/>
                  </a:cubicBezTo>
                  <a:cubicBezTo>
                    <a:pt x="301" y="3268"/>
                    <a:pt x="568" y="3435"/>
                    <a:pt x="868" y="3435"/>
                  </a:cubicBezTo>
                  <a:lnTo>
                    <a:pt x="1002" y="3435"/>
                  </a:lnTo>
                  <a:cubicBezTo>
                    <a:pt x="1435" y="3435"/>
                    <a:pt x="1802" y="3068"/>
                    <a:pt x="2102" y="2534"/>
                  </a:cubicBezTo>
                  <a:lnTo>
                    <a:pt x="2102" y="2534"/>
                  </a:lnTo>
                  <a:cubicBezTo>
                    <a:pt x="2002" y="2835"/>
                    <a:pt x="2069" y="3101"/>
                    <a:pt x="2269" y="3335"/>
                  </a:cubicBezTo>
                  <a:cubicBezTo>
                    <a:pt x="2403" y="3468"/>
                    <a:pt x="2636" y="3535"/>
                    <a:pt x="2836" y="3535"/>
                  </a:cubicBezTo>
                  <a:cubicBezTo>
                    <a:pt x="2936" y="3535"/>
                    <a:pt x="3003" y="3535"/>
                    <a:pt x="3103" y="3502"/>
                  </a:cubicBezTo>
                  <a:cubicBezTo>
                    <a:pt x="3470" y="3435"/>
                    <a:pt x="3770" y="3202"/>
                    <a:pt x="3937" y="2901"/>
                  </a:cubicBezTo>
                  <a:lnTo>
                    <a:pt x="3537" y="2735"/>
                  </a:lnTo>
                  <a:cubicBezTo>
                    <a:pt x="3403" y="2901"/>
                    <a:pt x="3203" y="3035"/>
                    <a:pt x="3003" y="3068"/>
                  </a:cubicBezTo>
                  <a:cubicBezTo>
                    <a:pt x="2944" y="3092"/>
                    <a:pt x="2885" y="3103"/>
                    <a:pt x="2827" y="3103"/>
                  </a:cubicBezTo>
                  <a:cubicBezTo>
                    <a:pt x="2722" y="3103"/>
                    <a:pt x="2622" y="3066"/>
                    <a:pt x="2536" y="3001"/>
                  </a:cubicBezTo>
                  <a:cubicBezTo>
                    <a:pt x="2436" y="2935"/>
                    <a:pt x="2536" y="2401"/>
                    <a:pt x="2569" y="2101"/>
                  </a:cubicBezTo>
                  <a:cubicBezTo>
                    <a:pt x="2636" y="1801"/>
                    <a:pt x="2669" y="1634"/>
                    <a:pt x="2669" y="1400"/>
                  </a:cubicBezTo>
                  <a:cubicBezTo>
                    <a:pt x="2803" y="1133"/>
                    <a:pt x="2936" y="900"/>
                    <a:pt x="3036" y="666"/>
                  </a:cubicBezTo>
                  <a:cubicBezTo>
                    <a:pt x="3070" y="600"/>
                    <a:pt x="3136" y="533"/>
                    <a:pt x="3203" y="466"/>
                  </a:cubicBezTo>
                  <a:cubicBezTo>
                    <a:pt x="3403" y="833"/>
                    <a:pt x="3537" y="1233"/>
                    <a:pt x="3570" y="1634"/>
                  </a:cubicBezTo>
                  <a:lnTo>
                    <a:pt x="4004" y="1567"/>
                  </a:lnTo>
                  <a:cubicBezTo>
                    <a:pt x="3937" y="1167"/>
                    <a:pt x="3737" y="133"/>
                    <a:pt x="3270" y="33"/>
                  </a:cubicBezTo>
                  <a:cubicBezTo>
                    <a:pt x="3247" y="29"/>
                    <a:pt x="3224" y="28"/>
                    <a:pt x="3202" y="28"/>
                  </a:cubicBezTo>
                  <a:cubicBezTo>
                    <a:pt x="2997" y="28"/>
                    <a:pt x="2820" y="166"/>
                    <a:pt x="2669" y="466"/>
                  </a:cubicBezTo>
                  <a:lnTo>
                    <a:pt x="2603" y="566"/>
                  </a:lnTo>
                  <a:cubicBezTo>
                    <a:pt x="2569" y="400"/>
                    <a:pt x="2469" y="266"/>
                    <a:pt x="2336" y="166"/>
                  </a:cubicBezTo>
                  <a:cubicBezTo>
                    <a:pt x="2222" y="52"/>
                    <a:pt x="2077" y="0"/>
                    <a:pt x="1932" y="0"/>
                  </a:cubicBez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0"/>
            <p:cNvSpPr/>
            <p:nvPr/>
          </p:nvSpPr>
          <p:spPr>
            <a:xfrm rot="-210422">
              <a:off x="1975383" y="4631247"/>
              <a:ext cx="61367" cy="65897"/>
            </a:xfrm>
            <a:custGeom>
              <a:avLst/>
              <a:gdLst/>
              <a:ahLst/>
              <a:cxnLst/>
              <a:rect l="l" t="t" r="r" b="b"/>
              <a:pathLst>
                <a:path w="1935" h="2078" extrusionOk="0">
                  <a:moveTo>
                    <a:pt x="467" y="1"/>
                  </a:moveTo>
                  <a:lnTo>
                    <a:pt x="67" y="101"/>
                  </a:lnTo>
                  <a:cubicBezTo>
                    <a:pt x="167" y="535"/>
                    <a:pt x="234" y="1002"/>
                    <a:pt x="267" y="1435"/>
                  </a:cubicBezTo>
                  <a:cubicBezTo>
                    <a:pt x="67" y="1669"/>
                    <a:pt x="0" y="1769"/>
                    <a:pt x="67" y="1936"/>
                  </a:cubicBezTo>
                  <a:cubicBezTo>
                    <a:pt x="94" y="2018"/>
                    <a:pt x="167" y="2078"/>
                    <a:pt x="266" y="2078"/>
                  </a:cubicBezTo>
                  <a:cubicBezTo>
                    <a:pt x="288" y="2078"/>
                    <a:pt x="310" y="2075"/>
                    <a:pt x="334" y="2069"/>
                  </a:cubicBezTo>
                  <a:cubicBezTo>
                    <a:pt x="434" y="2069"/>
                    <a:pt x="501" y="2036"/>
                    <a:pt x="567" y="1969"/>
                  </a:cubicBezTo>
                  <a:cubicBezTo>
                    <a:pt x="634" y="1869"/>
                    <a:pt x="667" y="1735"/>
                    <a:pt x="667" y="1635"/>
                  </a:cubicBezTo>
                  <a:lnTo>
                    <a:pt x="1068" y="1235"/>
                  </a:lnTo>
                  <a:lnTo>
                    <a:pt x="1401" y="935"/>
                  </a:lnTo>
                  <a:lnTo>
                    <a:pt x="1401" y="935"/>
                  </a:lnTo>
                  <a:cubicBezTo>
                    <a:pt x="1401" y="1202"/>
                    <a:pt x="1401" y="1602"/>
                    <a:pt x="1368" y="1969"/>
                  </a:cubicBezTo>
                  <a:lnTo>
                    <a:pt x="1768" y="2002"/>
                  </a:lnTo>
                  <a:cubicBezTo>
                    <a:pt x="1935" y="401"/>
                    <a:pt x="1735" y="334"/>
                    <a:pt x="1601" y="268"/>
                  </a:cubicBezTo>
                  <a:cubicBezTo>
                    <a:pt x="1570" y="260"/>
                    <a:pt x="1538" y="256"/>
                    <a:pt x="1508" y="256"/>
                  </a:cubicBezTo>
                  <a:cubicBezTo>
                    <a:pt x="1411" y="256"/>
                    <a:pt x="1327" y="299"/>
                    <a:pt x="1301" y="401"/>
                  </a:cubicBezTo>
                  <a:cubicBezTo>
                    <a:pt x="1134" y="601"/>
                    <a:pt x="934" y="768"/>
                    <a:pt x="767" y="935"/>
                  </a:cubicBezTo>
                  <a:lnTo>
                    <a:pt x="667" y="1035"/>
                  </a:lnTo>
                  <a:cubicBezTo>
                    <a:pt x="634" y="668"/>
                    <a:pt x="567" y="334"/>
                    <a:pt x="467" y="1"/>
                  </a:cubicBez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0"/>
            <p:cNvSpPr/>
            <p:nvPr/>
          </p:nvSpPr>
          <p:spPr>
            <a:xfrm rot="-210422">
              <a:off x="1202997" y="4560375"/>
              <a:ext cx="117470" cy="146002"/>
            </a:xfrm>
            <a:custGeom>
              <a:avLst/>
              <a:gdLst/>
              <a:ahLst/>
              <a:cxnLst/>
              <a:rect l="l" t="t" r="r" b="b"/>
              <a:pathLst>
                <a:path w="3704" h="4604" extrusionOk="0">
                  <a:moveTo>
                    <a:pt x="1" y="1"/>
                  </a:moveTo>
                  <a:lnTo>
                    <a:pt x="1" y="4304"/>
                  </a:lnTo>
                  <a:cubicBezTo>
                    <a:pt x="18" y="4425"/>
                    <a:pt x="107" y="4483"/>
                    <a:pt x="203" y="4483"/>
                  </a:cubicBezTo>
                  <a:cubicBezTo>
                    <a:pt x="292" y="4483"/>
                    <a:pt x="386" y="4433"/>
                    <a:pt x="434" y="4337"/>
                  </a:cubicBezTo>
                  <a:cubicBezTo>
                    <a:pt x="434" y="4337"/>
                    <a:pt x="634" y="2502"/>
                    <a:pt x="1301" y="1402"/>
                  </a:cubicBezTo>
                  <a:cubicBezTo>
                    <a:pt x="1732" y="787"/>
                    <a:pt x="1992" y="597"/>
                    <a:pt x="2109" y="597"/>
                  </a:cubicBezTo>
                  <a:cubicBezTo>
                    <a:pt x="2119" y="597"/>
                    <a:pt x="2128" y="598"/>
                    <a:pt x="2135" y="601"/>
                  </a:cubicBezTo>
                  <a:cubicBezTo>
                    <a:pt x="2202" y="634"/>
                    <a:pt x="2336" y="801"/>
                    <a:pt x="2369" y="1368"/>
                  </a:cubicBezTo>
                  <a:cubicBezTo>
                    <a:pt x="2402" y="1902"/>
                    <a:pt x="2369" y="2436"/>
                    <a:pt x="2302" y="2969"/>
                  </a:cubicBezTo>
                  <a:cubicBezTo>
                    <a:pt x="2235" y="3870"/>
                    <a:pt x="2169" y="4504"/>
                    <a:pt x="2636" y="4604"/>
                  </a:cubicBezTo>
                  <a:lnTo>
                    <a:pt x="2769" y="4604"/>
                  </a:lnTo>
                  <a:cubicBezTo>
                    <a:pt x="3336" y="4604"/>
                    <a:pt x="3670" y="3770"/>
                    <a:pt x="3703" y="3703"/>
                  </a:cubicBezTo>
                  <a:lnTo>
                    <a:pt x="3303" y="3536"/>
                  </a:lnTo>
                  <a:cubicBezTo>
                    <a:pt x="3207" y="3793"/>
                    <a:pt x="2955" y="4205"/>
                    <a:pt x="2758" y="4205"/>
                  </a:cubicBezTo>
                  <a:cubicBezTo>
                    <a:pt x="2751" y="4205"/>
                    <a:pt x="2743" y="4205"/>
                    <a:pt x="2736" y="4204"/>
                  </a:cubicBezTo>
                  <a:cubicBezTo>
                    <a:pt x="2669" y="3803"/>
                    <a:pt x="2669" y="3403"/>
                    <a:pt x="2736" y="3003"/>
                  </a:cubicBezTo>
                  <a:cubicBezTo>
                    <a:pt x="2803" y="2469"/>
                    <a:pt x="2836" y="1902"/>
                    <a:pt x="2803" y="1335"/>
                  </a:cubicBezTo>
                  <a:cubicBezTo>
                    <a:pt x="2736" y="668"/>
                    <a:pt x="2569" y="301"/>
                    <a:pt x="2235" y="201"/>
                  </a:cubicBezTo>
                  <a:cubicBezTo>
                    <a:pt x="2206" y="195"/>
                    <a:pt x="2174" y="192"/>
                    <a:pt x="2142" y="192"/>
                  </a:cubicBezTo>
                  <a:cubicBezTo>
                    <a:pt x="1818" y="192"/>
                    <a:pt x="1393" y="503"/>
                    <a:pt x="968" y="1201"/>
                  </a:cubicBezTo>
                  <a:cubicBezTo>
                    <a:pt x="734" y="1568"/>
                    <a:pt x="534" y="1935"/>
                    <a:pt x="434" y="2369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0"/>
            <p:cNvSpPr/>
            <p:nvPr/>
          </p:nvSpPr>
          <p:spPr>
            <a:xfrm rot="-210422">
              <a:off x="1370538" y="4571205"/>
              <a:ext cx="84646" cy="93106"/>
            </a:xfrm>
            <a:custGeom>
              <a:avLst/>
              <a:gdLst/>
              <a:ahLst/>
              <a:cxnLst/>
              <a:rect l="l" t="t" r="r" b="b"/>
              <a:pathLst>
                <a:path w="2669" h="2936" extrusionOk="0">
                  <a:moveTo>
                    <a:pt x="234" y="0"/>
                  </a:moveTo>
                  <a:lnTo>
                    <a:pt x="0" y="367"/>
                  </a:lnTo>
                  <a:lnTo>
                    <a:pt x="2002" y="1735"/>
                  </a:lnTo>
                  <a:lnTo>
                    <a:pt x="0" y="2535"/>
                  </a:lnTo>
                  <a:lnTo>
                    <a:pt x="167" y="2936"/>
                  </a:lnTo>
                  <a:lnTo>
                    <a:pt x="2535" y="2002"/>
                  </a:lnTo>
                  <a:cubicBezTo>
                    <a:pt x="2602" y="1968"/>
                    <a:pt x="2669" y="1902"/>
                    <a:pt x="2669" y="1835"/>
                  </a:cubicBezTo>
                  <a:cubicBezTo>
                    <a:pt x="2669" y="1735"/>
                    <a:pt x="2636" y="1668"/>
                    <a:pt x="2569" y="1635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 rot="-210422">
              <a:off x="1381686" y="4653726"/>
              <a:ext cx="85724" cy="50200"/>
            </a:xfrm>
            <a:custGeom>
              <a:avLst/>
              <a:gdLst/>
              <a:ahLst/>
              <a:cxnLst/>
              <a:rect l="l" t="t" r="r" b="b"/>
              <a:pathLst>
                <a:path w="2703" h="1583" extrusionOk="0">
                  <a:moveTo>
                    <a:pt x="2473" y="1"/>
                  </a:moveTo>
                  <a:cubicBezTo>
                    <a:pt x="1193" y="1"/>
                    <a:pt x="32" y="1253"/>
                    <a:pt x="1" y="1315"/>
                  </a:cubicBezTo>
                  <a:lnTo>
                    <a:pt x="301" y="1582"/>
                  </a:lnTo>
                  <a:cubicBezTo>
                    <a:pt x="301" y="1582"/>
                    <a:pt x="1388" y="405"/>
                    <a:pt x="2498" y="405"/>
                  </a:cubicBezTo>
                  <a:cubicBezTo>
                    <a:pt x="2555" y="405"/>
                    <a:pt x="2612" y="408"/>
                    <a:pt x="2669" y="415"/>
                  </a:cubicBezTo>
                  <a:lnTo>
                    <a:pt x="2703" y="15"/>
                  </a:lnTo>
                  <a:cubicBezTo>
                    <a:pt x="2626" y="5"/>
                    <a:pt x="2550" y="1"/>
                    <a:pt x="2473" y="1"/>
                  </a:cubicBez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0"/>
            <p:cNvSpPr/>
            <p:nvPr/>
          </p:nvSpPr>
          <p:spPr>
            <a:xfrm rot="-210422">
              <a:off x="1509951" y="4576881"/>
              <a:ext cx="113220" cy="99195"/>
            </a:xfrm>
            <a:custGeom>
              <a:avLst/>
              <a:gdLst/>
              <a:ahLst/>
              <a:cxnLst/>
              <a:rect l="l" t="t" r="r" b="b"/>
              <a:pathLst>
                <a:path w="3570" h="3128" extrusionOk="0">
                  <a:moveTo>
                    <a:pt x="2264" y="1"/>
                  </a:moveTo>
                  <a:cubicBezTo>
                    <a:pt x="2021" y="1"/>
                    <a:pt x="1724" y="214"/>
                    <a:pt x="1334" y="659"/>
                  </a:cubicBezTo>
                  <a:cubicBezTo>
                    <a:pt x="1001" y="1060"/>
                    <a:pt x="701" y="1460"/>
                    <a:pt x="467" y="1927"/>
                  </a:cubicBezTo>
                  <a:lnTo>
                    <a:pt x="434" y="226"/>
                  </a:lnTo>
                  <a:lnTo>
                    <a:pt x="0" y="226"/>
                  </a:lnTo>
                  <a:lnTo>
                    <a:pt x="67" y="2928"/>
                  </a:lnTo>
                  <a:cubicBezTo>
                    <a:pt x="67" y="3028"/>
                    <a:pt x="134" y="3095"/>
                    <a:pt x="234" y="3128"/>
                  </a:cubicBezTo>
                  <a:lnTo>
                    <a:pt x="267" y="3128"/>
                  </a:lnTo>
                  <a:cubicBezTo>
                    <a:pt x="367" y="3128"/>
                    <a:pt x="467" y="3061"/>
                    <a:pt x="467" y="2961"/>
                  </a:cubicBezTo>
                  <a:cubicBezTo>
                    <a:pt x="734" y="2194"/>
                    <a:pt x="1134" y="1527"/>
                    <a:pt x="1668" y="926"/>
                  </a:cubicBezTo>
                  <a:cubicBezTo>
                    <a:pt x="2135" y="426"/>
                    <a:pt x="2268" y="426"/>
                    <a:pt x="2268" y="393"/>
                  </a:cubicBezTo>
                  <a:cubicBezTo>
                    <a:pt x="2268" y="393"/>
                    <a:pt x="2402" y="626"/>
                    <a:pt x="2402" y="1393"/>
                  </a:cubicBezTo>
                  <a:cubicBezTo>
                    <a:pt x="2402" y="2327"/>
                    <a:pt x="2402" y="2828"/>
                    <a:pt x="2735" y="2894"/>
                  </a:cubicBezTo>
                  <a:cubicBezTo>
                    <a:pt x="2763" y="2902"/>
                    <a:pt x="2791" y="2906"/>
                    <a:pt x="2819" y="2906"/>
                  </a:cubicBezTo>
                  <a:cubicBezTo>
                    <a:pt x="3026" y="2906"/>
                    <a:pt x="3246" y="2678"/>
                    <a:pt x="3569" y="2060"/>
                  </a:cubicBezTo>
                  <a:lnTo>
                    <a:pt x="3169" y="1860"/>
                  </a:lnTo>
                  <a:cubicBezTo>
                    <a:pt x="3069" y="2060"/>
                    <a:pt x="2969" y="2227"/>
                    <a:pt x="2835" y="2427"/>
                  </a:cubicBezTo>
                  <a:cubicBezTo>
                    <a:pt x="2802" y="2094"/>
                    <a:pt x="2802" y="1760"/>
                    <a:pt x="2802" y="1427"/>
                  </a:cubicBezTo>
                  <a:cubicBezTo>
                    <a:pt x="2802" y="726"/>
                    <a:pt x="2769" y="192"/>
                    <a:pt x="2402" y="26"/>
                  </a:cubicBezTo>
                  <a:cubicBezTo>
                    <a:pt x="2358" y="9"/>
                    <a:pt x="2312" y="1"/>
                    <a:pt x="2264" y="1"/>
                  </a:cubicBez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 rot="-210422">
              <a:off x="2040082" y="4606169"/>
              <a:ext cx="57149" cy="13795"/>
            </a:xfrm>
            <a:custGeom>
              <a:avLst/>
              <a:gdLst/>
              <a:ahLst/>
              <a:cxnLst/>
              <a:rect l="l" t="t" r="r" b="b"/>
              <a:pathLst>
                <a:path w="1802" h="435" extrusionOk="0">
                  <a:moveTo>
                    <a:pt x="0" y="1"/>
                  </a:moveTo>
                  <a:lnTo>
                    <a:pt x="0" y="434"/>
                  </a:lnTo>
                  <a:lnTo>
                    <a:pt x="1801" y="434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 rot="-210422">
              <a:off x="2138709" y="4540938"/>
              <a:ext cx="92067" cy="214785"/>
            </a:xfrm>
            <a:custGeom>
              <a:avLst/>
              <a:gdLst/>
              <a:ahLst/>
              <a:cxnLst/>
              <a:rect l="l" t="t" r="r" b="b"/>
              <a:pathLst>
                <a:path w="2903" h="6773" extrusionOk="0">
                  <a:moveTo>
                    <a:pt x="2169" y="435"/>
                  </a:moveTo>
                  <a:cubicBezTo>
                    <a:pt x="2202" y="468"/>
                    <a:pt x="2202" y="501"/>
                    <a:pt x="2236" y="535"/>
                  </a:cubicBezTo>
                  <a:cubicBezTo>
                    <a:pt x="2402" y="968"/>
                    <a:pt x="2469" y="1469"/>
                    <a:pt x="2369" y="1936"/>
                  </a:cubicBezTo>
                  <a:cubicBezTo>
                    <a:pt x="2269" y="2103"/>
                    <a:pt x="2135" y="2236"/>
                    <a:pt x="1935" y="2303"/>
                  </a:cubicBezTo>
                  <a:cubicBezTo>
                    <a:pt x="1869" y="2325"/>
                    <a:pt x="1798" y="2336"/>
                    <a:pt x="1726" y="2336"/>
                  </a:cubicBezTo>
                  <a:cubicBezTo>
                    <a:pt x="1583" y="2336"/>
                    <a:pt x="1435" y="2292"/>
                    <a:pt x="1301" y="2203"/>
                  </a:cubicBezTo>
                  <a:cubicBezTo>
                    <a:pt x="1235" y="2169"/>
                    <a:pt x="968" y="2002"/>
                    <a:pt x="1101" y="1569"/>
                  </a:cubicBezTo>
                  <a:cubicBezTo>
                    <a:pt x="1268" y="1002"/>
                    <a:pt x="1902" y="435"/>
                    <a:pt x="2169" y="435"/>
                  </a:cubicBezTo>
                  <a:close/>
                  <a:moveTo>
                    <a:pt x="2167" y="0"/>
                  </a:moveTo>
                  <a:cubicBezTo>
                    <a:pt x="1604" y="0"/>
                    <a:pt x="864" y="782"/>
                    <a:pt x="668" y="1435"/>
                  </a:cubicBezTo>
                  <a:cubicBezTo>
                    <a:pt x="501" y="1869"/>
                    <a:pt x="668" y="2369"/>
                    <a:pt x="1101" y="2603"/>
                  </a:cubicBezTo>
                  <a:cubicBezTo>
                    <a:pt x="1291" y="2708"/>
                    <a:pt x="1495" y="2774"/>
                    <a:pt x="1703" y="2774"/>
                  </a:cubicBezTo>
                  <a:cubicBezTo>
                    <a:pt x="1824" y="2774"/>
                    <a:pt x="1946" y="2752"/>
                    <a:pt x="2069" y="2703"/>
                  </a:cubicBezTo>
                  <a:cubicBezTo>
                    <a:pt x="2135" y="2703"/>
                    <a:pt x="2202" y="2670"/>
                    <a:pt x="2269" y="2636"/>
                  </a:cubicBezTo>
                  <a:lnTo>
                    <a:pt x="2269" y="2636"/>
                  </a:lnTo>
                  <a:cubicBezTo>
                    <a:pt x="2135" y="3370"/>
                    <a:pt x="1902" y="4104"/>
                    <a:pt x="1602" y="4804"/>
                  </a:cubicBezTo>
                  <a:cubicBezTo>
                    <a:pt x="968" y="6306"/>
                    <a:pt x="668" y="6339"/>
                    <a:pt x="634" y="6339"/>
                  </a:cubicBezTo>
                  <a:cubicBezTo>
                    <a:pt x="634" y="6339"/>
                    <a:pt x="434" y="6105"/>
                    <a:pt x="434" y="5205"/>
                  </a:cubicBezTo>
                  <a:lnTo>
                    <a:pt x="1" y="5205"/>
                  </a:lnTo>
                  <a:cubicBezTo>
                    <a:pt x="1" y="6172"/>
                    <a:pt x="201" y="6672"/>
                    <a:pt x="568" y="6773"/>
                  </a:cubicBezTo>
                  <a:lnTo>
                    <a:pt x="668" y="6773"/>
                  </a:lnTo>
                  <a:cubicBezTo>
                    <a:pt x="935" y="6773"/>
                    <a:pt x="1368" y="6506"/>
                    <a:pt x="2035" y="4971"/>
                  </a:cubicBezTo>
                  <a:cubicBezTo>
                    <a:pt x="2436" y="4037"/>
                    <a:pt x="2669" y="3070"/>
                    <a:pt x="2803" y="2069"/>
                  </a:cubicBezTo>
                  <a:cubicBezTo>
                    <a:pt x="2836" y="2002"/>
                    <a:pt x="2869" y="1936"/>
                    <a:pt x="2903" y="1869"/>
                  </a:cubicBezTo>
                  <a:lnTo>
                    <a:pt x="2836" y="1802"/>
                  </a:lnTo>
                  <a:cubicBezTo>
                    <a:pt x="2903" y="1302"/>
                    <a:pt x="2836" y="768"/>
                    <a:pt x="2636" y="301"/>
                  </a:cubicBezTo>
                  <a:cubicBezTo>
                    <a:pt x="2536" y="134"/>
                    <a:pt x="2369" y="34"/>
                    <a:pt x="2202" y="1"/>
                  </a:cubicBezTo>
                  <a:cubicBezTo>
                    <a:pt x="2191" y="0"/>
                    <a:pt x="2179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0"/>
            <p:cNvSpPr/>
            <p:nvPr/>
          </p:nvSpPr>
          <p:spPr>
            <a:xfrm rot="-210422">
              <a:off x="2328459" y="4506351"/>
              <a:ext cx="112174" cy="111118"/>
            </a:xfrm>
            <a:custGeom>
              <a:avLst/>
              <a:gdLst/>
              <a:ahLst/>
              <a:cxnLst/>
              <a:rect l="l" t="t" r="r" b="b"/>
              <a:pathLst>
                <a:path w="3537" h="3504" extrusionOk="0">
                  <a:moveTo>
                    <a:pt x="3269" y="1"/>
                  </a:moveTo>
                  <a:lnTo>
                    <a:pt x="100" y="2436"/>
                  </a:lnTo>
                  <a:cubicBezTo>
                    <a:pt x="34" y="2502"/>
                    <a:pt x="0" y="2602"/>
                    <a:pt x="34" y="2702"/>
                  </a:cubicBezTo>
                  <a:cubicBezTo>
                    <a:pt x="67" y="2769"/>
                    <a:pt x="167" y="2836"/>
                    <a:pt x="267" y="2836"/>
                  </a:cubicBezTo>
                  <a:cubicBezTo>
                    <a:pt x="267" y="2836"/>
                    <a:pt x="329" y="2832"/>
                    <a:pt x="430" y="2832"/>
                  </a:cubicBezTo>
                  <a:cubicBezTo>
                    <a:pt x="819" y="2832"/>
                    <a:pt x="1798" y="2895"/>
                    <a:pt x="2169" y="3503"/>
                  </a:cubicBezTo>
                  <a:lnTo>
                    <a:pt x="2535" y="3270"/>
                  </a:lnTo>
                  <a:cubicBezTo>
                    <a:pt x="2135" y="2769"/>
                    <a:pt x="1501" y="2469"/>
                    <a:pt x="868" y="2436"/>
                  </a:cubicBezTo>
                  <a:lnTo>
                    <a:pt x="3536" y="36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 rot="-210422">
              <a:off x="2435181" y="4487486"/>
              <a:ext cx="95238" cy="138771"/>
            </a:xfrm>
            <a:custGeom>
              <a:avLst/>
              <a:gdLst/>
              <a:ahLst/>
              <a:cxnLst/>
              <a:rect l="l" t="t" r="r" b="b"/>
              <a:pathLst>
                <a:path w="3003" h="4376" extrusionOk="0">
                  <a:moveTo>
                    <a:pt x="1677" y="0"/>
                  </a:moveTo>
                  <a:cubicBezTo>
                    <a:pt x="1409" y="0"/>
                    <a:pt x="1151" y="132"/>
                    <a:pt x="1001" y="372"/>
                  </a:cubicBezTo>
                  <a:cubicBezTo>
                    <a:pt x="634" y="706"/>
                    <a:pt x="567" y="1206"/>
                    <a:pt x="801" y="1640"/>
                  </a:cubicBezTo>
                  <a:cubicBezTo>
                    <a:pt x="868" y="1773"/>
                    <a:pt x="934" y="1873"/>
                    <a:pt x="1068" y="1940"/>
                  </a:cubicBezTo>
                  <a:cubicBezTo>
                    <a:pt x="501" y="2140"/>
                    <a:pt x="134" y="2640"/>
                    <a:pt x="67" y="3241"/>
                  </a:cubicBezTo>
                  <a:cubicBezTo>
                    <a:pt x="0" y="3608"/>
                    <a:pt x="167" y="3975"/>
                    <a:pt x="501" y="4175"/>
                  </a:cubicBezTo>
                  <a:cubicBezTo>
                    <a:pt x="768" y="4308"/>
                    <a:pt x="1068" y="4375"/>
                    <a:pt x="1335" y="4375"/>
                  </a:cubicBezTo>
                  <a:cubicBezTo>
                    <a:pt x="1935" y="4342"/>
                    <a:pt x="2502" y="4208"/>
                    <a:pt x="3003" y="3908"/>
                  </a:cubicBezTo>
                  <a:lnTo>
                    <a:pt x="2769" y="3541"/>
                  </a:lnTo>
                  <a:cubicBezTo>
                    <a:pt x="2408" y="3767"/>
                    <a:pt x="1817" y="3932"/>
                    <a:pt x="1328" y="3932"/>
                  </a:cubicBezTo>
                  <a:cubicBezTo>
                    <a:pt x="1095" y="3932"/>
                    <a:pt x="885" y="3894"/>
                    <a:pt x="734" y="3808"/>
                  </a:cubicBezTo>
                  <a:cubicBezTo>
                    <a:pt x="567" y="3675"/>
                    <a:pt x="467" y="3474"/>
                    <a:pt x="501" y="3274"/>
                  </a:cubicBezTo>
                  <a:cubicBezTo>
                    <a:pt x="567" y="2474"/>
                    <a:pt x="1401" y="2240"/>
                    <a:pt x="1802" y="2140"/>
                  </a:cubicBezTo>
                  <a:cubicBezTo>
                    <a:pt x="1902" y="2140"/>
                    <a:pt x="2002" y="2140"/>
                    <a:pt x="2102" y="2107"/>
                  </a:cubicBezTo>
                  <a:cubicBezTo>
                    <a:pt x="2202" y="2073"/>
                    <a:pt x="2269" y="1973"/>
                    <a:pt x="2269" y="1873"/>
                  </a:cubicBezTo>
                  <a:cubicBezTo>
                    <a:pt x="2235" y="1773"/>
                    <a:pt x="2135" y="1673"/>
                    <a:pt x="2035" y="1673"/>
                  </a:cubicBezTo>
                  <a:cubicBezTo>
                    <a:pt x="1968" y="1673"/>
                    <a:pt x="1868" y="1673"/>
                    <a:pt x="1768" y="1706"/>
                  </a:cubicBezTo>
                  <a:cubicBezTo>
                    <a:pt x="1744" y="1710"/>
                    <a:pt x="1720" y="1712"/>
                    <a:pt x="1696" y="1712"/>
                  </a:cubicBezTo>
                  <a:cubicBezTo>
                    <a:pt x="1488" y="1712"/>
                    <a:pt x="1288" y="1586"/>
                    <a:pt x="1168" y="1406"/>
                  </a:cubicBezTo>
                  <a:cubicBezTo>
                    <a:pt x="1034" y="1139"/>
                    <a:pt x="1101" y="839"/>
                    <a:pt x="1335" y="639"/>
                  </a:cubicBezTo>
                  <a:cubicBezTo>
                    <a:pt x="1435" y="506"/>
                    <a:pt x="1568" y="439"/>
                    <a:pt x="1735" y="439"/>
                  </a:cubicBezTo>
                  <a:cubicBezTo>
                    <a:pt x="2035" y="439"/>
                    <a:pt x="2335" y="806"/>
                    <a:pt x="2435" y="939"/>
                  </a:cubicBezTo>
                  <a:lnTo>
                    <a:pt x="2802" y="706"/>
                  </a:lnTo>
                  <a:cubicBezTo>
                    <a:pt x="2569" y="339"/>
                    <a:pt x="2202" y="72"/>
                    <a:pt x="1768" y="5"/>
                  </a:cubicBezTo>
                  <a:cubicBezTo>
                    <a:pt x="1738" y="2"/>
                    <a:pt x="1708" y="0"/>
                    <a:pt x="1677" y="0"/>
                  </a:cubicBez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10"/>
          <p:cNvGrpSpPr/>
          <p:nvPr/>
        </p:nvGrpSpPr>
        <p:grpSpPr>
          <a:xfrm>
            <a:off x="876480" y="922316"/>
            <a:ext cx="592952" cy="235866"/>
            <a:chOff x="292130" y="3038791"/>
            <a:chExt cx="592952" cy="235866"/>
          </a:xfrm>
        </p:grpSpPr>
        <p:sp>
          <p:nvSpPr>
            <p:cNvPr id="65" name="Google Shape;65;p10"/>
            <p:cNvSpPr/>
            <p:nvPr/>
          </p:nvSpPr>
          <p:spPr>
            <a:xfrm rot="-241653">
              <a:off x="297507" y="3046293"/>
              <a:ext cx="128382" cy="157637"/>
            </a:xfrm>
            <a:custGeom>
              <a:avLst/>
              <a:gdLst/>
              <a:ahLst/>
              <a:cxnLst/>
              <a:rect l="l" t="t" r="r" b="b"/>
              <a:pathLst>
                <a:path w="3512" h="4312" extrusionOk="0">
                  <a:moveTo>
                    <a:pt x="1127" y="0"/>
                  </a:moveTo>
                  <a:cubicBezTo>
                    <a:pt x="1111" y="0"/>
                    <a:pt x="1093" y="3"/>
                    <a:pt x="1076" y="9"/>
                  </a:cubicBezTo>
                  <a:cubicBezTo>
                    <a:pt x="943" y="9"/>
                    <a:pt x="876" y="142"/>
                    <a:pt x="909" y="242"/>
                  </a:cubicBezTo>
                  <a:cubicBezTo>
                    <a:pt x="1143" y="1343"/>
                    <a:pt x="1343" y="2110"/>
                    <a:pt x="1510" y="2644"/>
                  </a:cubicBezTo>
                  <a:cubicBezTo>
                    <a:pt x="976" y="3778"/>
                    <a:pt x="743" y="3911"/>
                    <a:pt x="676" y="3911"/>
                  </a:cubicBezTo>
                  <a:cubicBezTo>
                    <a:pt x="676" y="3911"/>
                    <a:pt x="576" y="3878"/>
                    <a:pt x="476" y="3478"/>
                  </a:cubicBezTo>
                  <a:cubicBezTo>
                    <a:pt x="438" y="3376"/>
                    <a:pt x="356" y="3332"/>
                    <a:pt x="273" y="3332"/>
                  </a:cubicBezTo>
                  <a:cubicBezTo>
                    <a:pt x="138" y="3332"/>
                    <a:pt x="1" y="3446"/>
                    <a:pt x="42" y="3611"/>
                  </a:cubicBezTo>
                  <a:cubicBezTo>
                    <a:pt x="109" y="3778"/>
                    <a:pt x="276" y="4312"/>
                    <a:pt x="676" y="4312"/>
                  </a:cubicBezTo>
                  <a:cubicBezTo>
                    <a:pt x="1010" y="4312"/>
                    <a:pt x="1343" y="3911"/>
                    <a:pt x="1710" y="3177"/>
                  </a:cubicBezTo>
                  <a:cubicBezTo>
                    <a:pt x="2010" y="3878"/>
                    <a:pt x="2177" y="3878"/>
                    <a:pt x="2277" y="3878"/>
                  </a:cubicBezTo>
                  <a:cubicBezTo>
                    <a:pt x="2711" y="3811"/>
                    <a:pt x="3111" y="3578"/>
                    <a:pt x="3411" y="3278"/>
                  </a:cubicBezTo>
                  <a:cubicBezTo>
                    <a:pt x="3511" y="3177"/>
                    <a:pt x="3511" y="3044"/>
                    <a:pt x="3411" y="2944"/>
                  </a:cubicBezTo>
                  <a:cubicBezTo>
                    <a:pt x="3361" y="2911"/>
                    <a:pt x="3303" y="2894"/>
                    <a:pt x="3249" y="2894"/>
                  </a:cubicBezTo>
                  <a:cubicBezTo>
                    <a:pt x="3194" y="2894"/>
                    <a:pt x="3144" y="2911"/>
                    <a:pt x="3111" y="2944"/>
                  </a:cubicBezTo>
                  <a:cubicBezTo>
                    <a:pt x="2878" y="3177"/>
                    <a:pt x="2611" y="3344"/>
                    <a:pt x="2310" y="3444"/>
                  </a:cubicBezTo>
                  <a:cubicBezTo>
                    <a:pt x="2177" y="3177"/>
                    <a:pt x="2044" y="2944"/>
                    <a:pt x="1977" y="2644"/>
                  </a:cubicBezTo>
                  <a:cubicBezTo>
                    <a:pt x="2077" y="2444"/>
                    <a:pt x="2177" y="2243"/>
                    <a:pt x="2277" y="2010"/>
                  </a:cubicBezTo>
                  <a:cubicBezTo>
                    <a:pt x="2663" y="1128"/>
                    <a:pt x="2844" y="998"/>
                    <a:pt x="2970" y="998"/>
                  </a:cubicBezTo>
                  <a:cubicBezTo>
                    <a:pt x="2997" y="998"/>
                    <a:pt x="3021" y="1003"/>
                    <a:pt x="3044" y="1009"/>
                  </a:cubicBezTo>
                  <a:cubicBezTo>
                    <a:pt x="3111" y="1043"/>
                    <a:pt x="3178" y="1043"/>
                    <a:pt x="3278" y="1043"/>
                  </a:cubicBezTo>
                  <a:cubicBezTo>
                    <a:pt x="3378" y="1043"/>
                    <a:pt x="3478" y="943"/>
                    <a:pt x="3478" y="842"/>
                  </a:cubicBezTo>
                  <a:cubicBezTo>
                    <a:pt x="3478" y="709"/>
                    <a:pt x="3378" y="609"/>
                    <a:pt x="3278" y="609"/>
                  </a:cubicBezTo>
                  <a:lnTo>
                    <a:pt x="3144" y="609"/>
                  </a:lnTo>
                  <a:cubicBezTo>
                    <a:pt x="3066" y="585"/>
                    <a:pt x="2991" y="570"/>
                    <a:pt x="2919" y="570"/>
                  </a:cubicBezTo>
                  <a:cubicBezTo>
                    <a:pt x="2594" y="570"/>
                    <a:pt x="2314" y="861"/>
                    <a:pt x="1877" y="1843"/>
                  </a:cubicBezTo>
                  <a:cubicBezTo>
                    <a:pt x="1843" y="1910"/>
                    <a:pt x="1810" y="1977"/>
                    <a:pt x="1810" y="2043"/>
                  </a:cubicBezTo>
                  <a:cubicBezTo>
                    <a:pt x="1643" y="1476"/>
                    <a:pt x="1443" y="809"/>
                    <a:pt x="1310" y="175"/>
                  </a:cubicBezTo>
                  <a:cubicBezTo>
                    <a:pt x="1282" y="65"/>
                    <a:pt x="1209" y="0"/>
                    <a:pt x="1127" y="0"/>
                  </a:cubicBez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 rot="-241653">
              <a:off x="437762" y="3166606"/>
              <a:ext cx="108423" cy="104372"/>
            </a:xfrm>
            <a:custGeom>
              <a:avLst/>
              <a:gdLst/>
              <a:ahLst/>
              <a:cxnLst/>
              <a:rect l="l" t="t" r="r" b="b"/>
              <a:pathLst>
                <a:path w="2966" h="2855" extrusionOk="0">
                  <a:moveTo>
                    <a:pt x="798" y="1"/>
                  </a:moveTo>
                  <a:cubicBezTo>
                    <a:pt x="698" y="1"/>
                    <a:pt x="625" y="66"/>
                    <a:pt x="597" y="176"/>
                  </a:cubicBezTo>
                  <a:lnTo>
                    <a:pt x="63" y="2545"/>
                  </a:lnTo>
                  <a:cubicBezTo>
                    <a:pt x="1" y="2732"/>
                    <a:pt x="134" y="2855"/>
                    <a:pt x="267" y="2855"/>
                  </a:cubicBezTo>
                  <a:cubicBezTo>
                    <a:pt x="347" y="2855"/>
                    <a:pt x="426" y="2811"/>
                    <a:pt x="464" y="2711"/>
                  </a:cubicBezTo>
                  <a:cubicBezTo>
                    <a:pt x="831" y="2044"/>
                    <a:pt x="1231" y="1377"/>
                    <a:pt x="1731" y="810"/>
                  </a:cubicBezTo>
                  <a:cubicBezTo>
                    <a:pt x="1731" y="977"/>
                    <a:pt x="1731" y="1177"/>
                    <a:pt x="1765" y="1377"/>
                  </a:cubicBezTo>
                  <a:cubicBezTo>
                    <a:pt x="1765" y="2144"/>
                    <a:pt x="1798" y="2745"/>
                    <a:pt x="2165" y="2845"/>
                  </a:cubicBezTo>
                  <a:lnTo>
                    <a:pt x="2265" y="2845"/>
                  </a:lnTo>
                  <a:cubicBezTo>
                    <a:pt x="2499" y="2845"/>
                    <a:pt x="2732" y="2611"/>
                    <a:pt x="2865" y="2378"/>
                  </a:cubicBezTo>
                  <a:cubicBezTo>
                    <a:pt x="2966" y="2311"/>
                    <a:pt x="2932" y="2144"/>
                    <a:pt x="2832" y="2078"/>
                  </a:cubicBezTo>
                  <a:cubicBezTo>
                    <a:pt x="2793" y="2038"/>
                    <a:pt x="2738" y="2019"/>
                    <a:pt x="2681" y="2019"/>
                  </a:cubicBezTo>
                  <a:cubicBezTo>
                    <a:pt x="2595" y="2019"/>
                    <a:pt x="2506" y="2063"/>
                    <a:pt x="2465" y="2144"/>
                  </a:cubicBezTo>
                  <a:cubicBezTo>
                    <a:pt x="2398" y="2244"/>
                    <a:pt x="2332" y="2344"/>
                    <a:pt x="2232" y="2411"/>
                  </a:cubicBezTo>
                  <a:cubicBezTo>
                    <a:pt x="2165" y="2078"/>
                    <a:pt x="2132" y="1711"/>
                    <a:pt x="2165" y="1377"/>
                  </a:cubicBezTo>
                  <a:cubicBezTo>
                    <a:pt x="2165" y="1110"/>
                    <a:pt x="2165" y="843"/>
                    <a:pt x="2098" y="643"/>
                  </a:cubicBezTo>
                  <a:cubicBezTo>
                    <a:pt x="2065" y="410"/>
                    <a:pt x="1931" y="310"/>
                    <a:pt x="1831" y="276"/>
                  </a:cubicBezTo>
                  <a:cubicBezTo>
                    <a:pt x="1824" y="276"/>
                    <a:pt x="1814" y="275"/>
                    <a:pt x="1801" y="275"/>
                  </a:cubicBezTo>
                  <a:cubicBezTo>
                    <a:pt x="1700" y="275"/>
                    <a:pt x="1420" y="328"/>
                    <a:pt x="797" y="1277"/>
                  </a:cubicBezTo>
                  <a:lnTo>
                    <a:pt x="1031" y="276"/>
                  </a:lnTo>
                  <a:cubicBezTo>
                    <a:pt x="1064" y="143"/>
                    <a:pt x="964" y="43"/>
                    <a:pt x="864" y="9"/>
                  </a:cubicBezTo>
                  <a:cubicBezTo>
                    <a:pt x="841" y="4"/>
                    <a:pt x="819" y="1"/>
                    <a:pt x="798" y="1"/>
                  </a:cubicBez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 rot="-241653">
              <a:off x="560562" y="3087384"/>
              <a:ext cx="98809" cy="74724"/>
            </a:xfrm>
            <a:custGeom>
              <a:avLst/>
              <a:gdLst/>
              <a:ahLst/>
              <a:cxnLst/>
              <a:rect l="l" t="t" r="r" b="b"/>
              <a:pathLst>
                <a:path w="2703" h="2044" extrusionOk="0">
                  <a:moveTo>
                    <a:pt x="1369" y="0"/>
                  </a:moveTo>
                  <a:cubicBezTo>
                    <a:pt x="1269" y="0"/>
                    <a:pt x="1196" y="65"/>
                    <a:pt x="1168" y="175"/>
                  </a:cubicBezTo>
                  <a:lnTo>
                    <a:pt x="1035" y="876"/>
                  </a:lnTo>
                  <a:lnTo>
                    <a:pt x="201" y="876"/>
                  </a:lnTo>
                  <a:cubicBezTo>
                    <a:pt x="101" y="876"/>
                    <a:pt x="1" y="943"/>
                    <a:pt x="1" y="1076"/>
                  </a:cubicBezTo>
                  <a:cubicBezTo>
                    <a:pt x="1" y="1210"/>
                    <a:pt x="101" y="1276"/>
                    <a:pt x="201" y="1276"/>
                  </a:cubicBezTo>
                  <a:lnTo>
                    <a:pt x="968" y="1276"/>
                  </a:lnTo>
                  <a:lnTo>
                    <a:pt x="868" y="1777"/>
                  </a:lnTo>
                  <a:cubicBezTo>
                    <a:pt x="835" y="1910"/>
                    <a:pt x="901" y="2010"/>
                    <a:pt x="1035" y="2043"/>
                  </a:cubicBezTo>
                  <a:lnTo>
                    <a:pt x="1068" y="2043"/>
                  </a:lnTo>
                  <a:cubicBezTo>
                    <a:pt x="1168" y="2043"/>
                    <a:pt x="1268" y="1977"/>
                    <a:pt x="1268" y="1877"/>
                  </a:cubicBezTo>
                  <a:lnTo>
                    <a:pt x="1402" y="1276"/>
                  </a:lnTo>
                  <a:lnTo>
                    <a:pt x="2469" y="1276"/>
                  </a:lnTo>
                  <a:cubicBezTo>
                    <a:pt x="2602" y="1276"/>
                    <a:pt x="2703" y="1176"/>
                    <a:pt x="2703" y="1076"/>
                  </a:cubicBezTo>
                  <a:cubicBezTo>
                    <a:pt x="2703" y="960"/>
                    <a:pt x="2627" y="870"/>
                    <a:pt x="2520" y="870"/>
                  </a:cubicBezTo>
                  <a:cubicBezTo>
                    <a:pt x="2504" y="870"/>
                    <a:pt x="2487" y="872"/>
                    <a:pt x="2469" y="876"/>
                  </a:cubicBezTo>
                  <a:lnTo>
                    <a:pt x="1468" y="876"/>
                  </a:lnTo>
                  <a:lnTo>
                    <a:pt x="1602" y="242"/>
                  </a:lnTo>
                  <a:cubicBezTo>
                    <a:pt x="1635" y="142"/>
                    <a:pt x="1535" y="42"/>
                    <a:pt x="1435" y="9"/>
                  </a:cubicBezTo>
                  <a:cubicBezTo>
                    <a:pt x="1412" y="3"/>
                    <a:pt x="1390" y="0"/>
                    <a:pt x="1369" y="0"/>
                  </a:cubicBez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 rot="-241653">
              <a:off x="659920" y="3041874"/>
              <a:ext cx="93947" cy="175624"/>
            </a:xfrm>
            <a:custGeom>
              <a:avLst/>
              <a:gdLst/>
              <a:ahLst/>
              <a:cxnLst/>
              <a:rect l="l" t="t" r="r" b="b"/>
              <a:pathLst>
                <a:path w="2570" h="4804" extrusionOk="0">
                  <a:moveTo>
                    <a:pt x="512" y="1"/>
                  </a:moveTo>
                  <a:cubicBezTo>
                    <a:pt x="435" y="1"/>
                    <a:pt x="361" y="41"/>
                    <a:pt x="334" y="134"/>
                  </a:cubicBezTo>
                  <a:cubicBezTo>
                    <a:pt x="267" y="401"/>
                    <a:pt x="1" y="1701"/>
                    <a:pt x="367" y="2235"/>
                  </a:cubicBezTo>
                  <a:cubicBezTo>
                    <a:pt x="434" y="2369"/>
                    <a:pt x="568" y="2435"/>
                    <a:pt x="701" y="2469"/>
                  </a:cubicBezTo>
                  <a:cubicBezTo>
                    <a:pt x="730" y="2473"/>
                    <a:pt x="758" y="2474"/>
                    <a:pt x="787" y="2474"/>
                  </a:cubicBezTo>
                  <a:cubicBezTo>
                    <a:pt x="1254" y="2474"/>
                    <a:pt x="1686" y="1973"/>
                    <a:pt x="1969" y="1501"/>
                  </a:cubicBezTo>
                  <a:lnTo>
                    <a:pt x="1969" y="1501"/>
                  </a:lnTo>
                  <a:cubicBezTo>
                    <a:pt x="1969" y="2235"/>
                    <a:pt x="1935" y="3303"/>
                    <a:pt x="1635" y="3870"/>
                  </a:cubicBezTo>
                  <a:cubicBezTo>
                    <a:pt x="1452" y="4206"/>
                    <a:pt x="1240" y="4374"/>
                    <a:pt x="1026" y="4374"/>
                  </a:cubicBezTo>
                  <a:cubicBezTo>
                    <a:pt x="1007" y="4374"/>
                    <a:pt x="987" y="4373"/>
                    <a:pt x="968" y="4370"/>
                  </a:cubicBezTo>
                  <a:cubicBezTo>
                    <a:pt x="734" y="4337"/>
                    <a:pt x="568" y="4137"/>
                    <a:pt x="501" y="3903"/>
                  </a:cubicBezTo>
                  <a:cubicBezTo>
                    <a:pt x="473" y="3821"/>
                    <a:pt x="378" y="3761"/>
                    <a:pt x="290" y="3761"/>
                  </a:cubicBezTo>
                  <a:cubicBezTo>
                    <a:pt x="271" y="3761"/>
                    <a:pt x="252" y="3764"/>
                    <a:pt x="234" y="3770"/>
                  </a:cubicBezTo>
                  <a:cubicBezTo>
                    <a:pt x="134" y="3803"/>
                    <a:pt x="67" y="3936"/>
                    <a:pt x="101" y="4036"/>
                  </a:cubicBezTo>
                  <a:cubicBezTo>
                    <a:pt x="201" y="4437"/>
                    <a:pt x="534" y="4737"/>
                    <a:pt x="935" y="4804"/>
                  </a:cubicBezTo>
                  <a:lnTo>
                    <a:pt x="1001" y="4804"/>
                  </a:lnTo>
                  <a:cubicBezTo>
                    <a:pt x="1235" y="4804"/>
                    <a:pt x="1635" y="4704"/>
                    <a:pt x="2002" y="4070"/>
                  </a:cubicBezTo>
                  <a:cubicBezTo>
                    <a:pt x="2569" y="3069"/>
                    <a:pt x="2336" y="801"/>
                    <a:pt x="2336" y="701"/>
                  </a:cubicBezTo>
                  <a:cubicBezTo>
                    <a:pt x="2336" y="634"/>
                    <a:pt x="2269" y="534"/>
                    <a:pt x="2202" y="534"/>
                  </a:cubicBezTo>
                  <a:cubicBezTo>
                    <a:pt x="2177" y="526"/>
                    <a:pt x="2152" y="521"/>
                    <a:pt x="2128" y="521"/>
                  </a:cubicBezTo>
                  <a:cubicBezTo>
                    <a:pt x="2056" y="521"/>
                    <a:pt x="1994" y="559"/>
                    <a:pt x="1969" y="634"/>
                  </a:cubicBezTo>
                  <a:cubicBezTo>
                    <a:pt x="1680" y="1244"/>
                    <a:pt x="1144" y="2039"/>
                    <a:pt x="807" y="2039"/>
                  </a:cubicBezTo>
                  <a:cubicBezTo>
                    <a:pt x="793" y="2039"/>
                    <a:pt x="780" y="2038"/>
                    <a:pt x="768" y="2035"/>
                  </a:cubicBezTo>
                  <a:cubicBezTo>
                    <a:pt x="768" y="2035"/>
                    <a:pt x="734" y="2035"/>
                    <a:pt x="701" y="1968"/>
                  </a:cubicBezTo>
                  <a:cubicBezTo>
                    <a:pt x="501" y="1701"/>
                    <a:pt x="634" y="767"/>
                    <a:pt x="734" y="234"/>
                  </a:cubicBezTo>
                  <a:cubicBezTo>
                    <a:pt x="755" y="93"/>
                    <a:pt x="629" y="1"/>
                    <a:pt x="512" y="1"/>
                  </a:cubicBez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 rot="-241653">
              <a:off x="776614" y="3137082"/>
              <a:ext cx="104914" cy="104921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268" y="1"/>
                  </a:moveTo>
                  <a:cubicBezTo>
                    <a:pt x="1135" y="1"/>
                    <a:pt x="868" y="1"/>
                    <a:pt x="467" y="1135"/>
                  </a:cubicBezTo>
                  <a:lnTo>
                    <a:pt x="467" y="267"/>
                  </a:lnTo>
                  <a:cubicBezTo>
                    <a:pt x="501" y="151"/>
                    <a:pt x="376" y="92"/>
                    <a:pt x="251" y="92"/>
                  </a:cubicBezTo>
                  <a:cubicBezTo>
                    <a:pt x="126" y="92"/>
                    <a:pt x="0" y="151"/>
                    <a:pt x="34" y="267"/>
                  </a:cubicBezTo>
                  <a:lnTo>
                    <a:pt x="34" y="2669"/>
                  </a:lnTo>
                  <a:cubicBezTo>
                    <a:pt x="34" y="2769"/>
                    <a:pt x="134" y="2869"/>
                    <a:pt x="234" y="2869"/>
                  </a:cubicBezTo>
                  <a:lnTo>
                    <a:pt x="267" y="2869"/>
                  </a:lnTo>
                  <a:cubicBezTo>
                    <a:pt x="367" y="2869"/>
                    <a:pt x="434" y="2803"/>
                    <a:pt x="467" y="2703"/>
                  </a:cubicBezTo>
                  <a:cubicBezTo>
                    <a:pt x="634" y="1935"/>
                    <a:pt x="901" y="1201"/>
                    <a:pt x="1235" y="501"/>
                  </a:cubicBezTo>
                  <a:cubicBezTo>
                    <a:pt x="1235" y="501"/>
                    <a:pt x="1235" y="534"/>
                    <a:pt x="1235" y="534"/>
                  </a:cubicBezTo>
                  <a:cubicBezTo>
                    <a:pt x="1301" y="801"/>
                    <a:pt x="1335" y="1035"/>
                    <a:pt x="1401" y="1268"/>
                  </a:cubicBezTo>
                  <a:cubicBezTo>
                    <a:pt x="1535" y="2002"/>
                    <a:pt x="1635" y="2502"/>
                    <a:pt x="2002" y="2536"/>
                  </a:cubicBezTo>
                  <a:cubicBezTo>
                    <a:pt x="2028" y="2543"/>
                    <a:pt x="2054" y="2547"/>
                    <a:pt x="2080" y="2547"/>
                  </a:cubicBezTo>
                  <a:cubicBezTo>
                    <a:pt x="2295" y="2547"/>
                    <a:pt x="2539" y="2306"/>
                    <a:pt x="2836" y="1802"/>
                  </a:cubicBezTo>
                  <a:cubicBezTo>
                    <a:pt x="2869" y="1702"/>
                    <a:pt x="2869" y="1568"/>
                    <a:pt x="2769" y="1502"/>
                  </a:cubicBezTo>
                  <a:cubicBezTo>
                    <a:pt x="2734" y="1478"/>
                    <a:pt x="2694" y="1467"/>
                    <a:pt x="2655" y="1467"/>
                  </a:cubicBezTo>
                  <a:cubicBezTo>
                    <a:pt x="2583" y="1467"/>
                    <a:pt x="2512" y="1504"/>
                    <a:pt x="2469" y="1568"/>
                  </a:cubicBezTo>
                  <a:cubicBezTo>
                    <a:pt x="2369" y="1769"/>
                    <a:pt x="2235" y="1969"/>
                    <a:pt x="2069" y="2102"/>
                  </a:cubicBezTo>
                  <a:cubicBezTo>
                    <a:pt x="1968" y="1802"/>
                    <a:pt x="1868" y="1502"/>
                    <a:pt x="1835" y="1201"/>
                  </a:cubicBezTo>
                  <a:cubicBezTo>
                    <a:pt x="1802" y="968"/>
                    <a:pt x="1735" y="701"/>
                    <a:pt x="1668" y="434"/>
                  </a:cubicBezTo>
                  <a:cubicBezTo>
                    <a:pt x="1635" y="334"/>
                    <a:pt x="1568" y="1"/>
                    <a:pt x="1268" y="1"/>
                  </a:cubicBezTo>
                  <a:close/>
                </a:path>
              </a:pathLst>
            </a:cu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2"/>
          </p:nvPr>
        </p:nvSpPr>
        <p:spPr>
          <a:xfrm>
            <a:off x="1894113" y="1575557"/>
            <a:ext cx="25239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1979013" y="2222025"/>
            <a:ext cx="23541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3"/>
          </p:nvPr>
        </p:nvSpPr>
        <p:spPr>
          <a:xfrm>
            <a:off x="4725988" y="1575557"/>
            <a:ext cx="25239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4"/>
          </p:nvPr>
        </p:nvSpPr>
        <p:spPr>
          <a:xfrm>
            <a:off x="4810888" y="2222025"/>
            <a:ext cx="23541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5"/>
          </p:nvPr>
        </p:nvSpPr>
        <p:spPr>
          <a:xfrm>
            <a:off x="1894113" y="3444675"/>
            <a:ext cx="25239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6"/>
          </p:nvPr>
        </p:nvSpPr>
        <p:spPr>
          <a:xfrm>
            <a:off x="1979013" y="4087800"/>
            <a:ext cx="23541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7"/>
          </p:nvPr>
        </p:nvSpPr>
        <p:spPr>
          <a:xfrm>
            <a:off x="4725988" y="3444675"/>
            <a:ext cx="25239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8"/>
          </p:nvPr>
        </p:nvSpPr>
        <p:spPr>
          <a:xfrm>
            <a:off x="4810888" y="4087800"/>
            <a:ext cx="23541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151842" y="1045311"/>
            <a:ext cx="1581020" cy="1176707"/>
          </a:xfrm>
          <a:custGeom>
            <a:avLst/>
            <a:gdLst/>
            <a:ahLst/>
            <a:cxnLst/>
            <a:rect l="l" t="t" r="r" b="b"/>
            <a:pathLst>
              <a:path w="36490" h="27160" extrusionOk="0">
                <a:moveTo>
                  <a:pt x="19783" y="1"/>
                </a:moveTo>
                <a:cubicBezTo>
                  <a:pt x="16202" y="1"/>
                  <a:pt x="12697" y="1162"/>
                  <a:pt x="9808" y="3348"/>
                </a:cubicBezTo>
                <a:cubicBezTo>
                  <a:pt x="4102" y="7739"/>
                  <a:pt x="0" y="18104"/>
                  <a:pt x="5907" y="23966"/>
                </a:cubicBezTo>
                <a:cubicBezTo>
                  <a:pt x="8172" y="26197"/>
                  <a:pt x="11387" y="27159"/>
                  <a:pt x="14598" y="27159"/>
                </a:cubicBezTo>
                <a:cubicBezTo>
                  <a:pt x="15559" y="27159"/>
                  <a:pt x="16519" y="27073"/>
                  <a:pt x="17454" y="26909"/>
                </a:cubicBezTo>
                <a:cubicBezTo>
                  <a:pt x="25679" y="25482"/>
                  <a:pt x="36489" y="19642"/>
                  <a:pt x="33592" y="9701"/>
                </a:cubicBezTo>
                <a:cubicBezTo>
                  <a:pt x="31853" y="3749"/>
                  <a:pt x="26793" y="562"/>
                  <a:pt x="21310" y="71"/>
                </a:cubicBezTo>
                <a:cubicBezTo>
                  <a:pt x="20800" y="24"/>
                  <a:pt x="20291" y="1"/>
                  <a:pt x="1978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 rot="-5400000">
            <a:off x="7548378" y="3553159"/>
            <a:ext cx="2153456" cy="1111625"/>
          </a:xfrm>
          <a:custGeom>
            <a:avLst/>
            <a:gdLst/>
            <a:ahLst/>
            <a:cxnLst/>
            <a:rect l="l" t="t" r="r" b="b"/>
            <a:pathLst>
              <a:path w="70995" h="36648" extrusionOk="0">
                <a:moveTo>
                  <a:pt x="16136" y="1"/>
                </a:moveTo>
                <a:cubicBezTo>
                  <a:pt x="14905" y="1"/>
                  <a:pt x="13674" y="98"/>
                  <a:pt x="12460" y="292"/>
                </a:cubicBezTo>
                <a:cubicBezTo>
                  <a:pt x="9942" y="693"/>
                  <a:pt x="0" y="3435"/>
                  <a:pt x="401" y="6935"/>
                </a:cubicBezTo>
                <a:cubicBezTo>
                  <a:pt x="535" y="8138"/>
                  <a:pt x="557" y="9141"/>
                  <a:pt x="780" y="10323"/>
                </a:cubicBezTo>
                <a:lnTo>
                  <a:pt x="780" y="36647"/>
                </a:lnTo>
                <a:lnTo>
                  <a:pt x="70994" y="35845"/>
                </a:lnTo>
                <a:cubicBezTo>
                  <a:pt x="69323" y="31922"/>
                  <a:pt x="66581" y="28467"/>
                  <a:pt x="62368" y="26372"/>
                </a:cubicBezTo>
                <a:cubicBezTo>
                  <a:pt x="57509" y="23987"/>
                  <a:pt x="51847" y="24923"/>
                  <a:pt x="46810" y="22382"/>
                </a:cubicBezTo>
                <a:cubicBezTo>
                  <a:pt x="42574" y="20264"/>
                  <a:pt x="38830" y="16988"/>
                  <a:pt x="36355" y="12908"/>
                </a:cubicBezTo>
                <a:cubicBezTo>
                  <a:pt x="33658" y="8428"/>
                  <a:pt x="31273" y="5107"/>
                  <a:pt x="26481" y="2521"/>
                </a:cubicBezTo>
                <a:cubicBezTo>
                  <a:pt x="23312" y="829"/>
                  <a:pt x="19723" y="1"/>
                  <a:pt x="16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ato"/>
              <a:buChar char="●"/>
              <a:defRPr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○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■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○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■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○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■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60" r:id="rId9"/>
    <p:sldLayoutId id="2147483662" r:id="rId10"/>
    <p:sldLayoutId id="2147483663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80" r:id="rId26"/>
    <p:sldLayoutId id="2147483681" r:id="rId27"/>
    <p:sldLayoutId id="2147483682" r:id="rId28"/>
    <p:sldLayoutId id="2147483683" r:id="rId29"/>
    <p:sldLayoutId id="2147483685" r:id="rId30"/>
    <p:sldLayoutId id="2147483686" r:id="rId31"/>
    <p:sldLayoutId id="2147483687" r:id="rId32"/>
    <p:sldLayoutId id="2147483688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/>
          <p:nvPr/>
        </p:nvSpPr>
        <p:spPr>
          <a:xfrm>
            <a:off x="2156025" y="470800"/>
            <a:ext cx="4496400" cy="3946668"/>
          </a:xfrm>
          <a:custGeom>
            <a:avLst/>
            <a:gdLst/>
            <a:ahLst/>
            <a:cxnLst/>
            <a:rect l="l" t="t" r="r" b="b"/>
            <a:pathLst>
              <a:path w="193873" h="170170" extrusionOk="0">
                <a:moveTo>
                  <a:pt x="110750" y="1"/>
                </a:moveTo>
                <a:cubicBezTo>
                  <a:pt x="96394" y="1"/>
                  <a:pt x="81208" y="5123"/>
                  <a:pt x="70418" y="14568"/>
                </a:cubicBezTo>
                <a:cubicBezTo>
                  <a:pt x="64146" y="19972"/>
                  <a:pt x="59343" y="26911"/>
                  <a:pt x="56508" y="34683"/>
                </a:cubicBezTo>
                <a:cubicBezTo>
                  <a:pt x="53405" y="43122"/>
                  <a:pt x="52104" y="52796"/>
                  <a:pt x="45466" y="59434"/>
                </a:cubicBezTo>
                <a:cubicBezTo>
                  <a:pt x="37494" y="67406"/>
                  <a:pt x="26486" y="71209"/>
                  <a:pt x="18247" y="78814"/>
                </a:cubicBezTo>
                <a:cubicBezTo>
                  <a:pt x="1" y="95693"/>
                  <a:pt x="5338" y="126182"/>
                  <a:pt x="20715" y="142994"/>
                </a:cubicBezTo>
                <a:cubicBezTo>
                  <a:pt x="34559" y="158171"/>
                  <a:pt x="55107" y="155369"/>
                  <a:pt x="73586" y="158238"/>
                </a:cubicBezTo>
                <a:cubicBezTo>
                  <a:pt x="87596" y="160406"/>
                  <a:pt x="99738" y="168312"/>
                  <a:pt x="114082" y="169780"/>
                </a:cubicBezTo>
                <a:cubicBezTo>
                  <a:pt x="116577" y="170041"/>
                  <a:pt x="119081" y="170170"/>
                  <a:pt x="121583" y="170170"/>
                </a:cubicBezTo>
                <a:cubicBezTo>
                  <a:pt x="139857" y="170170"/>
                  <a:pt x="158011" y="163286"/>
                  <a:pt x="171390" y="150699"/>
                </a:cubicBezTo>
                <a:cubicBezTo>
                  <a:pt x="189102" y="133987"/>
                  <a:pt x="193872" y="111238"/>
                  <a:pt x="191004" y="88622"/>
                </a:cubicBezTo>
                <a:cubicBezTo>
                  <a:pt x="188735" y="70542"/>
                  <a:pt x="181564" y="52529"/>
                  <a:pt x="172257" y="37818"/>
                </a:cubicBezTo>
                <a:cubicBezTo>
                  <a:pt x="160148" y="18638"/>
                  <a:pt x="140768" y="3294"/>
                  <a:pt x="117785" y="425"/>
                </a:cubicBezTo>
                <a:cubicBezTo>
                  <a:pt x="115478" y="141"/>
                  <a:pt x="113125" y="1"/>
                  <a:pt x="1107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3"/>
          <p:cNvSpPr/>
          <p:nvPr/>
        </p:nvSpPr>
        <p:spPr>
          <a:xfrm>
            <a:off x="7187100" y="263875"/>
            <a:ext cx="1551145" cy="872220"/>
          </a:xfrm>
          <a:custGeom>
            <a:avLst/>
            <a:gdLst/>
            <a:ahLst/>
            <a:cxnLst/>
            <a:rect l="l" t="t" r="r" b="b"/>
            <a:pathLst>
              <a:path w="74253" h="41753" extrusionOk="0">
                <a:moveTo>
                  <a:pt x="43320" y="1"/>
                </a:moveTo>
                <a:cubicBezTo>
                  <a:pt x="36563" y="1"/>
                  <a:pt x="29844" y="1455"/>
                  <a:pt x="23721" y="4479"/>
                </a:cubicBezTo>
                <a:cubicBezTo>
                  <a:pt x="16633" y="8000"/>
                  <a:pt x="5889" y="15958"/>
                  <a:pt x="2880" y="24963"/>
                </a:cubicBezTo>
                <a:cubicBezTo>
                  <a:pt x="1" y="33641"/>
                  <a:pt x="5849" y="41753"/>
                  <a:pt x="14577" y="41753"/>
                </a:cubicBezTo>
                <a:cubicBezTo>
                  <a:pt x="15175" y="41753"/>
                  <a:pt x="15786" y="41715"/>
                  <a:pt x="16410" y="41636"/>
                </a:cubicBezTo>
                <a:cubicBezTo>
                  <a:pt x="21648" y="40990"/>
                  <a:pt x="26307" y="38070"/>
                  <a:pt x="30765" y="35217"/>
                </a:cubicBezTo>
                <a:cubicBezTo>
                  <a:pt x="36586" y="31512"/>
                  <a:pt x="42351" y="28812"/>
                  <a:pt x="49147" y="28812"/>
                </a:cubicBezTo>
                <a:cubicBezTo>
                  <a:pt x="49794" y="28812"/>
                  <a:pt x="50450" y="28836"/>
                  <a:pt x="51116" y="28886"/>
                </a:cubicBezTo>
                <a:cubicBezTo>
                  <a:pt x="54248" y="29117"/>
                  <a:pt x="58503" y="29923"/>
                  <a:pt x="62483" y="29923"/>
                </a:cubicBezTo>
                <a:cubicBezTo>
                  <a:pt x="67735" y="29923"/>
                  <a:pt x="72506" y="28519"/>
                  <a:pt x="73584" y="22534"/>
                </a:cubicBezTo>
                <a:cubicBezTo>
                  <a:pt x="74253" y="18900"/>
                  <a:pt x="72893" y="15156"/>
                  <a:pt x="70709" y="12191"/>
                </a:cubicBezTo>
                <a:cubicBezTo>
                  <a:pt x="66317" y="6173"/>
                  <a:pt x="59876" y="2339"/>
                  <a:pt x="52609" y="912"/>
                </a:cubicBezTo>
                <a:cubicBezTo>
                  <a:pt x="49541" y="308"/>
                  <a:pt x="46426" y="1"/>
                  <a:pt x="43320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3"/>
          <p:cNvSpPr txBox="1">
            <a:spLocks noGrp="1"/>
          </p:cNvSpPr>
          <p:nvPr>
            <p:ph type="ctrTitle"/>
          </p:nvPr>
        </p:nvSpPr>
        <p:spPr>
          <a:xfrm>
            <a:off x="1659900" y="839203"/>
            <a:ext cx="5824200" cy="1329300"/>
          </a:xfrm>
          <a:prstGeom prst="rect">
            <a:avLst/>
          </a:prstGeom>
          <a:effectLst>
            <a:outerShdw dist="47625" dir="4200000" algn="bl" rotWithShape="0">
              <a:schemeClr val="accent2">
                <a:alpha val="97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Sistema de gestión de la información para la fundación sextante</a:t>
            </a:r>
            <a:endParaRPr sz="3900"/>
          </a:p>
        </p:txBody>
      </p:sp>
      <p:sp>
        <p:nvSpPr>
          <p:cNvPr id="229" name="Google Shape;229;p43"/>
          <p:cNvSpPr txBox="1">
            <a:spLocks noGrp="1"/>
          </p:cNvSpPr>
          <p:nvPr>
            <p:ph type="subTitle" idx="1"/>
          </p:nvPr>
        </p:nvSpPr>
        <p:spPr>
          <a:xfrm>
            <a:off x="2453025" y="3544132"/>
            <a:ext cx="3902400" cy="204000"/>
          </a:xfrm>
          <a:prstGeom prst="rect">
            <a:avLst/>
          </a:prstGeom>
          <a:effectLst>
            <a:outerShdw dist="571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Daniela Alexandra Barrera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Santiago Celis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Joaquin Santiago Arenas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 Samuel Fraile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Fabian Eduardo Cordoba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Valentina Franco Garcia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3"/>
          <p:cNvSpPr txBox="1"/>
          <p:nvPr/>
        </p:nvSpPr>
        <p:spPr>
          <a:xfrm>
            <a:off x="7340775" y="537500"/>
            <a:ext cx="12438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2338323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31" name="Google Shape;231;p43"/>
          <p:cNvGrpSpPr/>
          <p:nvPr/>
        </p:nvGrpSpPr>
        <p:grpSpPr>
          <a:xfrm flipH="1">
            <a:off x="541035" y="1748454"/>
            <a:ext cx="1668624" cy="2963309"/>
            <a:chOff x="6876525" y="6007525"/>
            <a:chExt cx="1784625" cy="3168975"/>
          </a:xfrm>
        </p:grpSpPr>
        <p:sp>
          <p:nvSpPr>
            <p:cNvPr id="232" name="Google Shape;232;p43"/>
            <p:cNvSpPr/>
            <p:nvPr/>
          </p:nvSpPr>
          <p:spPr>
            <a:xfrm>
              <a:off x="6876525" y="8606050"/>
              <a:ext cx="1453575" cy="25"/>
            </a:xfrm>
            <a:custGeom>
              <a:avLst/>
              <a:gdLst/>
              <a:ahLst/>
              <a:cxnLst/>
              <a:rect l="l" t="t" r="r" b="b"/>
              <a:pathLst>
                <a:path w="58143" h="1" extrusionOk="0">
                  <a:moveTo>
                    <a:pt x="1" y="1"/>
                  </a:moveTo>
                  <a:lnTo>
                    <a:pt x="5814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3"/>
            <p:cNvSpPr/>
            <p:nvPr/>
          </p:nvSpPr>
          <p:spPr>
            <a:xfrm>
              <a:off x="6890692" y="8647329"/>
              <a:ext cx="1453575" cy="25"/>
            </a:xfrm>
            <a:custGeom>
              <a:avLst/>
              <a:gdLst/>
              <a:ahLst/>
              <a:cxnLst/>
              <a:rect l="l" t="t" r="r" b="b"/>
              <a:pathLst>
                <a:path w="58143" h="1" fill="none" extrusionOk="0">
                  <a:moveTo>
                    <a:pt x="1" y="1"/>
                  </a:moveTo>
                  <a:lnTo>
                    <a:pt x="58142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3"/>
            <p:cNvSpPr/>
            <p:nvPr/>
          </p:nvSpPr>
          <p:spPr>
            <a:xfrm>
              <a:off x="7712950" y="6529575"/>
              <a:ext cx="165975" cy="358625"/>
            </a:xfrm>
            <a:custGeom>
              <a:avLst/>
              <a:gdLst/>
              <a:ahLst/>
              <a:cxnLst/>
              <a:rect l="l" t="t" r="r" b="b"/>
              <a:pathLst>
                <a:path w="6639" h="14345" fill="none" extrusionOk="0">
                  <a:moveTo>
                    <a:pt x="6639" y="14344"/>
                  </a:moveTo>
                  <a:cubicBezTo>
                    <a:pt x="6572" y="11042"/>
                    <a:pt x="4137" y="7773"/>
                    <a:pt x="4137" y="7773"/>
                  </a:cubicBezTo>
                  <a:cubicBezTo>
                    <a:pt x="4137" y="7773"/>
                    <a:pt x="4337" y="4871"/>
                    <a:pt x="3237" y="3670"/>
                  </a:cubicBezTo>
                  <a:cubicBezTo>
                    <a:pt x="3036" y="3470"/>
                    <a:pt x="2836" y="3236"/>
                    <a:pt x="2669" y="3036"/>
                  </a:cubicBezTo>
                  <a:cubicBezTo>
                    <a:pt x="2503" y="2802"/>
                    <a:pt x="2336" y="2569"/>
                    <a:pt x="2169" y="2335"/>
                  </a:cubicBezTo>
                  <a:cubicBezTo>
                    <a:pt x="1369" y="1235"/>
                    <a:pt x="635" y="101"/>
                    <a:pt x="368" y="67"/>
                  </a:cubicBezTo>
                  <a:cubicBezTo>
                    <a:pt x="1" y="0"/>
                    <a:pt x="101" y="2069"/>
                    <a:pt x="501" y="3036"/>
                  </a:cubicBezTo>
                  <a:cubicBezTo>
                    <a:pt x="535" y="3136"/>
                    <a:pt x="568" y="3236"/>
                    <a:pt x="635" y="3336"/>
                  </a:cubicBezTo>
                  <a:cubicBezTo>
                    <a:pt x="735" y="3470"/>
                    <a:pt x="801" y="3636"/>
                    <a:pt x="801" y="3803"/>
                  </a:cubicBezTo>
                  <a:cubicBezTo>
                    <a:pt x="835" y="4504"/>
                    <a:pt x="268" y="5504"/>
                    <a:pt x="835" y="64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3"/>
            <p:cNvSpPr/>
            <p:nvPr/>
          </p:nvSpPr>
          <p:spPr>
            <a:xfrm>
              <a:off x="7523650" y="6552100"/>
              <a:ext cx="206025" cy="97575"/>
            </a:xfrm>
            <a:custGeom>
              <a:avLst/>
              <a:gdLst/>
              <a:ahLst/>
              <a:cxnLst/>
              <a:rect l="l" t="t" r="r" b="b"/>
              <a:pathLst>
                <a:path w="8241" h="3903" fill="none" extrusionOk="0">
                  <a:moveTo>
                    <a:pt x="8240" y="3903"/>
                  </a:moveTo>
                  <a:cubicBezTo>
                    <a:pt x="8240" y="3903"/>
                    <a:pt x="1202" y="0"/>
                    <a:pt x="1" y="1134"/>
                  </a:cubicBezTo>
                  <a:cubicBezTo>
                    <a:pt x="1" y="1134"/>
                    <a:pt x="3737" y="2936"/>
                    <a:pt x="4104" y="37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3"/>
            <p:cNvSpPr/>
            <p:nvPr/>
          </p:nvSpPr>
          <p:spPr>
            <a:xfrm>
              <a:off x="7494475" y="6658825"/>
              <a:ext cx="227675" cy="140975"/>
            </a:xfrm>
            <a:custGeom>
              <a:avLst/>
              <a:gdLst/>
              <a:ahLst/>
              <a:cxnLst/>
              <a:rect l="l" t="t" r="r" b="b"/>
              <a:pathLst>
                <a:path w="9107" h="5639" fill="none" extrusionOk="0">
                  <a:moveTo>
                    <a:pt x="6572" y="1335"/>
                  </a:moveTo>
                  <a:cubicBezTo>
                    <a:pt x="6572" y="1335"/>
                    <a:pt x="2302" y="1"/>
                    <a:pt x="1168" y="701"/>
                  </a:cubicBezTo>
                  <a:cubicBezTo>
                    <a:pt x="0" y="1402"/>
                    <a:pt x="5638" y="2603"/>
                    <a:pt x="5638" y="2603"/>
                  </a:cubicBezTo>
                  <a:cubicBezTo>
                    <a:pt x="5638" y="2603"/>
                    <a:pt x="7672" y="5638"/>
                    <a:pt x="9107" y="547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3"/>
            <p:cNvSpPr/>
            <p:nvPr/>
          </p:nvSpPr>
          <p:spPr>
            <a:xfrm>
              <a:off x="7480300" y="6629650"/>
              <a:ext cx="189325" cy="47550"/>
            </a:xfrm>
            <a:custGeom>
              <a:avLst/>
              <a:gdLst/>
              <a:ahLst/>
              <a:cxnLst/>
              <a:rect l="l" t="t" r="r" b="b"/>
              <a:pathLst>
                <a:path w="7573" h="1902" fill="none" extrusionOk="0">
                  <a:moveTo>
                    <a:pt x="1735" y="1902"/>
                  </a:moveTo>
                  <a:cubicBezTo>
                    <a:pt x="1735" y="1902"/>
                    <a:pt x="0" y="1601"/>
                    <a:pt x="67" y="834"/>
                  </a:cubicBezTo>
                  <a:cubicBezTo>
                    <a:pt x="100" y="34"/>
                    <a:pt x="5471" y="0"/>
                    <a:pt x="7572" y="13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3"/>
            <p:cNvSpPr/>
            <p:nvPr/>
          </p:nvSpPr>
          <p:spPr>
            <a:xfrm>
              <a:off x="7597950" y="6605450"/>
              <a:ext cx="135050" cy="67000"/>
            </a:xfrm>
            <a:custGeom>
              <a:avLst/>
              <a:gdLst/>
              <a:ahLst/>
              <a:cxnLst/>
              <a:rect l="l" t="t" r="r" b="b"/>
              <a:pathLst>
                <a:path w="5402" h="2680" extrusionOk="0">
                  <a:moveTo>
                    <a:pt x="5101" y="1"/>
                  </a:moveTo>
                  <a:lnTo>
                    <a:pt x="465" y="1869"/>
                  </a:lnTo>
                  <a:cubicBezTo>
                    <a:pt x="0" y="2072"/>
                    <a:pt x="193" y="2680"/>
                    <a:pt x="580" y="2680"/>
                  </a:cubicBezTo>
                  <a:cubicBezTo>
                    <a:pt x="638" y="2680"/>
                    <a:pt x="700" y="2666"/>
                    <a:pt x="765" y="2636"/>
                  </a:cubicBezTo>
                  <a:lnTo>
                    <a:pt x="5401" y="768"/>
                  </a:lnTo>
                  <a:cubicBezTo>
                    <a:pt x="5401" y="601"/>
                    <a:pt x="5335" y="435"/>
                    <a:pt x="5235" y="301"/>
                  </a:cubicBezTo>
                  <a:cubicBezTo>
                    <a:pt x="5168" y="201"/>
                    <a:pt x="5135" y="101"/>
                    <a:pt x="5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3"/>
            <p:cNvSpPr/>
            <p:nvPr/>
          </p:nvSpPr>
          <p:spPr>
            <a:xfrm>
              <a:off x="7767175" y="6559800"/>
              <a:ext cx="86350" cy="45675"/>
            </a:xfrm>
            <a:custGeom>
              <a:avLst/>
              <a:gdLst/>
              <a:ahLst/>
              <a:cxnLst/>
              <a:rect l="l" t="t" r="r" b="b"/>
              <a:pathLst>
                <a:path w="3454" h="1827" extrusionOk="0">
                  <a:moveTo>
                    <a:pt x="2876" y="0"/>
                  </a:moveTo>
                  <a:cubicBezTo>
                    <a:pt x="2831" y="0"/>
                    <a:pt x="2784" y="8"/>
                    <a:pt x="2735" y="26"/>
                  </a:cubicBezTo>
                  <a:lnTo>
                    <a:pt x="0" y="1126"/>
                  </a:lnTo>
                  <a:cubicBezTo>
                    <a:pt x="167" y="1360"/>
                    <a:pt x="367" y="1593"/>
                    <a:pt x="534" y="1827"/>
                  </a:cubicBezTo>
                  <a:lnTo>
                    <a:pt x="3036" y="793"/>
                  </a:lnTo>
                  <a:cubicBezTo>
                    <a:pt x="3454" y="584"/>
                    <a:pt x="3257" y="0"/>
                    <a:pt x="28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3"/>
            <p:cNvSpPr/>
            <p:nvPr/>
          </p:nvSpPr>
          <p:spPr>
            <a:xfrm>
              <a:off x="7416925" y="6782250"/>
              <a:ext cx="610450" cy="586275"/>
            </a:xfrm>
            <a:custGeom>
              <a:avLst/>
              <a:gdLst/>
              <a:ahLst/>
              <a:cxnLst/>
              <a:rect l="l" t="t" r="r" b="b"/>
              <a:pathLst>
                <a:path w="24418" h="23451" extrusionOk="0">
                  <a:moveTo>
                    <a:pt x="16645" y="1"/>
                  </a:moveTo>
                  <a:lnTo>
                    <a:pt x="4003" y="1502"/>
                  </a:lnTo>
                  <a:lnTo>
                    <a:pt x="0" y="4971"/>
                  </a:lnTo>
                  <a:lnTo>
                    <a:pt x="9574" y="23451"/>
                  </a:lnTo>
                  <a:lnTo>
                    <a:pt x="23417" y="22517"/>
                  </a:lnTo>
                  <a:lnTo>
                    <a:pt x="24418" y="17947"/>
                  </a:lnTo>
                  <a:lnTo>
                    <a:pt x="16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3"/>
            <p:cNvSpPr/>
            <p:nvPr/>
          </p:nvSpPr>
          <p:spPr>
            <a:xfrm>
              <a:off x="7793850" y="6782250"/>
              <a:ext cx="233525" cy="562925"/>
            </a:xfrm>
            <a:custGeom>
              <a:avLst/>
              <a:gdLst/>
              <a:ahLst/>
              <a:cxnLst/>
              <a:rect l="l" t="t" r="r" b="b"/>
              <a:pathLst>
                <a:path w="9341" h="22517" extrusionOk="0">
                  <a:moveTo>
                    <a:pt x="1568" y="1"/>
                  </a:moveTo>
                  <a:lnTo>
                    <a:pt x="1" y="3170"/>
                  </a:lnTo>
                  <a:lnTo>
                    <a:pt x="8340" y="22517"/>
                  </a:lnTo>
                  <a:lnTo>
                    <a:pt x="9341" y="17947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3"/>
            <p:cNvSpPr/>
            <p:nvPr/>
          </p:nvSpPr>
          <p:spPr>
            <a:xfrm>
              <a:off x="7793850" y="6782250"/>
              <a:ext cx="233525" cy="562925"/>
            </a:xfrm>
            <a:custGeom>
              <a:avLst/>
              <a:gdLst/>
              <a:ahLst/>
              <a:cxnLst/>
              <a:rect l="l" t="t" r="r" b="b"/>
              <a:pathLst>
                <a:path w="9341" h="22517" extrusionOk="0">
                  <a:moveTo>
                    <a:pt x="1568" y="1"/>
                  </a:moveTo>
                  <a:lnTo>
                    <a:pt x="1" y="3170"/>
                  </a:lnTo>
                  <a:lnTo>
                    <a:pt x="8340" y="22517"/>
                  </a:lnTo>
                  <a:lnTo>
                    <a:pt x="9341" y="17947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3"/>
            <p:cNvSpPr/>
            <p:nvPr/>
          </p:nvSpPr>
          <p:spPr>
            <a:xfrm>
              <a:off x="7416925" y="6861475"/>
              <a:ext cx="585425" cy="507050"/>
            </a:xfrm>
            <a:custGeom>
              <a:avLst/>
              <a:gdLst/>
              <a:ahLst/>
              <a:cxnLst/>
              <a:rect l="l" t="t" r="r" b="b"/>
              <a:pathLst>
                <a:path w="23417" h="20282" extrusionOk="0">
                  <a:moveTo>
                    <a:pt x="15078" y="1"/>
                  </a:moveTo>
                  <a:lnTo>
                    <a:pt x="0" y="1802"/>
                  </a:lnTo>
                  <a:lnTo>
                    <a:pt x="9574" y="20282"/>
                  </a:lnTo>
                  <a:lnTo>
                    <a:pt x="23417" y="19348"/>
                  </a:lnTo>
                  <a:lnTo>
                    <a:pt x="150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3"/>
            <p:cNvSpPr/>
            <p:nvPr/>
          </p:nvSpPr>
          <p:spPr>
            <a:xfrm>
              <a:off x="7416925" y="6861475"/>
              <a:ext cx="585425" cy="507050"/>
            </a:xfrm>
            <a:custGeom>
              <a:avLst/>
              <a:gdLst/>
              <a:ahLst/>
              <a:cxnLst/>
              <a:rect l="l" t="t" r="r" b="b"/>
              <a:pathLst>
                <a:path w="23417" h="20282" extrusionOk="0">
                  <a:moveTo>
                    <a:pt x="15078" y="1"/>
                  </a:moveTo>
                  <a:lnTo>
                    <a:pt x="0" y="1802"/>
                  </a:lnTo>
                  <a:lnTo>
                    <a:pt x="9574" y="20282"/>
                  </a:lnTo>
                  <a:lnTo>
                    <a:pt x="23417" y="19348"/>
                  </a:lnTo>
                  <a:lnTo>
                    <a:pt x="150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3"/>
            <p:cNvSpPr/>
            <p:nvPr/>
          </p:nvSpPr>
          <p:spPr>
            <a:xfrm>
              <a:off x="7416925" y="6861475"/>
              <a:ext cx="585425" cy="507050"/>
            </a:xfrm>
            <a:custGeom>
              <a:avLst/>
              <a:gdLst/>
              <a:ahLst/>
              <a:cxnLst/>
              <a:rect l="l" t="t" r="r" b="b"/>
              <a:pathLst>
                <a:path w="23417" h="20282" fill="none" extrusionOk="0">
                  <a:moveTo>
                    <a:pt x="15078" y="1"/>
                  </a:moveTo>
                  <a:lnTo>
                    <a:pt x="0" y="1802"/>
                  </a:lnTo>
                  <a:lnTo>
                    <a:pt x="9574" y="20282"/>
                  </a:lnTo>
                  <a:lnTo>
                    <a:pt x="23417" y="19348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3"/>
            <p:cNvSpPr/>
            <p:nvPr/>
          </p:nvSpPr>
          <p:spPr>
            <a:xfrm>
              <a:off x="7416925" y="6782250"/>
              <a:ext cx="610450" cy="562925"/>
            </a:xfrm>
            <a:custGeom>
              <a:avLst/>
              <a:gdLst/>
              <a:ahLst/>
              <a:cxnLst/>
              <a:rect l="l" t="t" r="r" b="b"/>
              <a:pathLst>
                <a:path w="24418" h="22517" fill="none" extrusionOk="0">
                  <a:moveTo>
                    <a:pt x="23417" y="22517"/>
                  </a:moveTo>
                  <a:lnTo>
                    <a:pt x="24418" y="17947"/>
                  </a:lnTo>
                  <a:lnTo>
                    <a:pt x="16645" y="1"/>
                  </a:lnTo>
                  <a:lnTo>
                    <a:pt x="4003" y="1502"/>
                  </a:lnTo>
                  <a:lnTo>
                    <a:pt x="0" y="4971"/>
                  </a:lnTo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3"/>
            <p:cNvSpPr/>
            <p:nvPr/>
          </p:nvSpPr>
          <p:spPr>
            <a:xfrm>
              <a:off x="7447775" y="7089375"/>
              <a:ext cx="252700" cy="205775"/>
            </a:xfrm>
            <a:custGeom>
              <a:avLst/>
              <a:gdLst/>
              <a:ahLst/>
              <a:cxnLst/>
              <a:rect l="l" t="t" r="r" b="b"/>
              <a:pathLst>
                <a:path w="10108" h="8231" extrusionOk="0">
                  <a:moveTo>
                    <a:pt x="4326" y="0"/>
                  </a:moveTo>
                  <a:cubicBezTo>
                    <a:pt x="2484" y="0"/>
                    <a:pt x="314" y="420"/>
                    <a:pt x="200" y="1059"/>
                  </a:cubicBezTo>
                  <a:cubicBezTo>
                    <a:pt x="0" y="1993"/>
                    <a:pt x="1768" y="2993"/>
                    <a:pt x="1768" y="2993"/>
                  </a:cubicBezTo>
                  <a:cubicBezTo>
                    <a:pt x="1768" y="2993"/>
                    <a:pt x="1501" y="6096"/>
                    <a:pt x="3169" y="7230"/>
                  </a:cubicBezTo>
                  <a:cubicBezTo>
                    <a:pt x="4043" y="7806"/>
                    <a:pt x="5264" y="7944"/>
                    <a:pt x="6230" y="7944"/>
                  </a:cubicBezTo>
                  <a:cubicBezTo>
                    <a:pt x="7107" y="7944"/>
                    <a:pt x="7773" y="7830"/>
                    <a:pt x="7773" y="7830"/>
                  </a:cubicBezTo>
                  <a:lnTo>
                    <a:pt x="9274" y="8230"/>
                  </a:lnTo>
                  <a:lnTo>
                    <a:pt x="10108" y="3827"/>
                  </a:lnTo>
                  <a:lnTo>
                    <a:pt x="8473" y="3627"/>
                  </a:lnTo>
                  <a:cubicBezTo>
                    <a:pt x="8473" y="3627"/>
                    <a:pt x="7939" y="925"/>
                    <a:pt x="6438" y="291"/>
                  </a:cubicBezTo>
                  <a:cubicBezTo>
                    <a:pt x="5963" y="91"/>
                    <a:pt x="5179" y="0"/>
                    <a:pt x="4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3"/>
            <p:cNvSpPr/>
            <p:nvPr/>
          </p:nvSpPr>
          <p:spPr>
            <a:xfrm>
              <a:off x="7447775" y="7085800"/>
              <a:ext cx="226850" cy="204350"/>
            </a:xfrm>
            <a:custGeom>
              <a:avLst/>
              <a:gdLst/>
              <a:ahLst/>
              <a:cxnLst/>
              <a:rect l="l" t="t" r="r" b="b"/>
              <a:pathLst>
                <a:path w="9074" h="8174" fill="none" extrusionOk="0">
                  <a:moveTo>
                    <a:pt x="9073" y="3670"/>
                  </a:moveTo>
                  <a:lnTo>
                    <a:pt x="8473" y="3770"/>
                  </a:lnTo>
                  <a:cubicBezTo>
                    <a:pt x="8473" y="3770"/>
                    <a:pt x="7839" y="568"/>
                    <a:pt x="6171" y="301"/>
                  </a:cubicBezTo>
                  <a:cubicBezTo>
                    <a:pt x="4504" y="1"/>
                    <a:pt x="0" y="401"/>
                    <a:pt x="167" y="1502"/>
                  </a:cubicBezTo>
                  <a:cubicBezTo>
                    <a:pt x="334" y="2636"/>
                    <a:pt x="1735" y="3136"/>
                    <a:pt x="1735" y="3136"/>
                  </a:cubicBezTo>
                  <a:cubicBezTo>
                    <a:pt x="1735" y="3136"/>
                    <a:pt x="1668" y="6839"/>
                    <a:pt x="3469" y="7506"/>
                  </a:cubicBezTo>
                  <a:cubicBezTo>
                    <a:pt x="5271" y="8173"/>
                    <a:pt x="7739" y="7973"/>
                    <a:pt x="7739" y="7973"/>
                  </a:cubicBezTo>
                  <a:cubicBezTo>
                    <a:pt x="7439" y="7840"/>
                    <a:pt x="7973" y="8040"/>
                    <a:pt x="8540" y="817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3"/>
            <p:cNvSpPr/>
            <p:nvPr/>
          </p:nvSpPr>
          <p:spPr>
            <a:xfrm>
              <a:off x="8288425" y="8912125"/>
              <a:ext cx="320200" cy="173275"/>
            </a:xfrm>
            <a:custGeom>
              <a:avLst/>
              <a:gdLst/>
              <a:ahLst/>
              <a:cxnLst/>
              <a:rect l="l" t="t" r="r" b="b"/>
              <a:pathLst>
                <a:path w="12808" h="6931" extrusionOk="0">
                  <a:moveTo>
                    <a:pt x="12574" y="0"/>
                  </a:moveTo>
                  <a:lnTo>
                    <a:pt x="11306" y="2302"/>
                  </a:lnTo>
                  <a:cubicBezTo>
                    <a:pt x="11306" y="2302"/>
                    <a:pt x="6703" y="500"/>
                    <a:pt x="3334" y="434"/>
                  </a:cubicBezTo>
                  <a:cubicBezTo>
                    <a:pt x="3315" y="433"/>
                    <a:pt x="3297" y="433"/>
                    <a:pt x="3278" y="433"/>
                  </a:cubicBezTo>
                  <a:cubicBezTo>
                    <a:pt x="1" y="433"/>
                    <a:pt x="232" y="3369"/>
                    <a:pt x="232" y="3369"/>
                  </a:cubicBezTo>
                  <a:cubicBezTo>
                    <a:pt x="232" y="3369"/>
                    <a:pt x="5736" y="6271"/>
                    <a:pt x="7437" y="6838"/>
                  </a:cubicBezTo>
                  <a:cubicBezTo>
                    <a:pt x="7629" y="6902"/>
                    <a:pt x="7845" y="6930"/>
                    <a:pt x="8078" y="6930"/>
                  </a:cubicBezTo>
                  <a:cubicBezTo>
                    <a:pt x="9918" y="6930"/>
                    <a:pt x="12807" y="5170"/>
                    <a:pt x="12807" y="5170"/>
                  </a:cubicBezTo>
                  <a:lnTo>
                    <a:pt x="12574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3"/>
            <p:cNvSpPr/>
            <p:nvPr/>
          </p:nvSpPr>
          <p:spPr>
            <a:xfrm>
              <a:off x="8288425" y="8912125"/>
              <a:ext cx="320200" cy="173275"/>
            </a:xfrm>
            <a:custGeom>
              <a:avLst/>
              <a:gdLst/>
              <a:ahLst/>
              <a:cxnLst/>
              <a:rect l="l" t="t" r="r" b="b"/>
              <a:pathLst>
                <a:path w="12808" h="6931" extrusionOk="0">
                  <a:moveTo>
                    <a:pt x="12574" y="0"/>
                  </a:moveTo>
                  <a:lnTo>
                    <a:pt x="11306" y="2302"/>
                  </a:lnTo>
                  <a:cubicBezTo>
                    <a:pt x="11306" y="2302"/>
                    <a:pt x="6703" y="500"/>
                    <a:pt x="3334" y="434"/>
                  </a:cubicBezTo>
                  <a:cubicBezTo>
                    <a:pt x="3315" y="433"/>
                    <a:pt x="3297" y="433"/>
                    <a:pt x="3278" y="433"/>
                  </a:cubicBezTo>
                  <a:cubicBezTo>
                    <a:pt x="1" y="433"/>
                    <a:pt x="232" y="3369"/>
                    <a:pt x="232" y="3369"/>
                  </a:cubicBezTo>
                  <a:cubicBezTo>
                    <a:pt x="232" y="3369"/>
                    <a:pt x="5736" y="6271"/>
                    <a:pt x="7437" y="6838"/>
                  </a:cubicBezTo>
                  <a:cubicBezTo>
                    <a:pt x="7629" y="6902"/>
                    <a:pt x="7845" y="6930"/>
                    <a:pt x="8078" y="6930"/>
                  </a:cubicBezTo>
                  <a:cubicBezTo>
                    <a:pt x="9918" y="6930"/>
                    <a:pt x="12807" y="5170"/>
                    <a:pt x="12807" y="5170"/>
                  </a:cubicBezTo>
                  <a:lnTo>
                    <a:pt x="125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3"/>
            <p:cNvSpPr/>
            <p:nvPr/>
          </p:nvSpPr>
          <p:spPr>
            <a:xfrm>
              <a:off x="8333400" y="8933800"/>
              <a:ext cx="170975" cy="55225"/>
            </a:xfrm>
            <a:custGeom>
              <a:avLst/>
              <a:gdLst/>
              <a:ahLst/>
              <a:cxnLst/>
              <a:rect l="l" t="t" r="r" b="b"/>
              <a:pathLst>
                <a:path w="6839" h="2209" extrusionOk="0">
                  <a:moveTo>
                    <a:pt x="2070" y="0"/>
                  </a:moveTo>
                  <a:cubicBezTo>
                    <a:pt x="1315" y="0"/>
                    <a:pt x="551" y="73"/>
                    <a:pt x="1" y="301"/>
                  </a:cubicBezTo>
                  <a:cubicBezTo>
                    <a:pt x="1101" y="934"/>
                    <a:pt x="2236" y="1468"/>
                    <a:pt x="3436" y="1902"/>
                  </a:cubicBezTo>
                  <a:cubicBezTo>
                    <a:pt x="3962" y="2106"/>
                    <a:pt x="4538" y="2208"/>
                    <a:pt x="5099" y="2208"/>
                  </a:cubicBezTo>
                  <a:cubicBezTo>
                    <a:pt x="5179" y="2208"/>
                    <a:pt x="5259" y="2206"/>
                    <a:pt x="5338" y="2202"/>
                  </a:cubicBezTo>
                  <a:lnTo>
                    <a:pt x="5871" y="1868"/>
                  </a:lnTo>
                  <a:lnTo>
                    <a:pt x="6605" y="1501"/>
                  </a:lnTo>
                  <a:lnTo>
                    <a:pt x="6839" y="701"/>
                  </a:lnTo>
                  <a:lnTo>
                    <a:pt x="4737" y="234"/>
                  </a:lnTo>
                  <a:cubicBezTo>
                    <a:pt x="4737" y="234"/>
                    <a:pt x="3419" y="0"/>
                    <a:pt x="2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3"/>
            <p:cNvSpPr/>
            <p:nvPr/>
          </p:nvSpPr>
          <p:spPr>
            <a:xfrm>
              <a:off x="8294200" y="8966325"/>
              <a:ext cx="314425" cy="114425"/>
            </a:xfrm>
            <a:custGeom>
              <a:avLst/>
              <a:gdLst/>
              <a:ahLst/>
              <a:cxnLst/>
              <a:rect l="l" t="t" r="r" b="b"/>
              <a:pathLst>
                <a:path w="12577" h="4577" extrusionOk="0">
                  <a:moveTo>
                    <a:pt x="334" y="0"/>
                  </a:moveTo>
                  <a:lnTo>
                    <a:pt x="1" y="1201"/>
                  </a:lnTo>
                  <a:cubicBezTo>
                    <a:pt x="1" y="1201"/>
                    <a:pt x="4237" y="4170"/>
                    <a:pt x="6639" y="4537"/>
                  </a:cubicBezTo>
                  <a:cubicBezTo>
                    <a:pt x="6836" y="4564"/>
                    <a:pt x="7040" y="4577"/>
                    <a:pt x="7250" y="4577"/>
                  </a:cubicBezTo>
                  <a:cubicBezTo>
                    <a:pt x="9597" y="4577"/>
                    <a:pt x="12576" y="3002"/>
                    <a:pt x="12576" y="3002"/>
                  </a:cubicBezTo>
                  <a:lnTo>
                    <a:pt x="12543" y="2235"/>
                  </a:lnTo>
                  <a:cubicBezTo>
                    <a:pt x="12543" y="2235"/>
                    <a:pt x="10375" y="3469"/>
                    <a:pt x="8373" y="3536"/>
                  </a:cubicBezTo>
                  <a:cubicBezTo>
                    <a:pt x="8346" y="3537"/>
                    <a:pt x="8318" y="3538"/>
                    <a:pt x="8290" y="3538"/>
                  </a:cubicBezTo>
                  <a:cubicBezTo>
                    <a:pt x="6209" y="3538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3"/>
            <p:cNvSpPr/>
            <p:nvPr/>
          </p:nvSpPr>
          <p:spPr>
            <a:xfrm>
              <a:off x="8293375" y="8904600"/>
              <a:ext cx="314425" cy="191000"/>
            </a:xfrm>
            <a:custGeom>
              <a:avLst/>
              <a:gdLst/>
              <a:ahLst/>
              <a:cxnLst/>
              <a:rect l="l" t="t" r="r" b="b"/>
              <a:pathLst>
                <a:path w="12577" h="7640" fill="none" extrusionOk="0">
                  <a:moveTo>
                    <a:pt x="8507" y="1669"/>
                  </a:moveTo>
                  <a:cubicBezTo>
                    <a:pt x="8507" y="1669"/>
                    <a:pt x="3403" y="1002"/>
                    <a:pt x="1702" y="1435"/>
                  </a:cubicBezTo>
                  <a:cubicBezTo>
                    <a:pt x="0" y="1902"/>
                    <a:pt x="34" y="3670"/>
                    <a:pt x="34" y="3670"/>
                  </a:cubicBezTo>
                  <a:cubicBezTo>
                    <a:pt x="34" y="3670"/>
                    <a:pt x="5871" y="7640"/>
                    <a:pt x="8273" y="7173"/>
                  </a:cubicBezTo>
                  <a:cubicBezTo>
                    <a:pt x="9774" y="6872"/>
                    <a:pt x="11242" y="6305"/>
                    <a:pt x="12576" y="5471"/>
                  </a:cubicBezTo>
                  <a:lnTo>
                    <a:pt x="12576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3"/>
            <p:cNvSpPr/>
            <p:nvPr/>
          </p:nvSpPr>
          <p:spPr>
            <a:xfrm>
              <a:off x="8302550" y="8966325"/>
              <a:ext cx="306075" cy="90925"/>
            </a:xfrm>
            <a:custGeom>
              <a:avLst/>
              <a:gdLst/>
              <a:ahLst/>
              <a:cxnLst/>
              <a:rect l="l" t="t" r="r" b="b"/>
              <a:pathLst>
                <a:path w="12243" h="3637" fill="none" extrusionOk="0">
                  <a:moveTo>
                    <a:pt x="0" y="0"/>
                  </a:moveTo>
                  <a:cubicBezTo>
                    <a:pt x="0" y="0"/>
                    <a:pt x="6005" y="3636"/>
                    <a:pt x="8039" y="3536"/>
                  </a:cubicBezTo>
                  <a:cubicBezTo>
                    <a:pt x="10074" y="3469"/>
                    <a:pt x="12242" y="1935"/>
                    <a:pt x="12242" y="19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3"/>
            <p:cNvSpPr/>
            <p:nvPr/>
          </p:nvSpPr>
          <p:spPr>
            <a:xfrm>
              <a:off x="8330075" y="8946300"/>
              <a:ext cx="179300" cy="45900"/>
            </a:xfrm>
            <a:custGeom>
              <a:avLst/>
              <a:gdLst/>
              <a:ahLst/>
              <a:cxnLst/>
              <a:rect l="l" t="t" r="r" b="b"/>
              <a:pathLst>
                <a:path w="7172" h="1836" fill="none" extrusionOk="0">
                  <a:moveTo>
                    <a:pt x="0" y="1"/>
                  </a:moveTo>
                  <a:cubicBezTo>
                    <a:pt x="1835" y="268"/>
                    <a:pt x="2836" y="1735"/>
                    <a:pt x="4704" y="1802"/>
                  </a:cubicBezTo>
                  <a:cubicBezTo>
                    <a:pt x="5704" y="1835"/>
                    <a:pt x="6672" y="1302"/>
                    <a:pt x="7172" y="4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3"/>
            <p:cNvSpPr/>
            <p:nvPr/>
          </p:nvSpPr>
          <p:spPr>
            <a:xfrm>
              <a:off x="7740475" y="8948525"/>
              <a:ext cx="333600" cy="224950"/>
            </a:xfrm>
            <a:custGeom>
              <a:avLst/>
              <a:gdLst/>
              <a:ahLst/>
              <a:cxnLst/>
              <a:rect l="l" t="t" r="r" b="b"/>
              <a:pathLst>
                <a:path w="13344" h="8998" extrusionOk="0">
                  <a:moveTo>
                    <a:pt x="2935" y="1"/>
                  </a:moveTo>
                  <a:cubicBezTo>
                    <a:pt x="935" y="1"/>
                    <a:pt x="1" y="1846"/>
                    <a:pt x="1" y="1846"/>
                  </a:cubicBezTo>
                  <a:cubicBezTo>
                    <a:pt x="1" y="1846"/>
                    <a:pt x="4637" y="7817"/>
                    <a:pt x="6872" y="8651"/>
                  </a:cubicBezTo>
                  <a:cubicBezTo>
                    <a:pt x="7542" y="8907"/>
                    <a:pt x="8370" y="8998"/>
                    <a:pt x="9203" y="8998"/>
                  </a:cubicBezTo>
                  <a:cubicBezTo>
                    <a:pt x="11190" y="8998"/>
                    <a:pt x="13210" y="8484"/>
                    <a:pt x="13210" y="8484"/>
                  </a:cubicBezTo>
                  <a:lnTo>
                    <a:pt x="13344" y="1146"/>
                  </a:lnTo>
                  <a:lnTo>
                    <a:pt x="11309" y="3381"/>
                  </a:lnTo>
                  <a:cubicBezTo>
                    <a:pt x="11309" y="3381"/>
                    <a:pt x="7273" y="1413"/>
                    <a:pt x="4337" y="279"/>
                  </a:cubicBezTo>
                  <a:cubicBezTo>
                    <a:pt x="3822" y="82"/>
                    <a:pt x="3355" y="1"/>
                    <a:pt x="2935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3"/>
            <p:cNvSpPr/>
            <p:nvPr/>
          </p:nvSpPr>
          <p:spPr>
            <a:xfrm>
              <a:off x="7740475" y="8948525"/>
              <a:ext cx="333600" cy="224950"/>
            </a:xfrm>
            <a:custGeom>
              <a:avLst/>
              <a:gdLst/>
              <a:ahLst/>
              <a:cxnLst/>
              <a:rect l="l" t="t" r="r" b="b"/>
              <a:pathLst>
                <a:path w="13344" h="8998" extrusionOk="0">
                  <a:moveTo>
                    <a:pt x="2935" y="1"/>
                  </a:moveTo>
                  <a:cubicBezTo>
                    <a:pt x="935" y="1"/>
                    <a:pt x="1" y="1846"/>
                    <a:pt x="1" y="1846"/>
                  </a:cubicBezTo>
                  <a:cubicBezTo>
                    <a:pt x="1" y="1846"/>
                    <a:pt x="4637" y="7817"/>
                    <a:pt x="6872" y="8651"/>
                  </a:cubicBezTo>
                  <a:cubicBezTo>
                    <a:pt x="7542" y="8907"/>
                    <a:pt x="8370" y="8998"/>
                    <a:pt x="9203" y="8998"/>
                  </a:cubicBezTo>
                  <a:cubicBezTo>
                    <a:pt x="11190" y="8998"/>
                    <a:pt x="13210" y="8484"/>
                    <a:pt x="13210" y="8484"/>
                  </a:cubicBezTo>
                  <a:lnTo>
                    <a:pt x="13344" y="1146"/>
                  </a:lnTo>
                  <a:lnTo>
                    <a:pt x="11309" y="3381"/>
                  </a:lnTo>
                  <a:cubicBezTo>
                    <a:pt x="11309" y="3381"/>
                    <a:pt x="7273" y="1413"/>
                    <a:pt x="4337" y="279"/>
                  </a:cubicBezTo>
                  <a:cubicBezTo>
                    <a:pt x="3822" y="82"/>
                    <a:pt x="3355" y="1"/>
                    <a:pt x="2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3"/>
            <p:cNvSpPr/>
            <p:nvPr/>
          </p:nvSpPr>
          <p:spPr>
            <a:xfrm>
              <a:off x="7740475" y="8971325"/>
              <a:ext cx="330275" cy="200575"/>
            </a:xfrm>
            <a:custGeom>
              <a:avLst/>
              <a:gdLst/>
              <a:ahLst/>
              <a:cxnLst/>
              <a:rect l="l" t="t" r="r" b="b"/>
              <a:pathLst>
                <a:path w="13211" h="8023" extrusionOk="0">
                  <a:moveTo>
                    <a:pt x="501" y="0"/>
                  </a:moveTo>
                  <a:lnTo>
                    <a:pt x="1" y="934"/>
                  </a:lnTo>
                  <a:cubicBezTo>
                    <a:pt x="1268" y="3036"/>
                    <a:pt x="5972" y="7306"/>
                    <a:pt x="7106" y="7839"/>
                  </a:cubicBezTo>
                  <a:cubicBezTo>
                    <a:pt x="7398" y="7973"/>
                    <a:pt x="7925" y="8023"/>
                    <a:pt x="8552" y="8023"/>
                  </a:cubicBezTo>
                  <a:cubicBezTo>
                    <a:pt x="10433" y="8023"/>
                    <a:pt x="13210" y="7572"/>
                    <a:pt x="13210" y="7572"/>
                  </a:cubicBezTo>
                  <a:lnTo>
                    <a:pt x="12977" y="6538"/>
                  </a:lnTo>
                  <a:cubicBezTo>
                    <a:pt x="12977" y="6538"/>
                    <a:pt x="11438" y="6815"/>
                    <a:pt x="9949" y="6815"/>
                  </a:cubicBezTo>
                  <a:cubicBezTo>
                    <a:pt x="9245" y="6815"/>
                    <a:pt x="8553" y="6754"/>
                    <a:pt x="8040" y="6572"/>
                  </a:cubicBezTo>
                  <a:cubicBezTo>
                    <a:pt x="6439" y="6005"/>
                    <a:pt x="4571" y="4203"/>
                    <a:pt x="3937" y="3603"/>
                  </a:cubicBezTo>
                  <a:cubicBezTo>
                    <a:pt x="3303" y="2969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3"/>
            <p:cNvSpPr/>
            <p:nvPr/>
          </p:nvSpPr>
          <p:spPr>
            <a:xfrm>
              <a:off x="7801350" y="8945325"/>
              <a:ext cx="184325" cy="87750"/>
            </a:xfrm>
            <a:custGeom>
              <a:avLst/>
              <a:gdLst/>
              <a:ahLst/>
              <a:cxnLst/>
              <a:rect l="l" t="t" r="r" b="b"/>
              <a:pathLst>
                <a:path w="7373" h="3510" extrusionOk="0">
                  <a:moveTo>
                    <a:pt x="349" y="0"/>
                  </a:moveTo>
                  <a:cubicBezTo>
                    <a:pt x="220" y="0"/>
                    <a:pt x="103" y="13"/>
                    <a:pt x="1" y="40"/>
                  </a:cubicBezTo>
                  <a:cubicBezTo>
                    <a:pt x="1" y="40"/>
                    <a:pt x="1869" y="1607"/>
                    <a:pt x="2503" y="2141"/>
                  </a:cubicBezTo>
                  <a:cubicBezTo>
                    <a:pt x="3124" y="2665"/>
                    <a:pt x="4164" y="3510"/>
                    <a:pt x="5180" y="3510"/>
                  </a:cubicBezTo>
                  <a:cubicBezTo>
                    <a:pt x="5199" y="3510"/>
                    <a:pt x="5218" y="3509"/>
                    <a:pt x="5238" y="3509"/>
                  </a:cubicBezTo>
                  <a:cubicBezTo>
                    <a:pt x="6005" y="3409"/>
                    <a:pt x="6739" y="3175"/>
                    <a:pt x="7373" y="2742"/>
                  </a:cubicBezTo>
                  <a:lnTo>
                    <a:pt x="4838" y="1607"/>
                  </a:lnTo>
                  <a:cubicBezTo>
                    <a:pt x="4838" y="1607"/>
                    <a:pt x="1821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3"/>
            <p:cNvSpPr/>
            <p:nvPr/>
          </p:nvSpPr>
          <p:spPr>
            <a:xfrm>
              <a:off x="7740475" y="8944625"/>
              <a:ext cx="333600" cy="231875"/>
            </a:xfrm>
            <a:custGeom>
              <a:avLst/>
              <a:gdLst/>
              <a:ahLst/>
              <a:cxnLst/>
              <a:rect l="l" t="t" r="r" b="b"/>
              <a:pathLst>
                <a:path w="13344" h="9275" fill="none" extrusionOk="0">
                  <a:moveTo>
                    <a:pt x="7806" y="2002"/>
                  </a:moveTo>
                  <a:cubicBezTo>
                    <a:pt x="7806" y="2002"/>
                    <a:pt x="4637" y="168"/>
                    <a:pt x="2569" y="101"/>
                  </a:cubicBezTo>
                  <a:cubicBezTo>
                    <a:pt x="534" y="1"/>
                    <a:pt x="1" y="2002"/>
                    <a:pt x="1" y="2002"/>
                  </a:cubicBezTo>
                  <a:cubicBezTo>
                    <a:pt x="1" y="2002"/>
                    <a:pt x="5004" y="8807"/>
                    <a:pt x="7806" y="9107"/>
                  </a:cubicBezTo>
                  <a:cubicBezTo>
                    <a:pt x="9641" y="9274"/>
                    <a:pt x="11442" y="9107"/>
                    <a:pt x="13210" y="8640"/>
                  </a:cubicBezTo>
                  <a:lnTo>
                    <a:pt x="13344" y="25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3"/>
            <p:cNvSpPr/>
            <p:nvPr/>
          </p:nvSpPr>
          <p:spPr>
            <a:xfrm>
              <a:off x="7753825" y="8969650"/>
              <a:ext cx="317750" cy="178500"/>
            </a:xfrm>
            <a:custGeom>
              <a:avLst/>
              <a:gdLst/>
              <a:ahLst/>
              <a:cxnLst/>
              <a:rect l="l" t="t" r="r" b="b"/>
              <a:pathLst>
                <a:path w="12710" h="7140" fill="none" extrusionOk="0">
                  <a:moveTo>
                    <a:pt x="0" y="1"/>
                  </a:moveTo>
                  <a:cubicBezTo>
                    <a:pt x="0" y="1"/>
                    <a:pt x="5137" y="6005"/>
                    <a:pt x="7239" y="6572"/>
                  </a:cubicBezTo>
                  <a:cubicBezTo>
                    <a:pt x="9340" y="7139"/>
                    <a:pt x="12709" y="6572"/>
                    <a:pt x="12709" y="657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3"/>
            <p:cNvSpPr/>
            <p:nvPr/>
          </p:nvSpPr>
          <p:spPr>
            <a:xfrm>
              <a:off x="7788850" y="8947975"/>
              <a:ext cx="170975" cy="89250"/>
            </a:xfrm>
            <a:custGeom>
              <a:avLst/>
              <a:gdLst/>
              <a:ahLst/>
              <a:cxnLst/>
              <a:rect l="l" t="t" r="r" b="b"/>
              <a:pathLst>
                <a:path w="6839" h="3570" fill="none" extrusionOk="0">
                  <a:moveTo>
                    <a:pt x="0" y="0"/>
                  </a:moveTo>
                  <a:cubicBezTo>
                    <a:pt x="868" y="201"/>
                    <a:pt x="1668" y="668"/>
                    <a:pt x="2269" y="1335"/>
                  </a:cubicBezTo>
                  <a:cubicBezTo>
                    <a:pt x="2869" y="1968"/>
                    <a:pt x="3570" y="2536"/>
                    <a:pt x="4303" y="3036"/>
                  </a:cubicBezTo>
                  <a:cubicBezTo>
                    <a:pt x="5104" y="3436"/>
                    <a:pt x="6105" y="3570"/>
                    <a:pt x="6839" y="30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3"/>
            <p:cNvSpPr/>
            <p:nvPr/>
          </p:nvSpPr>
          <p:spPr>
            <a:xfrm>
              <a:off x="7628725" y="6503700"/>
              <a:ext cx="1024100" cy="1289725"/>
            </a:xfrm>
            <a:custGeom>
              <a:avLst/>
              <a:gdLst/>
              <a:ahLst/>
              <a:cxnLst/>
              <a:rect l="l" t="t" r="r" b="b"/>
              <a:pathLst>
                <a:path w="40964" h="51589" extrusionOk="0">
                  <a:moveTo>
                    <a:pt x="29610" y="0"/>
                  </a:moveTo>
                  <a:cubicBezTo>
                    <a:pt x="25929" y="0"/>
                    <a:pt x="22517" y="2470"/>
                    <a:pt x="22517" y="2470"/>
                  </a:cubicBezTo>
                  <a:lnTo>
                    <a:pt x="23351" y="4738"/>
                  </a:lnTo>
                  <a:lnTo>
                    <a:pt x="20382" y="6940"/>
                  </a:lnTo>
                  <a:cubicBezTo>
                    <a:pt x="20382" y="6940"/>
                    <a:pt x="18714" y="9942"/>
                    <a:pt x="17213" y="13311"/>
                  </a:cubicBezTo>
                  <a:cubicBezTo>
                    <a:pt x="15745" y="16680"/>
                    <a:pt x="13277" y="25319"/>
                    <a:pt x="13277" y="25319"/>
                  </a:cubicBezTo>
                  <a:lnTo>
                    <a:pt x="13177" y="26320"/>
                  </a:lnTo>
                  <a:lnTo>
                    <a:pt x="1335" y="25753"/>
                  </a:lnTo>
                  <a:cubicBezTo>
                    <a:pt x="1" y="28955"/>
                    <a:pt x="535" y="32691"/>
                    <a:pt x="535" y="32691"/>
                  </a:cubicBezTo>
                  <a:cubicBezTo>
                    <a:pt x="1494" y="33017"/>
                    <a:pt x="4538" y="33096"/>
                    <a:pt x="7272" y="33096"/>
                  </a:cubicBezTo>
                  <a:cubicBezTo>
                    <a:pt x="9863" y="33096"/>
                    <a:pt x="12176" y="33025"/>
                    <a:pt x="12176" y="33025"/>
                  </a:cubicBezTo>
                  <a:lnTo>
                    <a:pt x="12176" y="33025"/>
                  </a:lnTo>
                  <a:lnTo>
                    <a:pt x="7506" y="43166"/>
                  </a:lnTo>
                  <a:cubicBezTo>
                    <a:pt x="7506" y="43166"/>
                    <a:pt x="15145" y="51138"/>
                    <a:pt x="18414" y="51572"/>
                  </a:cubicBezTo>
                  <a:cubicBezTo>
                    <a:pt x="18501" y="51583"/>
                    <a:pt x="18597" y="51588"/>
                    <a:pt x="18700" y="51588"/>
                  </a:cubicBezTo>
                  <a:cubicBezTo>
                    <a:pt x="21082" y="51588"/>
                    <a:pt x="27579" y="48710"/>
                    <a:pt x="32024" y="46568"/>
                  </a:cubicBezTo>
                  <a:cubicBezTo>
                    <a:pt x="34626" y="45334"/>
                    <a:pt x="36527" y="44366"/>
                    <a:pt x="36527" y="44366"/>
                  </a:cubicBezTo>
                  <a:lnTo>
                    <a:pt x="34092" y="34593"/>
                  </a:lnTo>
                  <a:cubicBezTo>
                    <a:pt x="36327" y="29322"/>
                    <a:pt x="40963" y="15979"/>
                    <a:pt x="39963" y="13444"/>
                  </a:cubicBezTo>
                  <a:cubicBezTo>
                    <a:pt x="38995" y="10909"/>
                    <a:pt x="32591" y="3404"/>
                    <a:pt x="32591" y="3404"/>
                  </a:cubicBezTo>
                  <a:lnTo>
                    <a:pt x="33291" y="1035"/>
                  </a:lnTo>
                  <a:cubicBezTo>
                    <a:pt x="32224" y="368"/>
                    <a:pt x="30990" y="1"/>
                    <a:pt x="29755" y="1"/>
                  </a:cubicBezTo>
                  <a:cubicBezTo>
                    <a:pt x="29707" y="1"/>
                    <a:pt x="29658" y="0"/>
                    <a:pt x="2961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3"/>
            <p:cNvSpPr/>
            <p:nvPr/>
          </p:nvSpPr>
          <p:spPr>
            <a:xfrm>
              <a:off x="8033200" y="6311850"/>
              <a:ext cx="19200" cy="35125"/>
            </a:xfrm>
            <a:custGeom>
              <a:avLst/>
              <a:gdLst/>
              <a:ahLst/>
              <a:cxnLst/>
              <a:rect l="l" t="t" r="r" b="b"/>
              <a:pathLst>
                <a:path w="768" h="1405" extrusionOk="0">
                  <a:moveTo>
                    <a:pt x="326" y="1"/>
                  </a:moveTo>
                  <a:cubicBezTo>
                    <a:pt x="317" y="1"/>
                    <a:pt x="309" y="2"/>
                    <a:pt x="300" y="3"/>
                  </a:cubicBezTo>
                  <a:cubicBezTo>
                    <a:pt x="100" y="37"/>
                    <a:pt x="0" y="337"/>
                    <a:pt x="67" y="737"/>
                  </a:cubicBezTo>
                  <a:cubicBezTo>
                    <a:pt x="133" y="1137"/>
                    <a:pt x="300" y="1404"/>
                    <a:pt x="467" y="1404"/>
                  </a:cubicBezTo>
                  <a:cubicBezTo>
                    <a:pt x="667" y="1371"/>
                    <a:pt x="767" y="1037"/>
                    <a:pt x="701" y="670"/>
                  </a:cubicBezTo>
                  <a:cubicBezTo>
                    <a:pt x="669" y="290"/>
                    <a:pt x="487" y="1"/>
                    <a:pt x="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3"/>
            <p:cNvSpPr/>
            <p:nvPr/>
          </p:nvSpPr>
          <p:spPr>
            <a:xfrm>
              <a:off x="8222500" y="6266050"/>
              <a:ext cx="93425" cy="156800"/>
            </a:xfrm>
            <a:custGeom>
              <a:avLst/>
              <a:gdLst/>
              <a:ahLst/>
              <a:cxnLst/>
              <a:rect l="l" t="t" r="r" b="b"/>
              <a:pathLst>
                <a:path w="3737" h="6272" fill="none" extrusionOk="0">
                  <a:moveTo>
                    <a:pt x="801" y="6272"/>
                  </a:moveTo>
                  <a:lnTo>
                    <a:pt x="3136" y="5605"/>
                  </a:lnTo>
                  <a:cubicBezTo>
                    <a:pt x="3136" y="5605"/>
                    <a:pt x="3736" y="3103"/>
                    <a:pt x="3469" y="1635"/>
                  </a:cubicBezTo>
                  <a:cubicBezTo>
                    <a:pt x="3202" y="134"/>
                    <a:pt x="1201" y="1"/>
                    <a:pt x="601" y="67"/>
                  </a:cubicBezTo>
                  <a:cubicBezTo>
                    <a:pt x="0" y="101"/>
                    <a:pt x="100" y="2336"/>
                    <a:pt x="100" y="23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3"/>
            <p:cNvSpPr/>
            <p:nvPr/>
          </p:nvSpPr>
          <p:spPr>
            <a:xfrm>
              <a:off x="7958125" y="6164300"/>
              <a:ext cx="260225" cy="454525"/>
            </a:xfrm>
            <a:custGeom>
              <a:avLst/>
              <a:gdLst/>
              <a:ahLst/>
              <a:cxnLst/>
              <a:rect l="l" t="t" r="r" b="b"/>
              <a:pathLst>
                <a:path w="10409" h="18181" fill="none" extrusionOk="0">
                  <a:moveTo>
                    <a:pt x="3003" y="1"/>
                  </a:moveTo>
                  <a:lnTo>
                    <a:pt x="768" y="3637"/>
                  </a:lnTo>
                  <a:cubicBezTo>
                    <a:pt x="601" y="3937"/>
                    <a:pt x="535" y="4271"/>
                    <a:pt x="601" y="4604"/>
                  </a:cubicBezTo>
                  <a:lnTo>
                    <a:pt x="1369" y="8240"/>
                  </a:lnTo>
                  <a:cubicBezTo>
                    <a:pt x="1435" y="8607"/>
                    <a:pt x="1335" y="9007"/>
                    <a:pt x="1102" y="9308"/>
                  </a:cubicBezTo>
                  <a:cubicBezTo>
                    <a:pt x="701" y="9841"/>
                    <a:pt x="68" y="10709"/>
                    <a:pt x="34" y="11009"/>
                  </a:cubicBezTo>
                  <a:cubicBezTo>
                    <a:pt x="1" y="11342"/>
                    <a:pt x="401" y="11609"/>
                    <a:pt x="768" y="11843"/>
                  </a:cubicBezTo>
                  <a:cubicBezTo>
                    <a:pt x="1068" y="12043"/>
                    <a:pt x="1302" y="12377"/>
                    <a:pt x="1335" y="12743"/>
                  </a:cubicBezTo>
                  <a:cubicBezTo>
                    <a:pt x="1535" y="13911"/>
                    <a:pt x="1635" y="15145"/>
                    <a:pt x="2469" y="16446"/>
                  </a:cubicBezTo>
                  <a:cubicBezTo>
                    <a:pt x="3570" y="18181"/>
                    <a:pt x="4938" y="17614"/>
                    <a:pt x="4938" y="17614"/>
                  </a:cubicBezTo>
                  <a:lnTo>
                    <a:pt x="9107" y="15112"/>
                  </a:lnTo>
                  <a:cubicBezTo>
                    <a:pt x="9441" y="14912"/>
                    <a:pt x="10408" y="11443"/>
                    <a:pt x="10408" y="1144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3"/>
            <p:cNvSpPr/>
            <p:nvPr/>
          </p:nvSpPr>
          <p:spPr>
            <a:xfrm>
              <a:off x="8010675" y="6236875"/>
              <a:ext cx="65075" cy="42550"/>
            </a:xfrm>
            <a:custGeom>
              <a:avLst/>
              <a:gdLst/>
              <a:ahLst/>
              <a:cxnLst/>
              <a:rect l="l" t="t" r="r" b="b"/>
              <a:pathLst>
                <a:path w="2603" h="1702" fill="none" extrusionOk="0">
                  <a:moveTo>
                    <a:pt x="0" y="1601"/>
                  </a:moveTo>
                  <a:cubicBezTo>
                    <a:pt x="0" y="1601"/>
                    <a:pt x="1335" y="0"/>
                    <a:pt x="2602" y="17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3"/>
            <p:cNvSpPr/>
            <p:nvPr/>
          </p:nvSpPr>
          <p:spPr>
            <a:xfrm>
              <a:off x="8029025" y="6396975"/>
              <a:ext cx="104250" cy="100400"/>
            </a:xfrm>
            <a:custGeom>
              <a:avLst/>
              <a:gdLst/>
              <a:ahLst/>
              <a:cxnLst/>
              <a:rect l="l" t="t" r="r" b="b"/>
              <a:pathLst>
                <a:path w="4170" h="4016" extrusionOk="0">
                  <a:moveTo>
                    <a:pt x="3903" y="1"/>
                  </a:moveTo>
                  <a:cubicBezTo>
                    <a:pt x="3403" y="1135"/>
                    <a:pt x="0" y="3336"/>
                    <a:pt x="0" y="3336"/>
                  </a:cubicBezTo>
                  <a:cubicBezTo>
                    <a:pt x="0" y="3336"/>
                    <a:pt x="927" y="4016"/>
                    <a:pt x="1971" y="4016"/>
                  </a:cubicBezTo>
                  <a:cubicBezTo>
                    <a:pt x="2256" y="4016"/>
                    <a:pt x="2550" y="3965"/>
                    <a:pt x="2836" y="3837"/>
                  </a:cubicBezTo>
                  <a:cubicBezTo>
                    <a:pt x="4170" y="3270"/>
                    <a:pt x="3903" y="1"/>
                    <a:pt x="39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3"/>
            <p:cNvSpPr/>
            <p:nvPr/>
          </p:nvSpPr>
          <p:spPr>
            <a:xfrm>
              <a:off x="8340900" y="6383625"/>
              <a:ext cx="22550" cy="120125"/>
            </a:xfrm>
            <a:custGeom>
              <a:avLst/>
              <a:gdLst/>
              <a:ahLst/>
              <a:cxnLst/>
              <a:rect l="l" t="t" r="r" b="b"/>
              <a:pathLst>
                <a:path w="902" h="4805" fill="none" extrusionOk="0">
                  <a:moveTo>
                    <a:pt x="901" y="4804"/>
                  </a:moveTo>
                  <a:cubicBezTo>
                    <a:pt x="901" y="4804"/>
                    <a:pt x="1" y="1936"/>
                    <a:pt x="501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3"/>
            <p:cNvSpPr/>
            <p:nvPr/>
          </p:nvSpPr>
          <p:spPr>
            <a:xfrm>
              <a:off x="7848900" y="7618675"/>
              <a:ext cx="784750" cy="1432925"/>
            </a:xfrm>
            <a:custGeom>
              <a:avLst/>
              <a:gdLst/>
              <a:ahLst/>
              <a:cxnLst/>
              <a:rect l="l" t="t" r="r" b="b"/>
              <a:pathLst>
                <a:path w="31390" h="57317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34" y="1"/>
                    <a:pt x="0" y="12677"/>
                    <a:pt x="1068" y="28588"/>
                  </a:cubicBezTo>
                  <a:cubicBezTo>
                    <a:pt x="2102" y="44499"/>
                    <a:pt x="3603" y="56041"/>
                    <a:pt x="3603" y="56041"/>
                  </a:cubicBezTo>
                  <a:cubicBezTo>
                    <a:pt x="3603" y="56041"/>
                    <a:pt x="5145" y="57316"/>
                    <a:pt x="6973" y="57316"/>
                  </a:cubicBezTo>
                  <a:cubicBezTo>
                    <a:pt x="7887" y="57316"/>
                    <a:pt x="8873" y="56997"/>
                    <a:pt x="9774" y="56041"/>
                  </a:cubicBezTo>
                  <a:lnTo>
                    <a:pt x="14410" y="14778"/>
                  </a:lnTo>
                  <a:lnTo>
                    <a:pt x="24918" y="53172"/>
                  </a:lnTo>
                  <a:cubicBezTo>
                    <a:pt x="24918" y="53172"/>
                    <a:pt x="26282" y="54385"/>
                    <a:pt x="27737" y="54385"/>
                  </a:cubicBezTo>
                  <a:cubicBezTo>
                    <a:pt x="28088" y="54385"/>
                    <a:pt x="28444" y="54315"/>
                    <a:pt x="28787" y="54140"/>
                  </a:cubicBezTo>
                  <a:cubicBezTo>
                    <a:pt x="29888" y="53539"/>
                    <a:pt x="30789" y="52672"/>
                    <a:pt x="31389" y="51571"/>
                  </a:cubicBezTo>
                  <a:cubicBezTo>
                    <a:pt x="31389" y="51571"/>
                    <a:pt x="26619" y="10008"/>
                    <a:pt x="26619" y="268"/>
                  </a:cubicBezTo>
                  <a:cubicBezTo>
                    <a:pt x="26619" y="268"/>
                    <a:pt x="12168" y="6982"/>
                    <a:pt x="9746" y="6982"/>
                  </a:cubicBezTo>
                  <a:cubicBezTo>
                    <a:pt x="9694" y="6982"/>
                    <a:pt x="9648" y="6979"/>
                    <a:pt x="9607" y="6973"/>
                  </a:cubicBezTo>
                  <a:cubicBezTo>
                    <a:pt x="7639" y="6672"/>
                    <a:pt x="134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3"/>
            <p:cNvSpPr/>
            <p:nvPr/>
          </p:nvSpPr>
          <p:spPr>
            <a:xfrm>
              <a:off x="8209150" y="7873025"/>
              <a:ext cx="94250" cy="115125"/>
            </a:xfrm>
            <a:custGeom>
              <a:avLst/>
              <a:gdLst/>
              <a:ahLst/>
              <a:cxnLst/>
              <a:rect l="l" t="t" r="r" b="b"/>
              <a:pathLst>
                <a:path w="3770" h="4605" fill="none" extrusionOk="0">
                  <a:moveTo>
                    <a:pt x="0" y="4604"/>
                  </a:moveTo>
                  <a:lnTo>
                    <a:pt x="0" y="1869"/>
                  </a:lnTo>
                  <a:lnTo>
                    <a:pt x="3770" y="1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3"/>
            <p:cNvSpPr/>
            <p:nvPr/>
          </p:nvSpPr>
          <p:spPr>
            <a:xfrm>
              <a:off x="8303375" y="7345150"/>
              <a:ext cx="161825" cy="46725"/>
            </a:xfrm>
            <a:custGeom>
              <a:avLst/>
              <a:gdLst/>
              <a:ahLst/>
              <a:cxnLst/>
              <a:rect l="l" t="t" r="r" b="b"/>
              <a:pathLst>
                <a:path w="6473" h="1869" fill="none" extrusionOk="0">
                  <a:moveTo>
                    <a:pt x="1" y="1"/>
                  </a:moveTo>
                  <a:cubicBezTo>
                    <a:pt x="1" y="1"/>
                    <a:pt x="2202" y="1535"/>
                    <a:pt x="6472" y="18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3"/>
            <p:cNvSpPr/>
            <p:nvPr/>
          </p:nvSpPr>
          <p:spPr>
            <a:xfrm>
              <a:off x="8303375" y="7391850"/>
              <a:ext cx="138475" cy="12550"/>
            </a:xfrm>
            <a:custGeom>
              <a:avLst/>
              <a:gdLst/>
              <a:ahLst/>
              <a:cxnLst/>
              <a:rect l="l" t="t" r="r" b="b"/>
              <a:pathLst>
                <a:path w="5539" h="502" fill="none" extrusionOk="0">
                  <a:moveTo>
                    <a:pt x="1" y="1"/>
                  </a:moveTo>
                  <a:cubicBezTo>
                    <a:pt x="1802" y="501"/>
                    <a:pt x="3737" y="501"/>
                    <a:pt x="5538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3"/>
            <p:cNvSpPr/>
            <p:nvPr/>
          </p:nvSpPr>
          <p:spPr>
            <a:xfrm>
              <a:off x="7905600" y="6031350"/>
              <a:ext cx="547075" cy="375125"/>
            </a:xfrm>
            <a:custGeom>
              <a:avLst/>
              <a:gdLst/>
              <a:ahLst/>
              <a:cxnLst/>
              <a:rect l="l" t="t" r="r" b="b"/>
              <a:pathLst>
                <a:path w="21883" h="15005" extrusionOk="0">
                  <a:moveTo>
                    <a:pt x="14197" y="1"/>
                  </a:moveTo>
                  <a:cubicBezTo>
                    <a:pt x="12491" y="1"/>
                    <a:pt x="10216" y="865"/>
                    <a:pt x="8907" y="1316"/>
                  </a:cubicBezTo>
                  <a:cubicBezTo>
                    <a:pt x="8345" y="1500"/>
                    <a:pt x="7805" y="1568"/>
                    <a:pt x="7280" y="1568"/>
                  </a:cubicBezTo>
                  <a:cubicBezTo>
                    <a:pt x="5903" y="1568"/>
                    <a:pt x="4621" y="1107"/>
                    <a:pt x="3269" y="1083"/>
                  </a:cubicBezTo>
                  <a:cubicBezTo>
                    <a:pt x="1368" y="1083"/>
                    <a:pt x="0" y="2017"/>
                    <a:pt x="868" y="4185"/>
                  </a:cubicBezTo>
                  <a:cubicBezTo>
                    <a:pt x="1255" y="5164"/>
                    <a:pt x="3087" y="5319"/>
                    <a:pt x="4211" y="5319"/>
                  </a:cubicBezTo>
                  <a:cubicBezTo>
                    <a:pt x="4734" y="5319"/>
                    <a:pt x="5104" y="5286"/>
                    <a:pt x="5104" y="5286"/>
                  </a:cubicBezTo>
                  <a:cubicBezTo>
                    <a:pt x="5171" y="6253"/>
                    <a:pt x="6071" y="7020"/>
                    <a:pt x="7005" y="7320"/>
                  </a:cubicBezTo>
                  <a:cubicBezTo>
                    <a:pt x="7406" y="7387"/>
                    <a:pt x="7839" y="7554"/>
                    <a:pt x="8206" y="7754"/>
                  </a:cubicBezTo>
                  <a:cubicBezTo>
                    <a:pt x="8707" y="8088"/>
                    <a:pt x="8940" y="8755"/>
                    <a:pt x="9107" y="9355"/>
                  </a:cubicBezTo>
                  <a:cubicBezTo>
                    <a:pt x="9407" y="10256"/>
                    <a:pt x="9674" y="11190"/>
                    <a:pt x="9974" y="12091"/>
                  </a:cubicBezTo>
                  <a:cubicBezTo>
                    <a:pt x="10041" y="12457"/>
                    <a:pt x="10208" y="12791"/>
                    <a:pt x="10441" y="13058"/>
                  </a:cubicBezTo>
                  <a:cubicBezTo>
                    <a:pt x="10643" y="13235"/>
                    <a:pt x="10903" y="13316"/>
                    <a:pt x="11162" y="13316"/>
                  </a:cubicBezTo>
                  <a:cubicBezTo>
                    <a:pt x="11245" y="13316"/>
                    <a:pt x="11328" y="13308"/>
                    <a:pt x="11409" y="13291"/>
                  </a:cubicBezTo>
                  <a:cubicBezTo>
                    <a:pt x="12980" y="13195"/>
                    <a:pt x="12516" y="10878"/>
                    <a:pt x="12716" y="10878"/>
                  </a:cubicBezTo>
                  <a:cubicBezTo>
                    <a:pt x="12724" y="10878"/>
                    <a:pt x="12733" y="10882"/>
                    <a:pt x="12743" y="10890"/>
                  </a:cubicBezTo>
                  <a:cubicBezTo>
                    <a:pt x="12743" y="10890"/>
                    <a:pt x="12565" y="9491"/>
                    <a:pt x="13918" y="9491"/>
                  </a:cubicBezTo>
                  <a:cubicBezTo>
                    <a:pt x="14115" y="9491"/>
                    <a:pt x="14344" y="9521"/>
                    <a:pt x="14611" y="9589"/>
                  </a:cubicBezTo>
                  <a:cubicBezTo>
                    <a:pt x="16746" y="10122"/>
                    <a:pt x="16245" y="13458"/>
                    <a:pt x="16245" y="13458"/>
                  </a:cubicBezTo>
                  <a:cubicBezTo>
                    <a:pt x="16245" y="13458"/>
                    <a:pt x="16512" y="14859"/>
                    <a:pt x="17446" y="14993"/>
                  </a:cubicBezTo>
                  <a:cubicBezTo>
                    <a:pt x="17502" y="15001"/>
                    <a:pt x="17553" y="15004"/>
                    <a:pt x="17599" y="15004"/>
                  </a:cubicBezTo>
                  <a:cubicBezTo>
                    <a:pt x="18333" y="15004"/>
                    <a:pt x="18033" y="14028"/>
                    <a:pt x="19915" y="12491"/>
                  </a:cubicBezTo>
                  <a:cubicBezTo>
                    <a:pt x="21883" y="10856"/>
                    <a:pt x="19714" y="5552"/>
                    <a:pt x="18780" y="2951"/>
                  </a:cubicBezTo>
                  <a:cubicBezTo>
                    <a:pt x="18149" y="1230"/>
                    <a:pt x="17261" y="932"/>
                    <a:pt x="16721" y="932"/>
                  </a:cubicBezTo>
                  <a:cubicBezTo>
                    <a:pt x="16434" y="932"/>
                    <a:pt x="16245" y="1016"/>
                    <a:pt x="16245" y="1016"/>
                  </a:cubicBezTo>
                  <a:cubicBezTo>
                    <a:pt x="15912" y="266"/>
                    <a:pt x="15142" y="1"/>
                    <a:pt x="141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3"/>
            <p:cNvSpPr/>
            <p:nvPr/>
          </p:nvSpPr>
          <p:spPr>
            <a:xfrm>
              <a:off x="8281700" y="6007525"/>
              <a:ext cx="30875" cy="55900"/>
            </a:xfrm>
            <a:custGeom>
              <a:avLst/>
              <a:gdLst/>
              <a:ahLst/>
              <a:cxnLst/>
              <a:rect l="l" t="t" r="r" b="b"/>
              <a:pathLst>
                <a:path w="1235" h="2236" fill="none" extrusionOk="0">
                  <a:moveTo>
                    <a:pt x="0" y="1"/>
                  </a:moveTo>
                  <a:cubicBezTo>
                    <a:pt x="834" y="401"/>
                    <a:pt x="1235" y="1368"/>
                    <a:pt x="934" y="22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3"/>
            <p:cNvSpPr/>
            <p:nvPr/>
          </p:nvSpPr>
          <p:spPr>
            <a:xfrm>
              <a:off x="8311725" y="6040050"/>
              <a:ext cx="76750" cy="26725"/>
            </a:xfrm>
            <a:custGeom>
              <a:avLst/>
              <a:gdLst/>
              <a:ahLst/>
              <a:cxnLst/>
              <a:rect l="l" t="t" r="r" b="b"/>
              <a:pathLst>
                <a:path w="3070" h="1069" fill="none" extrusionOk="0">
                  <a:moveTo>
                    <a:pt x="0" y="668"/>
                  </a:moveTo>
                  <a:cubicBezTo>
                    <a:pt x="968" y="1"/>
                    <a:pt x="2302" y="201"/>
                    <a:pt x="3069" y="10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3"/>
            <p:cNvSpPr/>
            <p:nvPr/>
          </p:nvSpPr>
          <p:spPr>
            <a:xfrm>
              <a:off x="8191625" y="6500375"/>
              <a:ext cx="268550" cy="116775"/>
            </a:xfrm>
            <a:custGeom>
              <a:avLst/>
              <a:gdLst/>
              <a:ahLst/>
              <a:cxnLst/>
              <a:rect l="l" t="t" r="r" b="b"/>
              <a:pathLst>
                <a:path w="10742" h="4671" fill="none" extrusionOk="0">
                  <a:moveTo>
                    <a:pt x="768" y="4671"/>
                  </a:moveTo>
                  <a:lnTo>
                    <a:pt x="1" y="2569"/>
                  </a:lnTo>
                  <a:cubicBezTo>
                    <a:pt x="1" y="2569"/>
                    <a:pt x="3337" y="501"/>
                    <a:pt x="6706" y="134"/>
                  </a:cubicBezTo>
                  <a:cubicBezTo>
                    <a:pt x="8173" y="1"/>
                    <a:pt x="9341" y="701"/>
                    <a:pt x="10742" y="1135"/>
                  </a:cubicBezTo>
                  <a:lnTo>
                    <a:pt x="10075" y="3503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3"/>
            <p:cNvSpPr/>
            <p:nvPr/>
          </p:nvSpPr>
          <p:spPr>
            <a:xfrm>
              <a:off x="7816375" y="6547925"/>
              <a:ext cx="844775" cy="1255075"/>
            </a:xfrm>
            <a:custGeom>
              <a:avLst/>
              <a:gdLst/>
              <a:ahLst/>
              <a:cxnLst/>
              <a:rect l="l" t="t" r="r" b="b"/>
              <a:pathLst>
                <a:path w="33791" h="50203" fill="none" extrusionOk="0">
                  <a:moveTo>
                    <a:pt x="4670" y="31256"/>
                  </a:moveTo>
                  <a:lnTo>
                    <a:pt x="0" y="41397"/>
                  </a:lnTo>
                  <a:cubicBezTo>
                    <a:pt x="2202" y="44165"/>
                    <a:pt x="9874" y="49369"/>
                    <a:pt x="10908" y="49769"/>
                  </a:cubicBezTo>
                  <a:cubicBezTo>
                    <a:pt x="11942" y="50203"/>
                    <a:pt x="29021" y="42597"/>
                    <a:pt x="29021" y="42597"/>
                  </a:cubicBezTo>
                  <a:lnTo>
                    <a:pt x="26586" y="32824"/>
                  </a:lnTo>
                  <a:cubicBezTo>
                    <a:pt x="26586" y="32824"/>
                    <a:pt x="33791" y="15378"/>
                    <a:pt x="32690" y="12209"/>
                  </a:cubicBezTo>
                  <a:cubicBezTo>
                    <a:pt x="31556" y="9007"/>
                    <a:pt x="25285" y="1401"/>
                    <a:pt x="24017" y="701"/>
                  </a:cubicBezTo>
                  <a:cubicBezTo>
                    <a:pt x="22716" y="0"/>
                    <a:pt x="19481" y="1168"/>
                    <a:pt x="19481" y="1168"/>
                  </a:cubicBezTo>
                  <a:cubicBezTo>
                    <a:pt x="19481" y="1168"/>
                    <a:pt x="14911" y="2969"/>
                    <a:pt x="13310" y="4570"/>
                  </a:cubicBezTo>
                  <a:cubicBezTo>
                    <a:pt x="11709" y="6205"/>
                    <a:pt x="7872" y="15378"/>
                    <a:pt x="7105" y="1934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3"/>
            <p:cNvSpPr/>
            <p:nvPr/>
          </p:nvSpPr>
          <p:spPr>
            <a:xfrm>
              <a:off x="7618725" y="6796425"/>
              <a:ext cx="713025" cy="545425"/>
            </a:xfrm>
            <a:custGeom>
              <a:avLst/>
              <a:gdLst/>
              <a:ahLst/>
              <a:cxnLst/>
              <a:rect l="l" t="t" r="r" b="b"/>
              <a:pathLst>
                <a:path w="28521" h="21817" fill="none" extrusionOk="0">
                  <a:moveTo>
                    <a:pt x="13577" y="14611"/>
                  </a:moveTo>
                  <a:lnTo>
                    <a:pt x="1735" y="14011"/>
                  </a:lnTo>
                  <a:cubicBezTo>
                    <a:pt x="1" y="18180"/>
                    <a:pt x="935" y="20982"/>
                    <a:pt x="935" y="20982"/>
                  </a:cubicBezTo>
                  <a:cubicBezTo>
                    <a:pt x="4404" y="21816"/>
                    <a:pt x="20248" y="20982"/>
                    <a:pt x="20248" y="20982"/>
                  </a:cubicBezTo>
                  <a:cubicBezTo>
                    <a:pt x="23918" y="17246"/>
                    <a:pt x="28287" y="6672"/>
                    <a:pt x="28287" y="6672"/>
                  </a:cubicBezTo>
                  <a:cubicBezTo>
                    <a:pt x="28521" y="4371"/>
                    <a:pt x="28054" y="2036"/>
                    <a:pt x="26920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3"/>
            <p:cNvSpPr/>
            <p:nvPr/>
          </p:nvSpPr>
          <p:spPr>
            <a:xfrm>
              <a:off x="7953975" y="6717200"/>
              <a:ext cx="258525" cy="474550"/>
            </a:xfrm>
            <a:custGeom>
              <a:avLst/>
              <a:gdLst/>
              <a:ahLst/>
              <a:cxnLst/>
              <a:rect l="l" t="t" r="r" b="b"/>
              <a:pathLst>
                <a:path w="10341" h="18982" extrusionOk="0">
                  <a:moveTo>
                    <a:pt x="10341" y="1"/>
                  </a:moveTo>
                  <a:lnTo>
                    <a:pt x="6838" y="1835"/>
                  </a:lnTo>
                  <a:cubicBezTo>
                    <a:pt x="4670" y="5004"/>
                    <a:pt x="2969" y="8474"/>
                    <a:pt x="1768" y="12143"/>
                  </a:cubicBezTo>
                  <a:cubicBezTo>
                    <a:pt x="67" y="17680"/>
                    <a:pt x="234" y="18981"/>
                    <a:pt x="234" y="18981"/>
                  </a:cubicBezTo>
                  <a:cubicBezTo>
                    <a:pt x="0" y="16312"/>
                    <a:pt x="9507" y="2603"/>
                    <a:pt x="9507" y="2603"/>
                  </a:cubicBezTo>
                  <a:lnTo>
                    <a:pt x="10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3"/>
            <p:cNvSpPr/>
            <p:nvPr/>
          </p:nvSpPr>
          <p:spPr>
            <a:xfrm>
              <a:off x="7954800" y="6711375"/>
              <a:ext cx="270225" cy="533725"/>
            </a:xfrm>
            <a:custGeom>
              <a:avLst/>
              <a:gdLst/>
              <a:ahLst/>
              <a:cxnLst/>
              <a:rect l="l" t="t" r="r" b="b"/>
              <a:pathLst>
                <a:path w="10809" h="21349" fill="none" extrusionOk="0">
                  <a:moveTo>
                    <a:pt x="1035" y="21349"/>
                  </a:moveTo>
                  <a:cubicBezTo>
                    <a:pt x="301" y="20181"/>
                    <a:pt x="0" y="18780"/>
                    <a:pt x="167" y="17413"/>
                  </a:cubicBezTo>
                  <a:cubicBezTo>
                    <a:pt x="467" y="15144"/>
                    <a:pt x="3736" y="6705"/>
                    <a:pt x="6805" y="2068"/>
                  </a:cubicBezTo>
                  <a:lnTo>
                    <a:pt x="108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3"/>
            <p:cNvSpPr/>
            <p:nvPr/>
          </p:nvSpPr>
          <p:spPr>
            <a:xfrm>
              <a:off x="8185800" y="6542075"/>
              <a:ext cx="12525" cy="18375"/>
            </a:xfrm>
            <a:custGeom>
              <a:avLst/>
              <a:gdLst/>
              <a:ahLst/>
              <a:cxnLst/>
              <a:rect l="l" t="t" r="r" b="b"/>
              <a:pathLst>
                <a:path w="501" h="735" fill="none" extrusionOk="0">
                  <a:moveTo>
                    <a:pt x="501" y="735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3"/>
          <p:cNvGrpSpPr/>
          <p:nvPr/>
        </p:nvGrpSpPr>
        <p:grpSpPr>
          <a:xfrm>
            <a:off x="6876045" y="1910516"/>
            <a:ext cx="2032448" cy="3009130"/>
            <a:chOff x="6422911" y="1658590"/>
            <a:chExt cx="2122661" cy="3142695"/>
          </a:xfrm>
        </p:grpSpPr>
        <p:sp>
          <p:nvSpPr>
            <p:cNvPr id="284" name="Google Shape;284;p43"/>
            <p:cNvSpPr/>
            <p:nvPr/>
          </p:nvSpPr>
          <p:spPr>
            <a:xfrm flipH="1">
              <a:off x="6874866" y="4201146"/>
              <a:ext cx="1130319" cy="25"/>
            </a:xfrm>
            <a:custGeom>
              <a:avLst/>
              <a:gdLst/>
              <a:ahLst/>
              <a:cxnLst/>
              <a:rect l="l" t="t" r="r" b="b"/>
              <a:pathLst>
                <a:path w="45367" h="1" fill="none" extrusionOk="0">
                  <a:moveTo>
                    <a:pt x="0" y="1"/>
                  </a:moveTo>
                  <a:lnTo>
                    <a:pt x="45366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3"/>
            <p:cNvSpPr/>
            <p:nvPr/>
          </p:nvSpPr>
          <p:spPr>
            <a:xfrm flipH="1">
              <a:off x="7856545" y="4088121"/>
              <a:ext cx="78133" cy="16645"/>
            </a:xfrm>
            <a:custGeom>
              <a:avLst/>
              <a:gdLst/>
              <a:ahLst/>
              <a:cxnLst/>
              <a:rect l="l" t="t" r="r" b="b"/>
              <a:pathLst>
                <a:path w="3136" h="668" fill="none" extrusionOk="0">
                  <a:moveTo>
                    <a:pt x="0" y="667"/>
                  </a:moveTo>
                  <a:cubicBezTo>
                    <a:pt x="1034" y="467"/>
                    <a:pt x="2102" y="234"/>
                    <a:pt x="3136" y="0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43"/>
            <p:cNvGrpSpPr/>
            <p:nvPr/>
          </p:nvGrpSpPr>
          <p:grpSpPr>
            <a:xfrm>
              <a:off x="7791705" y="2287502"/>
              <a:ext cx="753867" cy="2068310"/>
              <a:chOff x="7664550" y="1938687"/>
              <a:chExt cx="880994" cy="2417097"/>
            </a:xfrm>
          </p:grpSpPr>
          <p:sp>
            <p:nvSpPr>
              <p:cNvPr id="287" name="Google Shape;287;p43"/>
              <p:cNvSpPr/>
              <p:nvPr/>
            </p:nvSpPr>
            <p:spPr>
              <a:xfrm flipH="1">
                <a:off x="7908069" y="4279288"/>
                <a:ext cx="502012" cy="76497"/>
              </a:xfrm>
              <a:custGeom>
                <a:avLst/>
                <a:gdLst/>
                <a:ahLst/>
                <a:cxnLst/>
                <a:rect l="l" t="t" r="r" b="b"/>
                <a:pathLst>
                  <a:path w="20149" h="3070" extrusionOk="0">
                    <a:moveTo>
                      <a:pt x="10075" y="0"/>
                    </a:moveTo>
                    <a:cubicBezTo>
                      <a:pt x="4504" y="0"/>
                      <a:pt x="1" y="701"/>
                      <a:pt x="1" y="1535"/>
                    </a:cubicBezTo>
                    <a:cubicBezTo>
                      <a:pt x="1" y="2369"/>
                      <a:pt x="4504" y="3069"/>
                      <a:pt x="10075" y="3069"/>
                    </a:cubicBezTo>
                    <a:cubicBezTo>
                      <a:pt x="15612" y="3069"/>
                      <a:pt x="20148" y="2369"/>
                      <a:pt x="20148" y="1535"/>
                    </a:cubicBezTo>
                    <a:cubicBezTo>
                      <a:pt x="20148" y="701"/>
                      <a:pt x="15612" y="0"/>
                      <a:pt x="100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3"/>
              <p:cNvSpPr/>
              <p:nvPr/>
            </p:nvSpPr>
            <p:spPr>
              <a:xfrm flipH="1">
                <a:off x="7836588" y="4001682"/>
                <a:ext cx="644950" cy="315854"/>
              </a:xfrm>
              <a:custGeom>
                <a:avLst/>
                <a:gdLst/>
                <a:ahLst/>
                <a:cxnLst/>
                <a:rect l="l" t="t" r="r" b="b"/>
                <a:pathLst>
                  <a:path w="25886" h="12676" extrusionOk="0">
                    <a:moveTo>
                      <a:pt x="0" y="0"/>
                    </a:moveTo>
                    <a:lnTo>
                      <a:pt x="2869" y="12676"/>
                    </a:lnTo>
                    <a:lnTo>
                      <a:pt x="23016" y="12676"/>
                    </a:lnTo>
                    <a:lnTo>
                      <a:pt x="258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3"/>
              <p:cNvSpPr/>
              <p:nvPr/>
            </p:nvSpPr>
            <p:spPr>
              <a:xfrm flipH="1">
                <a:off x="7836588" y="3952644"/>
                <a:ext cx="644950" cy="98100"/>
              </a:xfrm>
              <a:custGeom>
                <a:avLst/>
                <a:gdLst/>
                <a:ahLst/>
                <a:cxnLst/>
                <a:rect l="l" t="t" r="r" b="b"/>
                <a:pathLst>
                  <a:path w="25886" h="3937" extrusionOk="0">
                    <a:moveTo>
                      <a:pt x="12943" y="0"/>
                    </a:moveTo>
                    <a:cubicBezTo>
                      <a:pt x="5804" y="0"/>
                      <a:pt x="0" y="867"/>
                      <a:pt x="0" y="1968"/>
                    </a:cubicBezTo>
                    <a:cubicBezTo>
                      <a:pt x="0" y="3036"/>
                      <a:pt x="5838" y="3936"/>
                      <a:pt x="12943" y="3936"/>
                    </a:cubicBezTo>
                    <a:cubicBezTo>
                      <a:pt x="20081" y="3936"/>
                      <a:pt x="25885" y="3036"/>
                      <a:pt x="25885" y="1968"/>
                    </a:cubicBezTo>
                    <a:cubicBezTo>
                      <a:pt x="25885" y="867"/>
                      <a:pt x="20114" y="0"/>
                      <a:pt x="129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3"/>
              <p:cNvSpPr/>
              <p:nvPr/>
            </p:nvSpPr>
            <p:spPr>
              <a:xfrm flipH="1">
                <a:off x="7898925" y="3971756"/>
                <a:ext cx="521122" cy="55840"/>
              </a:xfrm>
              <a:custGeom>
                <a:avLst/>
                <a:gdLst/>
                <a:ahLst/>
                <a:cxnLst/>
                <a:rect l="l" t="t" r="r" b="b"/>
                <a:pathLst>
                  <a:path w="20916" h="2241" extrusionOk="0">
                    <a:moveTo>
                      <a:pt x="10475" y="0"/>
                    </a:moveTo>
                    <a:cubicBezTo>
                      <a:pt x="4704" y="0"/>
                      <a:pt x="0" y="501"/>
                      <a:pt x="0" y="1134"/>
                    </a:cubicBezTo>
                    <a:cubicBezTo>
                      <a:pt x="0" y="1401"/>
                      <a:pt x="868" y="1635"/>
                      <a:pt x="2302" y="1835"/>
                    </a:cubicBezTo>
                    <a:cubicBezTo>
                      <a:pt x="4734" y="2105"/>
                      <a:pt x="7193" y="2240"/>
                      <a:pt x="9654" y="2240"/>
                    </a:cubicBezTo>
                    <a:cubicBezTo>
                      <a:pt x="9928" y="2240"/>
                      <a:pt x="10201" y="2239"/>
                      <a:pt x="10475" y="2235"/>
                    </a:cubicBezTo>
                    <a:cubicBezTo>
                      <a:pt x="10748" y="2239"/>
                      <a:pt x="11022" y="2240"/>
                      <a:pt x="11295" y="2240"/>
                    </a:cubicBezTo>
                    <a:cubicBezTo>
                      <a:pt x="13757" y="2240"/>
                      <a:pt x="16215" y="2105"/>
                      <a:pt x="18647" y="1835"/>
                    </a:cubicBezTo>
                    <a:cubicBezTo>
                      <a:pt x="20081" y="1635"/>
                      <a:pt x="20915" y="1401"/>
                      <a:pt x="20915" y="1101"/>
                    </a:cubicBezTo>
                    <a:cubicBezTo>
                      <a:pt x="20915" y="501"/>
                      <a:pt x="16245" y="0"/>
                      <a:pt x="104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3"/>
              <p:cNvSpPr/>
              <p:nvPr/>
            </p:nvSpPr>
            <p:spPr>
              <a:xfrm flipH="1">
                <a:off x="7955432" y="4000012"/>
                <a:ext cx="407261" cy="27584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1107" extrusionOk="0">
                    <a:moveTo>
                      <a:pt x="8173" y="0"/>
                    </a:moveTo>
                    <a:cubicBezTo>
                      <a:pt x="4170" y="0"/>
                      <a:pt x="834" y="267"/>
                      <a:pt x="0" y="701"/>
                    </a:cubicBezTo>
                    <a:cubicBezTo>
                      <a:pt x="2432" y="971"/>
                      <a:pt x="4891" y="1106"/>
                      <a:pt x="7352" y="1106"/>
                    </a:cubicBezTo>
                    <a:cubicBezTo>
                      <a:pt x="7626" y="1106"/>
                      <a:pt x="7899" y="1105"/>
                      <a:pt x="8173" y="1101"/>
                    </a:cubicBezTo>
                    <a:cubicBezTo>
                      <a:pt x="8446" y="1105"/>
                      <a:pt x="8720" y="1106"/>
                      <a:pt x="8993" y="1106"/>
                    </a:cubicBezTo>
                    <a:cubicBezTo>
                      <a:pt x="11455" y="1106"/>
                      <a:pt x="13913" y="971"/>
                      <a:pt x="16345" y="701"/>
                    </a:cubicBezTo>
                    <a:cubicBezTo>
                      <a:pt x="15511" y="267"/>
                      <a:pt x="12175" y="0"/>
                      <a:pt x="8173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3"/>
              <p:cNvSpPr/>
              <p:nvPr/>
            </p:nvSpPr>
            <p:spPr>
              <a:xfrm flipH="1">
                <a:off x="8035235" y="4111394"/>
                <a:ext cx="314178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601" fill="none" extrusionOk="0">
                    <a:moveTo>
                      <a:pt x="1" y="0"/>
                    </a:moveTo>
                    <a:cubicBezTo>
                      <a:pt x="4170" y="501"/>
                      <a:pt x="8407" y="601"/>
                      <a:pt x="12610" y="267"/>
                    </a:cubicBez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3"/>
              <p:cNvSpPr/>
              <p:nvPr/>
            </p:nvSpPr>
            <p:spPr>
              <a:xfrm flipH="1">
                <a:off x="8381803" y="4093104"/>
                <a:ext cx="78981" cy="14153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568" fill="none" extrusionOk="0">
                    <a:moveTo>
                      <a:pt x="1" y="0"/>
                    </a:moveTo>
                    <a:cubicBezTo>
                      <a:pt x="1" y="0"/>
                      <a:pt x="1168" y="267"/>
                      <a:pt x="3170" y="568"/>
                    </a:cubicBez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3"/>
              <p:cNvSpPr/>
              <p:nvPr/>
            </p:nvSpPr>
            <p:spPr>
              <a:xfrm flipH="1">
                <a:off x="8070141" y="1938687"/>
                <a:ext cx="234375" cy="340822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13678" extrusionOk="0">
                    <a:moveTo>
                      <a:pt x="7906" y="1"/>
                    </a:moveTo>
                    <a:cubicBezTo>
                      <a:pt x="7906" y="1"/>
                      <a:pt x="5971" y="1702"/>
                      <a:pt x="3002" y="4671"/>
                    </a:cubicBezTo>
                    <a:cubicBezTo>
                      <a:pt x="0" y="7673"/>
                      <a:pt x="0" y="9808"/>
                      <a:pt x="0" y="9808"/>
                    </a:cubicBezTo>
                    <a:lnTo>
                      <a:pt x="0" y="13677"/>
                    </a:lnTo>
                    <a:cubicBezTo>
                      <a:pt x="2368" y="11942"/>
                      <a:pt x="4570" y="10008"/>
                      <a:pt x="6638" y="7906"/>
                    </a:cubicBezTo>
                    <a:cubicBezTo>
                      <a:pt x="9407" y="4904"/>
                      <a:pt x="7906" y="1"/>
                      <a:pt x="7906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3"/>
              <p:cNvSpPr/>
              <p:nvPr/>
            </p:nvSpPr>
            <p:spPr>
              <a:xfrm flipH="1">
                <a:off x="7962085" y="2271162"/>
                <a:ext cx="234400" cy="33997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13644" extrusionOk="0">
                    <a:moveTo>
                      <a:pt x="7906" y="0"/>
                    </a:moveTo>
                    <a:cubicBezTo>
                      <a:pt x="7906" y="1"/>
                      <a:pt x="5971" y="1702"/>
                      <a:pt x="3003" y="4670"/>
                    </a:cubicBezTo>
                    <a:cubicBezTo>
                      <a:pt x="1" y="7673"/>
                      <a:pt x="1" y="9807"/>
                      <a:pt x="1" y="9807"/>
                    </a:cubicBezTo>
                    <a:lnTo>
                      <a:pt x="1" y="13644"/>
                    </a:lnTo>
                    <a:cubicBezTo>
                      <a:pt x="2369" y="11909"/>
                      <a:pt x="4570" y="10008"/>
                      <a:pt x="6639" y="7873"/>
                    </a:cubicBezTo>
                    <a:cubicBezTo>
                      <a:pt x="9407" y="4904"/>
                      <a:pt x="7906" y="1"/>
                      <a:pt x="7906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3"/>
              <p:cNvSpPr/>
              <p:nvPr/>
            </p:nvSpPr>
            <p:spPr>
              <a:xfrm flipH="1">
                <a:off x="8289543" y="2050891"/>
                <a:ext cx="256002" cy="318371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12777" extrusionOk="0">
                    <a:moveTo>
                      <a:pt x="968" y="1"/>
                    </a:moveTo>
                    <a:cubicBezTo>
                      <a:pt x="968" y="1"/>
                      <a:pt x="1" y="5038"/>
                      <a:pt x="3069" y="7740"/>
                    </a:cubicBezTo>
                    <a:cubicBezTo>
                      <a:pt x="5338" y="9608"/>
                      <a:pt x="7739" y="11276"/>
                      <a:pt x="10275" y="12777"/>
                    </a:cubicBezTo>
                    <a:lnTo>
                      <a:pt x="9874" y="8941"/>
                    </a:lnTo>
                    <a:cubicBezTo>
                      <a:pt x="9874" y="8941"/>
                      <a:pt x="9641" y="6839"/>
                      <a:pt x="6338" y="4170"/>
                    </a:cubicBezTo>
                    <a:cubicBezTo>
                      <a:pt x="3036" y="1502"/>
                      <a:pt x="968" y="1"/>
                      <a:pt x="968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3"/>
              <p:cNvSpPr/>
              <p:nvPr/>
            </p:nvSpPr>
            <p:spPr>
              <a:xfrm flipH="1">
                <a:off x="8149097" y="2468159"/>
                <a:ext cx="274264" cy="291759"/>
              </a:xfrm>
              <a:custGeom>
                <a:avLst/>
                <a:gdLst/>
                <a:ahLst/>
                <a:cxnLst/>
                <a:rect l="l" t="t" r="r" b="b"/>
                <a:pathLst>
                  <a:path w="11008" h="11709" extrusionOk="0">
                    <a:moveTo>
                      <a:pt x="400" y="0"/>
                    </a:moveTo>
                    <a:cubicBezTo>
                      <a:pt x="400" y="0"/>
                      <a:pt x="0" y="5137"/>
                      <a:pt x="3336" y="7472"/>
                    </a:cubicBezTo>
                    <a:cubicBezTo>
                      <a:pt x="5771" y="9107"/>
                      <a:pt x="8339" y="10508"/>
                      <a:pt x="11008" y="11709"/>
                    </a:cubicBezTo>
                    <a:lnTo>
                      <a:pt x="10207" y="7972"/>
                    </a:lnTo>
                    <a:cubicBezTo>
                      <a:pt x="10207" y="7972"/>
                      <a:pt x="9740" y="5904"/>
                      <a:pt x="6204" y="3569"/>
                    </a:cubicBezTo>
                    <a:cubicBezTo>
                      <a:pt x="2635" y="1268"/>
                      <a:pt x="400" y="0"/>
                      <a:pt x="400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3"/>
              <p:cNvSpPr/>
              <p:nvPr/>
            </p:nvSpPr>
            <p:spPr>
              <a:xfrm flipH="1">
                <a:off x="8193969" y="2849671"/>
                <a:ext cx="233553" cy="340797"/>
              </a:xfrm>
              <a:custGeom>
                <a:avLst/>
                <a:gdLst/>
                <a:ahLst/>
                <a:cxnLst/>
                <a:rect l="l" t="t" r="r" b="b"/>
                <a:pathLst>
                  <a:path w="9374" h="13677" extrusionOk="0">
                    <a:moveTo>
                      <a:pt x="1501" y="0"/>
                    </a:moveTo>
                    <a:cubicBezTo>
                      <a:pt x="1501" y="0"/>
                      <a:pt x="0" y="4904"/>
                      <a:pt x="2769" y="7939"/>
                    </a:cubicBezTo>
                    <a:cubicBezTo>
                      <a:pt x="4804" y="10007"/>
                      <a:pt x="7005" y="11942"/>
                      <a:pt x="9374" y="13677"/>
                    </a:cubicBezTo>
                    <a:lnTo>
                      <a:pt x="9374" y="9840"/>
                    </a:lnTo>
                    <a:cubicBezTo>
                      <a:pt x="9374" y="9840"/>
                      <a:pt x="9374" y="7672"/>
                      <a:pt x="6405" y="4703"/>
                    </a:cubicBezTo>
                    <a:cubicBezTo>
                      <a:pt x="3403" y="1701"/>
                      <a:pt x="1501" y="0"/>
                      <a:pt x="1501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3"/>
              <p:cNvSpPr/>
              <p:nvPr/>
            </p:nvSpPr>
            <p:spPr>
              <a:xfrm flipH="1">
                <a:off x="7977881" y="2927787"/>
                <a:ext cx="221918" cy="365739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14678" extrusionOk="0">
                    <a:moveTo>
                      <a:pt x="6705" y="1"/>
                    </a:moveTo>
                    <a:lnTo>
                      <a:pt x="6705" y="1"/>
                    </a:lnTo>
                    <a:cubicBezTo>
                      <a:pt x="6705" y="1"/>
                      <a:pt x="5037" y="1969"/>
                      <a:pt x="2535" y="5371"/>
                    </a:cubicBezTo>
                    <a:cubicBezTo>
                      <a:pt x="0" y="8740"/>
                      <a:pt x="300" y="10875"/>
                      <a:pt x="300" y="10875"/>
                    </a:cubicBezTo>
                    <a:lnTo>
                      <a:pt x="834" y="14678"/>
                    </a:lnTo>
                    <a:cubicBezTo>
                      <a:pt x="2936" y="12643"/>
                      <a:pt x="4837" y="10408"/>
                      <a:pt x="6571" y="8006"/>
                    </a:cubicBezTo>
                    <a:cubicBezTo>
                      <a:pt x="8906" y="4671"/>
                      <a:pt x="6705" y="1"/>
                      <a:pt x="6705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3"/>
              <p:cNvSpPr/>
              <p:nvPr/>
            </p:nvSpPr>
            <p:spPr>
              <a:xfrm flipH="1">
                <a:off x="8119174" y="3263576"/>
                <a:ext cx="234375" cy="340822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13678" extrusionOk="0">
                    <a:moveTo>
                      <a:pt x="1501" y="1"/>
                    </a:moveTo>
                    <a:cubicBezTo>
                      <a:pt x="1501" y="1"/>
                      <a:pt x="0" y="4905"/>
                      <a:pt x="2802" y="7907"/>
                    </a:cubicBezTo>
                    <a:cubicBezTo>
                      <a:pt x="4837" y="10008"/>
                      <a:pt x="7038" y="11943"/>
                      <a:pt x="9407" y="13677"/>
                    </a:cubicBezTo>
                    <a:lnTo>
                      <a:pt x="9407" y="9808"/>
                    </a:lnTo>
                    <a:cubicBezTo>
                      <a:pt x="9407" y="9808"/>
                      <a:pt x="9407" y="7673"/>
                      <a:pt x="6438" y="4671"/>
                    </a:cubicBezTo>
                    <a:cubicBezTo>
                      <a:pt x="3436" y="1702"/>
                      <a:pt x="1501" y="1"/>
                      <a:pt x="1501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3"/>
              <p:cNvSpPr/>
              <p:nvPr/>
            </p:nvSpPr>
            <p:spPr>
              <a:xfrm flipH="1">
                <a:off x="8154902" y="3502136"/>
                <a:ext cx="209460" cy="37904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15212" extrusionOk="0">
                    <a:moveTo>
                      <a:pt x="2702" y="0"/>
                    </a:moveTo>
                    <a:cubicBezTo>
                      <a:pt x="2702" y="0"/>
                      <a:pt x="0" y="4404"/>
                      <a:pt x="1935" y="7973"/>
                    </a:cubicBezTo>
                    <a:cubicBezTo>
                      <a:pt x="3369" y="10508"/>
                      <a:pt x="5037" y="12943"/>
                      <a:pt x="6872" y="15211"/>
                    </a:cubicBezTo>
                    <a:lnTo>
                      <a:pt x="7839" y="11509"/>
                    </a:lnTo>
                    <a:cubicBezTo>
                      <a:pt x="7839" y="11509"/>
                      <a:pt x="8406" y="9441"/>
                      <a:pt x="6272" y="5805"/>
                    </a:cubicBezTo>
                    <a:cubicBezTo>
                      <a:pt x="4137" y="2135"/>
                      <a:pt x="2702" y="0"/>
                      <a:pt x="2702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3"/>
              <p:cNvSpPr/>
              <p:nvPr/>
            </p:nvSpPr>
            <p:spPr>
              <a:xfrm flipH="1">
                <a:off x="8099217" y="2169747"/>
                <a:ext cx="211952" cy="1873522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75189" fill="none" extrusionOk="0">
                    <a:moveTo>
                      <a:pt x="2802" y="75188"/>
                    </a:moveTo>
                    <a:cubicBezTo>
                      <a:pt x="2802" y="75188"/>
                      <a:pt x="6939" y="62379"/>
                      <a:pt x="7739" y="57676"/>
                    </a:cubicBezTo>
                    <a:cubicBezTo>
                      <a:pt x="8506" y="52972"/>
                      <a:pt x="5771" y="49003"/>
                      <a:pt x="4837" y="41898"/>
                    </a:cubicBezTo>
                    <a:cubicBezTo>
                      <a:pt x="3936" y="34826"/>
                      <a:pt x="7339" y="27721"/>
                      <a:pt x="6138" y="22217"/>
                    </a:cubicBezTo>
                    <a:cubicBezTo>
                      <a:pt x="4937" y="16679"/>
                      <a:pt x="2002" y="12743"/>
                      <a:pt x="834" y="6639"/>
                    </a:cubicBezTo>
                    <a:cubicBezTo>
                      <a:pt x="434" y="4437"/>
                      <a:pt x="167" y="2236"/>
                      <a:pt x="0" y="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3"/>
              <p:cNvSpPr/>
              <p:nvPr/>
            </p:nvSpPr>
            <p:spPr>
              <a:xfrm flipH="1">
                <a:off x="8298686" y="2247889"/>
                <a:ext cx="80650" cy="61521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469" fill="none" extrusionOk="0">
                    <a:moveTo>
                      <a:pt x="1" y="0"/>
                    </a:moveTo>
                    <a:lnTo>
                      <a:pt x="3237" y="2469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3"/>
              <p:cNvSpPr/>
              <p:nvPr/>
            </p:nvSpPr>
            <p:spPr>
              <a:xfrm flipH="1">
                <a:off x="8268763" y="2178070"/>
                <a:ext cx="34109" cy="5987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403" fill="none" extrusionOk="0">
                    <a:moveTo>
                      <a:pt x="1368" y="0"/>
                    </a:moveTo>
                    <a:lnTo>
                      <a:pt x="1" y="2402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3"/>
              <p:cNvSpPr/>
              <p:nvPr/>
            </p:nvSpPr>
            <p:spPr>
              <a:xfrm flipH="1">
                <a:off x="8162376" y="2615272"/>
                <a:ext cx="136335" cy="101414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070" fill="none" extrusionOk="0">
                    <a:moveTo>
                      <a:pt x="1" y="0"/>
                    </a:moveTo>
                    <a:cubicBezTo>
                      <a:pt x="2769" y="2035"/>
                      <a:pt x="5471" y="4070"/>
                      <a:pt x="5471" y="407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43"/>
              <p:cNvSpPr/>
              <p:nvPr/>
            </p:nvSpPr>
            <p:spPr>
              <a:xfrm flipH="1">
                <a:off x="8076793" y="2429089"/>
                <a:ext cx="119692" cy="18204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7306" fill="none" extrusionOk="0">
                    <a:moveTo>
                      <a:pt x="4804" y="0"/>
                    </a:moveTo>
                    <a:cubicBezTo>
                      <a:pt x="2269" y="2902"/>
                      <a:pt x="1" y="7306"/>
                      <a:pt x="1" y="7306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3"/>
              <p:cNvSpPr/>
              <p:nvPr/>
            </p:nvSpPr>
            <p:spPr>
              <a:xfrm flipH="1">
                <a:off x="8196460" y="2977672"/>
                <a:ext cx="143809" cy="192014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7706" fill="none" extrusionOk="0">
                    <a:moveTo>
                      <a:pt x="1" y="0"/>
                    </a:moveTo>
                    <a:cubicBezTo>
                      <a:pt x="2302" y="2268"/>
                      <a:pt x="4237" y="4870"/>
                      <a:pt x="5772" y="7706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43"/>
              <p:cNvSpPr/>
              <p:nvPr/>
            </p:nvSpPr>
            <p:spPr>
              <a:xfrm flipH="1">
                <a:off x="8065980" y="3040838"/>
                <a:ext cx="117200" cy="203651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8173" fill="none" extrusionOk="0">
                    <a:moveTo>
                      <a:pt x="4704" y="0"/>
                    </a:moveTo>
                    <a:cubicBezTo>
                      <a:pt x="4704" y="0"/>
                      <a:pt x="4503" y="334"/>
                      <a:pt x="2902" y="2635"/>
                    </a:cubicBezTo>
                    <a:cubicBezTo>
                      <a:pt x="1802" y="4403"/>
                      <a:pt x="801" y="6271"/>
                      <a:pt x="0" y="8173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43"/>
              <p:cNvSpPr/>
              <p:nvPr/>
            </p:nvSpPr>
            <p:spPr>
              <a:xfrm flipH="1">
                <a:off x="8119174" y="3380788"/>
                <a:ext cx="138801" cy="225279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9041" fill="none" extrusionOk="0">
                    <a:moveTo>
                      <a:pt x="0" y="0"/>
                    </a:moveTo>
                    <a:cubicBezTo>
                      <a:pt x="1168" y="1301"/>
                      <a:pt x="2202" y="2669"/>
                      <a:pt x="3136" y="4137"/>
                    </a:cubicBezTo>
                    <a:cubicBezTo>
                      <a:pt x="4070" y="5704"/>
                      <a:pt x="4904" y="7339"/>
                      <a:pt x="5571" y="904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3"/>
              <p:cNvSpPr/>
              <p:nvPr/>
            </p:nvSpPr>
            <p:spPr>
              <a:xfrm flipH="1">
                <a:off x="8188986" y="3610178"/>
                <a:ext cx="97268" cy="271003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876" fill="none" extrusionOk="0">
                    <a:moveTo>
                      <a:pt x="1" y="1"/>
                    </a:moveTo>
                    <a:cubicBezTo>
                      <a:pt x="535" y="1135"/>
                      <a:pt x="1802" y="3970"/>
                      <a:pt x="2936" y="6139"/>
                    </a:cubicBezTo>
                    <a:cubicBezTo>
                      <a:pt x="3604" y="7640"/>
                      <a:pt x="3904" y="9274"/>
                      <a:pt x="3737" y="10875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3"/>
              <p:cNvSpPr/>
              <p:nvPr/>
            </p:nvSpPr>
            <p:spPr>
              <a:xfrm flipH="1">
                <a:off x="7914721" y="2916151"/>
                <a:ext cx="139649" cy="235246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9441" extrusionOk="0">
                    <a:moveTo>
                      <a:pt x="1468" y="1"/>
                    </a:moveTo>
                    <a:cubicBezTo>
                      <a:pt x="1468" y="1"/>
                      <a:pt x="1" y="2903"/>
                      <a:pt x="1435" y="5104"/>
                    </a:cubicBezTo>
                    <a:cubicBezTo>
                      <a:pt x="2469" y="6639"/>
                      <a:pt x="3670" y="8073"/>
                      <a:pt x="4971" y="9441"/>
                    </a:cubicBezTo>
                    <a:lnTo>
                      <a:pt x="5371" y="7006"/>
                    </a:lnTo>
                    <a:cubicBezTo>
                      <a:pt x="5371" y="7006"/>
                      <a:pt x="5605" y="5671"/>
                      <a:pt x="4037" y="3470"/>
                    </a:cubicBezTo>
                    <a:cubicBezTo>
                      <a:pt x="2502" y="1268"/>
                      <a:pt x="1468" y="1"/>
                      <a:pt x="1468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3"/>
              <p:cNvSpPr/>
              <p:nvPr/>
            </p:nvSpPr>
            <p:spPr>
              <a:xfrm flipH="1">
                <a:off x="7664550" y="2834696"/>
                <a:ext cx="182054" cy="174572"/>
              </a:xfrm>
              <a:custGeom>
                <a:avLst/>
                <a:gdLst/>
                <a:ahLst/>
                <a:cxnLst/>
                <a:rect l="l" t="t" r="r" b="b"/>
                <a:pathLst>
                  <a:path w="7307" h="7006" extrusionOk="0">
                    <a:moveTo>
                      <a:pt x="7239" y="1"/>
                    </a:moveTo>
                    <a:cubicBezTo>
                      <a:pt x="7239" y="1"/>
                      <a:pt x="5772" y="735"/>
                      <a:pt x="3403" y="2035"/>
                    </a:cubicBezTo>
                    <a:cubicBezTo>
                      <a:pt x="1068" y="3336"/>
                      <a:pt x="701" y="4671"/>
                      <a:pt x="701" y="4671"/>
                    </a:cubicBezTo>
                    <a:lnTo>
                      <a:pt x="1" y="7006"/>
                    </a:lnTo>
                    <a:cubicBezTo>
                      <a:pt x="1769" y="6339"/>
                      <a:pt x="3470" y="5571"/>
                      <a:pt x="5071" y="4637"/>
                    </a:cubicBezTo>
                    <a:cubicBezTo>
                      <a:pt x="7306" y="3270"/>
                      <a:pt x="7239" y="1"/>
                      <a:pt x="7239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3"/>
              <p:cNvSpPr/>
              <p:nvPr/>
            </p:nvSpPr>
            <p:spPr>
              <a:xfrm flipH="1">
                <a:off x="7779258" y="3084892"/>
                <a:ext cx="197825" cy="154613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6205" extrusionOk="0">
                    <a:moveTo>
                      <a:pt x="7940" y="0"/>
                    </a:moveTo>
                    <a:cubicBezTo>
                      <a:pt x="7940" y="0"/>
                      <a:pt x="6405" y="534"/>
                      <a:pt x="3904" y="1601"/>
                    </a:cubicBezTo>
                    <a:cubicBezTo>
                      <a:pt x="1435" y="2669"/>
                      <a:pt x="935" y="3903"/>
                      <a:pt x="935" y="3903"/>
                    </a:cubicBezTo>
                    <a:lnTo>
                      <a:pt x="1" y="6205"/>
                    </a:lnTo>
                    <a:cubicBezTo>
                      <a:pt x="1835" y="5738"/>
                      <a:pt x="3603" y="5104"/>
                      <a:pt x="5305" y="4370"/>
                    </a:cubicBezTo>
                    <a:cubicBezTo>
                      <a:pt x="7640" y="3236"/>
                      <a:pt x="7940" y="0"/>
                      <a:pt x="7940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3"/>
              <p:cNvSpPr/>
              <p:nvPr/>
            </p:nvSpPr>
            <p:spPr>
              <a:xfrm flipH="1">
                <a:off x="7824953" y="3320936"/>
                <a:ext cx="170419" cy="192861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7740" extrusionOk="0">
                    <a:moveTo>
                      <a:pt x="6439" y="1"/>
                    </a:moveTo>
                    <a:cubicBezTo>
                      <a:pt x="6439" y="1"/>
                      <a:pt x="5038" y="868"/>
                      <a:pt x="2836" y="2402"/>
                    </a:cubicBezTo>
                    <a:cubicBezTo>
                      <a:pt x="635" y="3970"/>
                      <a:pt x="401" y="5304"/>
                      <a:pt x="401" y="5304"/>
                    </a:cubicBezTo>
                    <a:lnTo>
                      <a:pt x="1" y="7739"/>
                    </a:lnTo>
                    <a:cubicBezTo>
                      <a:pt x="1669" y="6906"/>
                      <a:pt x="3270" y="5905"/>
                      <a:pt x="4771" y="4804"/>
                    </a:cubicBezTo>
                    <a:cubicBezTo>
                      <a:pt x="6839" y="3236"/>
                      <a:pt x="6439" y="1"/>
                      <a:pt x="6439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3"/>
              <p:cNvSpPr/>
              <p:nvPr/>
            </p:nvSpPr>
            <p:spPr>
              <a:xfrm flipH="1">
                <a:off x="7987025" y="3331750"/>
                <a:ext cx="128013" cy="245213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9841" extrusionOk="0">
                    <a:moveTo>
                      <a:pt x="1869" y="0"/>
                    </a:moveTo>
                    <a:cubicBezTo>
                      <a:pt x="1869" y="0"/>
                      <a:pt x="1" y="2702"/>
                      <a:pt x="1101" y="5037"/>
                    </a:cubicBezTo>
                    <a:cubicBezTo>
                      <a:pt x="1935" y="6705"/>
                      <a:pt x="2903" y="8340"/>
                      <a:pt x="3970" y="9841"/>
                    </a:cubicBezTo>
                    <a:lnTo>
                      <a:pt x="4737" y="7506"/>
                    </a:lnTo>
                    <a:cubicBezTo>
                      <a:pt x="4737" y="7506"/>
                      <a:pt x="5138" y="6238"/>
                      <a:pt x="3937" y="3836"/>
                    </a:cubicBezTo>
                    <a:cubicBezTo>
                      <a:pt x="2702" y="1435"/>
                      <a:pt x="1869" y="0"/>
                      <a:pt x="1869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3"/>
              <p:cNvSpPr/>
              <p:nvPr/>
            </p:nvSpPr>
            <p:spPr>
              <a:xfrm flipH="1">
                <a:off x="8083421" y="3647604"/>
                <a:ext cx="163766" cy="201159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8073" extrusionOk="0">
                    <a:moveTo>
                      <a:pt x="568" y="0"/>
                    </a:moveTo>
                    <a:cubicBezTo>
                      <a:pt x="568" y="0"/>
                      <a:pt x="1" y="3236"/>
                      <a:pt x="1969" y="4904"/>
                    </a:cubicBezTo>
                    <a:cubicBezTo>
                      <a:pt x="3403" y="6071"/>
                      <a:pt x="4938" y="7138"/>
                      <a:pt x="6572" y="8072"/>
                    </a:cubicBezTo>
                    <a:lnTo>
                      <a:pt x="6272" y="5637"/>
                    </a:lnTo>
                    <a:cubicBezTo>
                      <a:pt x="6272" y="5637"/>
                      <a:pt x="6138" y="4270"/>
                      <a:pt x="4037" y="2602"/>
                    </a:cubicBezTo>
                    <a:cubicBezTo>
                      <a:pt x="1902" y="934"/>
                      <a:pt x="568" y="0"/>
                      <a:pt x="568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3"/>
              <p:cNvSpPr/>
              <p:nvPr/>
            </p:nvSpPr>
            <p:spPr>
              <a:xfrm flipH="1">
                <a:off x="7916391" y="3572777"/>
                <a:ext cx="171216" cy="192039"/>
              </a:xfrm>
              <a:custGeom>
                <a:avLst/>
                <a:gdLst/>
                <a:ahLst/>
                <a:cxnLst/>
                <a:rect l="l" t="t" r="r" b="b"/>
                <a:pathLst>
                  <a:path w="6872" h="7707" extrusionOk="0">
                    <a:moveTo>
                      <a:pt x="6472" y="1"/>
                    </a:moveTo>
                    <a:lnTo>
                      <a:pt x="6472" y="1"/>
                    </a:lnTo>
                    <a:cubicBezTo>
                      <a:pt x="6471" y="1"/>
                      <a:pt x="5070" y="868"/>
                      <a:pt x="2869" y="2403"/>
                    </a:cubicBezTo>
                    <a:cubicBezTo>
                      <a:pt x="667" y="3937"/>
                      <a:pt x="434" y="5305"/>
                      <a:pt x="434" y="5305"/>
                    </a:cubicBezTo>
                    <a:lnTo>
                      <a:pt x="0" y="7706"/>
                    </a:lnTo>
                    <a:cubicBezTo>
                      <a:pt x="1668" y="6872"/>
                      <a:pt x="3269" y="5905"/>
                      <a:pt x="4804" y="4804"/>
                    </a:cubicBezTo>
                    <a:cubicBezTo>
                      <a:pt x="6872" y="3237"/>
                      <a:pt x="6472" y="1"/>
                      <a:pt x="6472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3"/>
              <p:cNvSpPr/>
              <p:nvPr/>
            </p:nvSpPr>
            <p:spPr>
              <a:xfrm flipH="1">
                <a:off x="7933831" y="3720737"/>
                <a:ext cx="145479" cy="22692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9107" extrusionOk="0">
                    <a:moveTo>
                      <a:pt x="4604" y="0"/>
                    </a:moveTo>
                    <a:lnTo>
                      <a:pt x="4604" y="0"/>
                    </a:lnTo>
                    <a:cubicBezTo>
                      <a:pt x="4604" y="1"/>
                      <a:pt x="3470" y="1201"/>
                      <a:pt x="1735" y="3236"/>
                    </a:cubicBezTo>
                    <a:cubicBezTo>
                      <a:pt x="1" y="5304"/>
                      <a:pt x="134" y="6639"/>
                      <a:pt x="134" y="6639"/>
                    </a:cubicBezTo>
                    <a:lnTo>
                      <a:pt x="334" y="9107"/>
                    </a:lnTo>
                    <a:cubicBezTo>
                      <a:pt x="1735" y="7873"/>
                      <a:pt x="3036" y="6505"/>
                      <a:pt x="4237" y="5071"/>
                    </a:cubicBezTo>
                    <a:cubicBezTo>
                      <a:pt x="5838" y="3036"/>
                      <a:pt x="4604" y="1"/>
                      <a:pt x="4604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3"/>
              <p:cNvSpPr/>
              <p:nvPr/>
            </p:nvSpPr>
            <p:spPr>
              <a:xfrm flipH="1">
                <a:off x="7810826" y="2886225"/>
                <a:ext cx="276781" cy="1167833"/>
              </a:xfrm>
              <a:custGeom>
                <a:avLst/>
                <a:gdLst/>
                <a:ahLst/>
                <a:cxnLst/>
                <a:rect l="l" t="t" r="r" b="b"/>
                <a:pathLst>
                  <a:path w="11109" h="46868" fill="none" extrusionOk="0">
                    <a:moveTo>
                      <a:pt x="1201" y="46868"/>
                    </a:moveTo>
                    <a:cubicBezTo>
                      <a:pt x="1201" y="46868"/>
                      <a:pt x="0" y="38395"/>
                      <a:pt x="0" y="35326"/>
                    </a:cubicBezTo>
                    <a:cubicBezTo>
                      <a:pt x="0" y="32291"/>
                      <a:pt x="2202" y="30122"/>
                      <a:pt x="3503" y="25753"/>
                    </a:cubicBezTo>
                    <a:cubicBezTo>
                      <a:pt x="4837" y="21416"/>
                      <a:pt x="3503" y="16579"/>
                      <a:pt x="4837" y="13244"/>
                    </a:cubicBezTo>
                    <a:cubicBezTo>
                      <a:pt x="6171" y="9908"/>
                      <a:pt x="8440" y="7773"/>
                      <a:pt x="9841" y="4070"/>
                    </a:cubicBezTo>
                    <a:cubicBezTo>
                      <a:pt x="10341" y="2736"/>
                      <a:pt x="10741" y="1402"/>
                      <a:pt x="11108" y="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3"/>
              <p:cNvSpPr/>
              <p:nvPr/>
            </p:nvSpPr>
            <p:spPr>
              <a:xfrm flipH="1">
                <a:off x="7776767" y="2942763"/>
                <a:ext cx="57354" cy="29926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1201" fill="none" extrusionOk="0">
                    <a:moveTo>
                      <a:pt x="2302" y="0"/>
                    </a:moveTo>
                    <a:lnTo>
                      <a:pt x="0" y="120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3"/>
              <p:cNvSpPr/>
              <p:nvPr/>
            </p:nvSpPr>
            <p:spPr>
              <a:xfrm flipH="1">
                <a:off x="7867358" y="3164678"/>
                <a:ext cx="96421" cy="48240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1936" fill="none" extrusionOk="0">
                    <a:moveTo>
                      <a:pt x="3870" y="0"/>
                    </a:moveTo>
                    <a:cubicBezTo>
                      <a:pt x="1935" y="968"/>
                      <a:pt x="1" y="1935"/>
                      <a:pt x="1" y="1935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3"/>
              <p:cNvSpPr/>
              <p:nvPr/>
            </p:nvSpPr>
            <p:spPr>
              <a:xfrm flipH="1">
                <a:off x="7930517" y="3023371"/>
                <a:ext cx="55710" cy="128026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5138" fill="none" extrusionOk="0">
                    <a:moveTo>
                      <a:pt x="1" y="1"/>
                    </a:moveTo>
                    <a:cubicBezTo>
                      <a:pt x="902" y="1635"/>
                      <a:pt x="1669" y="3336"/>
                      <a:pt x="2236" y="513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3"/>
              <p:cNvSpPr/>
              <p:nvPr/>
            </p:nvSpPr>
            <p:spPr>
              <a:xfrm flipH="1">
                <a:off x="7880638" y="3396585"/>
                <a:ext cx="111395" cy="104753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4204" fill="none" extrusionOk="0">
                    <a:moveTo>
                      <a:pt x="4470" y="0"/>
                    </a:moveTo>
                    <a:cubicBezTo>
                      <a:pt x="2769" y="1168"/>
                      <a:pt x="1268" y="2602"/>
                      <a:pt x="0" y="4203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3"/>
              <p:cNvSpPr/>
              <p:nvPr/>
            </p:nvSpPr>
            <p:spPr>
              <a:xfrm flipH="1">
                <a:off x="8007804" y="3406552"/>
                <a:ext cx="52371" cy="14048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638" fill="none" extrusionOk="0">
                    <a:moveTo>
                      <a:pt x="0" y="0"/>
                    </a:moveTo>
                    <a:cubicBezTo>
                      <a:pt x="0" y="0"/>
                      <a:pt x="100" y="201"/>
                      <a:pt x="834" y="1835"/>
                    </a:cubicBezTo>
                    <a:cubicBezTo>
                      <a:pt x="1368" y="3069"/>
                      <a:pt x="1801" y="4337"/>
                      <a:pt x="2102" y="563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3"/>
              <p:cNvSpPr/>
              <p:nvPr/>
            </p:nvSpPr>
            <p:spPr>
              <a:xfrm flipH="1">
                <a:off x="8085090" y="3725721"/>
                <a:ext cx="100582" cy="9810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3937" fill="none" extrusionOk="0">
                    <a:moveTo>
                      <a:pt x="0" y="1"/>
                    </a:moveTo>
                    <a:cubicBezTo>
                      <a:pt x="501" y="501"/>
                      <a:pt x="1034" y="968"/>
                      <a:pt x="1601" y="1402"/>
                    </a:cubicBezTo>
                    <a:cubicBezTo>
                      <a:pt x="2469" y="2169"/>
                      <a:pt x="3303" y="3036"/>
                      <a:pt x="4036" y="3937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3"/>
              <p:cNvSpPr/>
              <p:nvPr/>
            </p:nvSpPr>
            <p:spPr>
              <a:xfrm flipH="1">
                <a:off x="7976212" y="3640104"/>
                <a:ext cx="111395" cy="126382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5072" fill="none" extrusionOk="0">
                    <a:moveTo>
                      <a:pt x="4470" y="1"/>
                    </a:moveTo>
                    <a:cubicBezTo>
                      <a:pt x="3636" y="701"/>
                      <a:pt x="2802" y="1435"/>
                      <a:pt x="2068" y="2236"/>
                    </a:cubicBezTo>
                    <a:cubicBezTo>
                      <a:pt x="1301" y="3136"/>
                      <a:pt x="634" y="4070"/>
                      <a:pt x="0" y="507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3"/>
              <p:cNvSpPr/>
              <p:nvPr/>
            </p:nvSpPr>
            <p:spPr>
              <a:xfrm flipH="1">
                <a:off x="7982864" y="3787242"/>
                <a:ext cx="88124" cy="160419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6438" fill="none" extrusionOk="0">
                    <a:moveTo>
                      <a:pt x="3536" y="0"/>
                    </a:moveTo>
                    <a:cubicBezTo>
                      <a:pt x="3069" y="667"/>
                      <a:pt x="1969" y="2302"/>
                      <a:pt x="1035" y="3536"/>
                    </a:cubicBezTo>
                    <a:cubicBezTo>
                      <a:pt x="434" y="4403"/>
                      <a:pt x="67" y="5404"/>
                      <a:pt x="0" y="643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8" name="Google Shape;328;p43"/>
            <p:cNvSpPr/>
            <p:nvPr/>
          </p:nvSpPr>
          <p:spPr>
            <a:xfrm flipH="1">
              <a:off x="7463436" y="1692652"/>
              <a:ext cx="123852" cy="145493"/>
            </a:xfrm>
            <a:custGeom>
              <a:avLst/>
              <a:gdLst/>
              <a:ahLst/>
              <a:cxnLst/>
              <a:rect l="l" t="t" r="r" b="b"/>
              <a:pathLst>
                <a:path w="4971" h="5839" extrusionOk="0">
                  <a:moveTo>
                    <a:pt x="4170" y="1"/>
                  </a:moveTo>
                  <a:lnTo>
                    <a:pt x="67" y="401"/>
                  </a:lnTo>
                  <a:cubicBezTo>
                    <a:pt x="0" y="3904"/>
                    <a:pt x="768" y="5838"/>
                    <a:pt x="768" y="5838"/>
                  </a:cubicBezTo>
                  <a:lnTo>
                    <a:pt x="4971" y="5471"/>
                  </a:lnTo>
                  <a:cubicBezTo>
                    <a:pt x="4470" y="3670"/>
                    <a:pt x="4203" y="1835"/>
                    <a:pt x="4170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3"/>
            <p:cNvSpPr/>
            <p:nvPr/>
          </p:nvSpPr>
          <p:spPr>
            <a:xfrm flipH="1">
              <a:off x="7677431" y="1886734"/>
              <a:ext cx="14999" cy="11886"/>
            </a:xfrm>
            <a:custGeom>
              <a:avLst/>
              <a:gdLst/>
              <a:ahLst/>
              <a:cxnLst/>
              <a:rect l="l" t="t" r="r" b="b"/>
              <a:pathLst>
                <a:path w="602" h="477" extrusionOk="0">
                  <a:moveTo>
                    <a:pt x="301" y="1"/>
                  </a:moveTo>
                  <a:cubicBezTo>
                    <a:pt x="167" y="1"/>
                    <a:pt x="34" y="84"/>
                    <a:pt x="17" y="251"/>
                  </a:cubicBezTo>
                  <a:cubicBezTo>
                    <a:pt x="1" y="401"/>
                    <a:pt x="151" y="476"/>
                    <a:pt x="301" y="476"/>
                  </a:cubicBezTo>
                  <a:cubicBezTo>
                    <a:pt x="451" y="476"/>
                    <a:pt x="601" y="401"/>
                    <a:pt x="584" y="251"/>
                  </a:cubicBezTo>
                  <a:cubicBezTo>
                    <a:pt x="568" y="84"/>
                    <a:pt x="434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3"/>
            <p:cNvSpPr/>
            <p:nvPr/>
          </p:nvSpPr>
          <p:spPr>
            <a:xfrm flipH="1">
              <a:off x="7044565" y="4604685"/>
              <a:ext cx="385659" cy="188003"/>
            </a:xfrm>
            <a:custGeom>
              <a:avLst/>
              <a:gdLst/>
              <a:ahLst/>
              <a:cxnLst/>
              <a:rect l="l" t="t" r="r" b="b"/>
              <a:pathLst>
                <a:path w="15479" h="7545" extrusionOk="0">
                  <a:moveTo>
                    <a:pt x="6175" y="1"/>
                  </a:moveTo>
                  <a:cubicBezTo>
                    <a:pt x="4740" y="1"/>
                    <a:pt x="268" y="2152"/>
                    <a:pt x="268" y="2152"/>
                  </a:cubicBezTo>
                  <a:cubicBezTo>
                    <a:pt x="268" y="2152"/>
                    <a:pt x="1" y="4521"/>
                    <a:pt x="535" y="6089"/>
                  </a:cubicBezTo>
                  <a:cubicBezTo>
                    <a:pt x="635" y="6589"/>
                    <a:pt x="968" y="7056"/>
                    <a:pt x="1435" y="7323"/>
                  </a:cubicBezTo>
                  <a:cubicBezTo>
                    <a:pt x="1809" y="7480"/>
                    <a:pt x="2250" y="7545"/>
                    <a:pt x="2734" y="7545"/>
                  </a:cubicBezTo>
                  <a:cubicBezTo>
                    <a:pt x="4406" y="7545"/>
                    <a:pt x="6584" y="6769"/>
                    <a:pt x="8240" y="6355"/>
                  </a:cubicBezTo>
                  <a:cubicBezTo>
                    <a:pt x="10375" y="5822"/>
                    <a:pt x="14978" y="4254"/>
                    <a:pt x="15412" y="2453"/>
                  </a:cubicBezTo>
                  <a:cubicBezTo>
                    <a:pt x="15479" y="2186"/>
                    <a:pt x="15445" y="1919"/>
                    <a:pt x="15378" y="1652"/>
                  </a:cubicBezTo>
                  <a:cubicBezTo>
                    <a:pt x="15049" y="883"/>
                    <a:pt x="13792" y="815"/>
                    <a:pt x="12725" y="815"/>
                  </a:cubicBezTo>
                  <a:cubicBezTo>
                    <a:pt x="12496" y="815"/>
                    <a:pt x="12276" y="818"/>
                    <a:pt x="12076" y="818"/>
                  </a:cubicBezTo>
                  <a:cubicBezTo>
                    <a:pt x="10708" y="818"/>
                    <a:pt x="7406" y="451"/>
                    <a:pt x="6472" y="51"/>
                  </a:cubicBezTo>
                  <a:cubicBezTo>
                    <a:pt x="6399" y="17"/>
                    <a:pt x="6298" y="1"/>
                    <a:pt x="617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3"/>
            <p:cNvSpPr/>
            <p:nvPr/>
          </p:nvSpPr>
          <p:spPr>
            <a:xfrm flipH="1">
              <a:off x="7495850" y="4488620"/>
              <a:ext cx="225257" cy="177786"/>
            </a:xfrm>
            <a:custGeom>
              <a:avLst/>
              <a:gdLst/>
              <a:ahLst/>
              <a:cxnLst/>
              <a:rect l="l" t="t" r="r" b="b"/>
              <a:pathLst>
                <a:path w="9041" h="7135" extrusionOk="0">
                  <a:moveTo>
                    <a:pt x="7902" y="0"/>
                  </a:moveTo>
                  <a:cubicBezTo>
                    <a:pt x="6892" y="0"/>
                    <a:pt x="4971" y="673"/>
                    <a:pt x="4971" y="673"/>
                  </a:cubicBezTo>
                  <a:lnTo>
                    <a:pt x="868" y="6"/>
                  </a:lnTo>
                  <a:cubicBezTo>
                    <a:pt x="868" y="6"/>
                    <a:pt x="568" y="1507"/>
                    <a:pt x="301" y="2908"/>
                  </a:cubicBezTo>
                  <a:cubicBezTo>
                    <a:pt x="101" y="3808"/>
                    <a:pt x="1" y="5009"/>
                    <a:pt x="301" y="5910"/>
                  </a:cubicBezTo>
                  <a:cubicBezTo>
                    <a:pt x="468" y="6410"/>
                    <a:pt x="901" y="6844"/>
                    <a:pt x="1402" y="7011"/>
                  </a:cubicBezTo>
                  <a:cubicBezTo>
                    <a:pt x="1681" y="7096"/>
                    <a:pt x="1937" y="7134"/>
                    <a:pt x="2174" y="7134"/>
                  </a:cubicBezTo>
                  <a:cubicBezTo>
                    <a:pt x="3240" y="7134"/>
                    <a:pt x="3922" y="6355"/>
                    <a:pt x="4604" y="5509"/>
                  </a:cubicBezTo>
                  <a:cubicBezTo>
                    <a:pt x="5438" y="4509"/>
                    <a:pt x="6305" y="4275"/>
                    <a:pt x="7640" y="3341"/>
                  </a:cubicBezTo>
                  <a:cubicBezTo>
                    <a:pt x="8941" y="2407"/>
                    <a:pt x="9041" y="573"/>
                    <a:pt x="8407" y="139"/>
                  </a:cubicBezTo>
                  <a:cubicBezTo>
                    <a:pt x="8373" y="106"/>
                    <a:pt x="8340" y="106"/>
                    <a:pt x="8340" y="72"/>
                  </a:cubicBezTo>
                  <a:cubicBezTo>
                    <a:pt x="8234" y="22"/>
                    <a:pt x="8083" y="0"/>
                    <a:pt x="790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3"/>
            <p:cNvSpPr/>
            <p:nvPr/>
          </p:nvSpPr>
          <p:spPr>
            <a:xfrm flipH="1">
              <a:off x="7495850" y="4492058"/>
              <a:ext cx="217757" cy="174348"/>
            </a:xfrm>
            <a:custGeom>
              <a:avLst/>
              <a:gdLst/>
              <a:ahLst/>
              <a:cxnLst/>
              <a:rect l="l" t="t" r="r" b="b"/>
              <a:pathLst>
                <a:path w="8740" h="6997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8206" y="735"/>
                    <a:pt x="8039" y="1469"/>
                    <a:pt x="7605" y="2069"/>
                  </a:cubicBezTo>
                  <a:cubicBezTo>
                    <a:pt x="7105" y="2736"/>
                    <a:pt x="6505" y="3303"/>
                    <a:pt x="5838" y="3737"/>
                  </a:cubicBezTo>
                  <a:cubicBezTo>
                    <a:pt x="5137" y="4204"/>
                    <a:pt x="4503" y="4704"/>
                    <a:pt x="3903" y="5305"/>
                  </a:cubicBezTo>
                  <a:cubicBezTo>
                    <a:pt x="3636" y="5572"/>
                    <a:pt x="3202" y="5672"/>
                    <a:pt x="2869" y="5905"/>
                  </a:cubicBezTo>
                  <a:cubicBezTo>
                    <a:pt x="2480" y="6183"/>
                    <a:pt x="2114" y="6438"/>
                    <a:pt x="1674" y="6438"/>
                  </a:cubicBezTo>
                  <a:cubicBezTo>
                    <a:pt x="1586" y="6438"/>
                    <a:pt x="1496" y="6428"/>
                    <a:pt x="1401" y="6406"/>
                  </a:cubicBezTo>
                  <a:cubicBezTo>
                    <a:pt x="901" y="6305"/>
                    <a:pt x="434" y="6072"/>
                    <a:pt x="0" y="5772"/>
                  </a:cubicBezTo>
                  <a:lnTo>
                    <a:pt x="0" y="5772"/>
                  </a:lnTo>
                  <a:cubicBezTo>
                    <a:pt x="167" y="6305"/>
                    <a:pt x="600" y="6706"/>
                    <a:pt x="1101" y="6873"/>
                  </a:cubicBezTo>
                  <a:cubicBezTo>
                    <a:pt x="1381" y="6958"/>
                    <a:pt x="1638" y="6996"/>
                    <a:pt x="1875" y="6996"/>
                  </a:cubicBezTo>
                  <a:cubicBezTo>
                    <a:pt x="2940" y="6996"/>
                    <a:pt x="3621" y="6223"/>
                    <a:pt x="4303" y="5405"/>
                  </a:cubicBezTo>
                  <a:cubicBezTo>
                    <a:pt x="5137" y="4371"/>
                    <a:pt x="6004" y="4137"/>
                    <a:pt x="7339" y="3203"/>
                  </a:cubicBezTo>
                  <a:cubicBezTo>
                    <a:pt x="8640" y="2269"/>
                    <a:pt x="8740" y="435"/>
                    <a:pt x="8106" y="1"/>
                  </a:cubicBez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3"/>
            <p:cNvSpPr/>
            <p:nvPr/>
          </p:nvSpPr>
          <p:spPr>
            <a:xfrm flipH="1">
              <a:off x="7044565" y="4645849"/>
              <a:ext cx="372355" cy="149480"/>
            </a:xfrm>
            <a:custGeom>
              <a:avLst/>
              <a:gdLst/>
              <a:ahLst/>
              <a:cxnLst/>
              <a:rect l="l" t="t" r="r" b="b"/>
              <a:pathLst>
                <a:path w="14945" h="5999" extrusionOk="0">
                  <a:moveTo>
                    <a:pt x="14844" y="0"/>
                  </a:moveTo>
                  <a:cubicBezTo>
                    <a:pt x="14611" y="534"/>
                    <a:pt x="13977" y="1268"/>
                    <a:pt x="12343" y="2102"/>
                  </a:cubicBezTo>
                  <a:cubicBezTo>
                    <a:pt x="9174" y="3803"/>
                    <a:pt x="4804" y="4837"/>
                    <a:pt x="3270" y="5104"/>
                  </a:cubicBezTo>
                  <a:cubicBezTo>
                    <a:pt x="3128" y="5126"/>
                    <a:pt x="2980" y="5137"/>
                    <a:pt x="2827" y="5137"/>
                  </a:cubicBezTo>
                  <a:cubicBezTo>
                    <a:pt x="1863" y="5137"/>
                    <a:pt x="720" y="4725"/>
                    <a:pt x="1" y="4437"/>
                  </a:cubicBezTo>
                  <a:lnTo>
                    <a:pt x="1" y="4437"/>
                  </a:lnTo>
                  <a:cubicBezTo>
                    <a:pt x="101" y="4937"/>
                    <a:pt x="434" y="5404"/>
                    <a:pt x="901" y="5671"/>
                  </a:cubicBezTo>
                  <a:cubicBezTo>
                    <a:pt x="1433" y="5894"/>
                    <a:pt x="2090" y="5999"/>
                    <a:pt x="2812" y="5999"/>
                  </a:cubicBezTo>
                  <a:cubicBezTo>
                    <a:pt x="4352" y="5999"/>
                    <a:pt x="6184" y="5521"/>
                    <a:pt x="7706" y="4703"/>
                  </a:cubicBezTo>
                  <a:cubicBezTo>
                    <a:pt x="9841" y="4170"/>
                    <a:pt x="14444" y="2602"/>
                    <a:pt x="14878" y="801"/>
                  </a:cubicBezTo>
                  <a:cubicBezTo>
                    <a:pt x="14945" y="534"/>
                    <a:pt x="14911" y="267"/>
                    <a:pt x="14844" y="0"/>
                  </a:cubicBez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3"/>
            <p:cNvSpPr/>
            <p:nvPr/>
          </p:nvSpPr>
          <p:spPr>
            <a:xfrm flipH="1">
              <a:off x="7084454" y="2923626"/>
              <a:ext cx="728888" cy="1768320"/>
            </a:xfrm>
            <a:custGeom>
              <a:avLst/>
              <a:gdLst/>
              <a:ahLst/>
              <a:cxnLst/>
              <a:rect l="l" t="t" r="r" b="b"/>
              <a:pathLst>
                <a:path w="29255" h="70967" extrusionOk="0">
                  <a:moveTo>
                    <a:pt x="23417" y="1535"/>
                  </a:moveTo>
                  <a:lnTo>
                    <a:pt x="23417" y="1535"/>
                  </a:lnTo>
                  <a:cubicBezTo>
                    <a:pt x="23417" y="1535"/>
                    <a:pt x="23417" y="1536"/>
                    <a:pt x="23417" y="1536"/>
                  </a:cubicBezTo>
                  <a:lnTo>
                    <a:pt x="23417" y="1536"/>
                  </a:lnTo>
                  <a:cubicBezTo>
                    <a:pt x="23417" y="1535"/>
                    <a:pt x="23417" y="1535"/>
                    <a:pt x="23417" y="1535"/>
                  </a:cubicBezTo>
                  <a:close/>
                  <a:moveTo>
                    <a:pt x="5234" y="0"/>
                  </a:moveTo>
                  <a:cubicBezTo>
                    <a:pt x="4999" y="0"/>
                    <a:pt x="667" y="11311"/>
                    <a:pt x="567" y="11776"/>
                  </a:cubicBezTo>
                  <a:cubicBezTo>
                    <a:pt x="134" y="13644"/>
                    <a:pt x="0" y="15579"/>
                    <a:pt x="167" y="17480"/>
                  </a:cubicBezTo>
                  <a:cubicBezTo>
                    <a:pt x="501" y="20983"/>
                    <a:pt x="1835" y="24352"/>
                    <a:pt x="4070" y="27120"/>
                  </a:cubicBezTo>
                  <a:cubicBezTo>
                    <a:pt x="6138" y="29789"/>
                    <a:pt x="10541" y="33792"/>
                    <a:pt x="9073" y="37628"/>
                  </a:cubicBezTo>
                  <a:cubicBezTo>
                    <a:pt x="8173" y="39963"/>
                    <a:pt x="2068" y="50537"/>
                    <a:pt x="3669" y="63280"/>
                  </a:cubicBezTo>
                  <a:cubicBezTo>
                    <a:pt x="3669" y="63280"/>
                    <a:pt x="4529" y="64718"/>
                    <a:pt x="6170" y="64718"/>
                  </a:cubicBezTo>
                  <a:cubicBezTo>
                    <a:pt x="6990" y="64718"/>
                    <a:pt x="8006" y="64358"/>
                    <a:pt x="9207" y="63280"/>
                  </a:cubicBezTo>
                  <a:lnTo>
                    <a:pt x="12643" y="56274"/>
                  </a:lnTo>
                  <a:lnTo>
                    <a:pt x="15344" y="69217"/>
                  </a:lnTo>
                  <a:cubicBezTo>
                    <a:pt x="15344" y="69217"/>
                    <a:pt x="16931" y="70966"/>
                    <a:pt x="18898" y="70966"/>
                  </a:cubicBezTo>
                  <a:cubicBezTo>
                    <a:pt x="19881" y="70966"/>
                    <a:pt x="20960" y="70529"/>
                    <a:pt x="21983" y="69217"/>
                  </a:cubicBezTo>
                  <a:cubicBezTo>
                    <a:pt x="21716" y="62346"/>
                    <a:pt x="22383" y="55474"/>
                    <a:pt x="23951" y="48802"/>
                  </a:cubicBezTo>
                  <a:cubicBezTo>
                    <a:pt x="25618" y="41864"/>
                    <a:pt x="26953" y="34893"/>
                    <a:pt x="27987" y="27821"/>
                  </a:cubicBezTo>
                  <a:cubicBezTo>
                    <a:pt x="28454" y="24585"/>
                    <a:pt x="29254" y="21183"/>
                    <a:pt x="28821" y="17914"/>
                  </a:cubicBezTo>
                  <a:cubicBezTo>
                    <a:pt x="28420" y="14511"/>
                    <a:pt x="24652" y="4739"/>
                    <a:pt x="23417" y="1536"/>
                  </a:cubicBezTo>
                  <a:lnTo>
                    <a:pt x="23417" y="1536"/>
                  </a:lnTo>
                  <a:cubicBezTo>
                    <a:pt x="23412" y="1576"/>
                    <a:pt x="21865" y="4035"/>
                    <a:pt x="17376" y="4035"/>
                  </a:cubicBezTo>
                  <a:cubicBezTo>
                    <a:pt x="14582" y="4035"/>
                    <a:pt x="10649" y="3082"/>
                    <a:pt x="5237" y="1"/>
                  </a:cubicBezTo>
                  <a:cubicBezTo>
                    <a:pt x="5236" y="0"/>
                    <a:pt x="5235" y="0"/>
                    <a:pt x="5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3"/>
            <p:cNvSpPr/>
            <p:nvPr/>
          </p:nvSpPr>
          <p:spPr>
            <a:xfrm flipH="1">
              <a:off x="7514138" y="4059017"/>
              <a:ext cx="18313" cy="157952"/>
            </a:xfrm>
            <a:custGeom>
              <a:avLst/>
              <a:gdLst/>
              <a:ahLst/>
              <a:cxnLst/>
              <a:rect l="l" t="t" r="r" b="b"/>
              <a:pathLst>
                <a:path w="735" h="6339" fill="none" extrusionOk="0">
                  <a:moveTo>
                    <a:pt x="268" y="1"/>
                  </a:moveTo>
                  <a:cubicBezTo>
                    <a:pt x="1" y="2069"/>
                    <a:pt x="368" y="4304"/>
                    <a:pt x="735" y="6339"/>
                  </a:cubicBezTo>
                </a:path>
              </a:pathLst>
            </a:custGeom>
            <a:noFill/>
            <a:ln w="10850" cap="rnd" cmpd="sng">
              <a:solidFill>
                <a:srgbClr val="FDFE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3"/>
            <p:cNvSpPr/>
            <p:nvPr/>
          </p:nvSpPr>
          <p:spPr>
            <a:xfrm flipH="1">
              <a:off x="7451801" y="3409044"/>
              <a:ext cx="133818" cy="578535"/>
            </a:xfrm>
            <a:custGeom>
              <a:avLst/>
              <a:gdLst/>
              <a:ahLst/>
              <a:cxnLst/>
              <a:rect l="l" t="t" r="r" b="b"/>
              <a:pathLst>
                <a:path w="5371" h="23218" fill="none" extrusionOk="0">
                  <a:moveTo>
                    <a:pt x="0" y="0"/>
                  </a:moveTo>
                  <a:lnTo>
                    <a:pt x="3903" y="1502"/>
                  </a:lnTo>
                  <a:cubicBezTo>
                    <a:pt x="3903" y="1502"/>
                    <a:pt x="5371" y="12409"/>
                    <a:pt x="5371" y="14478"/>
                  </a:cubicBezTo>
                  <a:cubicBezTo>
                    <a:pt x="5371" y="15879"/>
                    <a:pt x="3869" y="19781"/>
                    <a:pt x="2969" y="23217"/>
                  </a:cubicBezTo>
                </a:path>
              </a:pathLst>
            </a:custGeom>
            <a:noFill/>
            <a:ln w="10850" cap="rnd" cmpd="sng">
              <a:solidFill>
                <a:srgbClr val="FDFE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3"/>
            <p:cNvSpPr/>
            <p:nvPr/>
          </p:nvSpPr>
          <p:spPr>
            <a:xfrm flipH="1">
              <a:off x="7033752" y="4605931"/>
              <a:ext cx="398964" cy="195353"/>
            </a:xfrm>
            <a:custGeom>
              <a:avLst/>
              <a:gdLst/>
              <a:ahLst/>
              <a:cxnLst/>
              <a:rect l="l" t="t" r="r" b="b"/>
              <a:pathLst>
                <a:path w="16013" h="7840" fill="none" extrusionOk="0">
                  <a:moveTo>
                    <a:pt x="635" y="1369"/>
                  </a:moveTo>
                  <a:cubicBezTo>
                    <a:pt x="635" y="1369"/>
                    <a:pt x="1" y="4204"/>
                    <a:pt x="635" y="6039"/>
                  </a:cubicBezTo>
                  <a:cubicBezTo>
                    <a:pt x="1235" y="7840"/>
                    <a:pt x="2636" y="7706"/>
                    <a:pt x="4237" y="7706"/>
                  </a:cubicBezTo>
                  <a:cubicBezTo>
                    <a:pt x="5838" y="7706"/>
                    <a:pt x="12043" y="5138"/>
                    <a:pt x="13677" y="4437"/>
                  </a:cubicBezTo>
                  <a:cubicBezTo>
                    <a:pt x="15345" y="3704"/>
                    <a:pt x="16012" y="2136"/>
                    <a:pt x="15478" y="1602"/>
                  </a:cubicBezTo>
                  <a:cubicBezTo>
                    <a:pt x="14911" y="1068"/>
                    <a:pt x="14611" y="902"/>
                    <a:pt x="12176" y="735"/>
                  </a:cubicBezTo>
                  <a:cubicBezTo>
                    <a:pt x="9774" y="601"/>
                    <a:pt x="7306" y="568"/>
                    <a:pt x="6605" y="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3"/>
            <p:cNvSpPr/>
            <p:nvPr/>
          </p:nvSpPr>
          <p:spPr>
            <a:xfrm flipH="1">
              <a:off x="7047056" y="4645849"/>
              <a:ext cx="369863" cy="131340"/>
            </a:xfrm>
            <a:custGeom>
              <a:avLst/>
              <a:gdLst/>
              <a:ahLst/>
              <a:cxnLst/>
              <a:rect l="l" t="t" r="r" b="b"/>
              <a:pathLst>
                <a:path w="14845" h="5271" fill="none" extrusionOk="0">
                  <a:moveTo>
                    <a:pt x="1" y="4437"/>
                  </a:moveTo>
                  <a:cubicBezTo>
                    <a:pt x="1268" y="5070"/>
                    <a:pt x="2702" y="5270"/>
                    <a:pt x="4103" y="4970"/>
                  </a:cubicBezTo>
                  <a:cubicBezTo>
                    <a:pt x="6305" y="4403"/>
                    <a:pt x="14011" y="2102"/>
                    <a:pt x="14844" y="0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3"/>
            <p:cNvSpPr/>
            <p:nvPr/>
          </p:nvSpPr>
          <p:spPr>
            <a:xfrm flipH="1">
              <a:off x="7501656" y="4487922"/>
              <a:ext cx="220274" cy="182870"/>
            </a:xfrm>
            <a:custGeom>
              <a:avLst/>
              <a:gdLst/>
              <a:ahLst/>
              <a:cxnLst/>
              <a:rect l="l" t="t" r="r" b="b"/>
              <a:pathLst>
                <a:path w="8841" h="7339" fill="none" extrusionOk="0">
                  <a:moveTo>
                    <a:pt x="801" y="1034"/>
                  </a:moveTo>
                  <a:cubicBezTo>
                    <a:pt x="801" y="1034"/>
                    <a:pt x="0" y="3703"/>
                    <a:pt x="134" y="4737"/>
                  </a:cubicBezTo>
                  <a:cubicBezTo>
                    <a:pt x="301" y="5771"/>
                    <a:pt x="101" y="6905"/>
                    <a:pt x="1902" y="7139"/>
                  </a:cubicBezTo>
                  <a:cubicBezTo>
                    <a:pt x="3670" y="7339"/>
                    <a:pt x="4637" y="5471"/>
                    <a:pt x="5037" y="5137"/>
                  </a:cubicBezTo>
                  <a:cubicBezTo>
                    <a:pt x="5438" y="4804"/>
                    <a:pt x="7873" y="3669"/>
                    <a:pt x="8507" y="2335"/>
                  </a:cubicBezTo>
                  <a:cubicBezTo>
                    <a:pt x="8773" y="1835"/>
                    <a:pt x="8840" y="1234"/>
                    <a:pt x="8707" y="667"/>
                  </a:cubicBezTo>
                  <a:cubicBezTo>
                    <a:pt x="8473" y="0"/>
                    <a:pt x="7973" y="34"/>
                    <a:pt x="7339" y="134"/>
                  </a:cubicBezTo>
                  <a:cubicBezTo>
                    <a:pt x="6538" y="267"/>
                    <a:pt x="5771" y="467"/>
                    <a:pt x="5004" y="73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3"/>
            <p:cNvSpPr/>
            <p:nvPr/>
          </p:nvSpPr>
          <p:spPr>
            <a:xfrm flipH="1">
              <a:off x="7511646" y="4495397"/>
              <a:ext cx="204477" cy="157105"/>
            </a:xfrm>
            <a:custGeom>
              <a:avLst/>
              <a:gdLst/>
              <a:ahLst/>
              <a:cxnLst/>
              <a:rect l="l" t="t" r="r" b="b"/>
              <a:pathLst>
                <a:path w="8207" h="6305" fill="none" extrusionOk="0">
                  <a:moveTo>
                    <a:pt x="1" y="5738"/>
                  </a:moveTo>
                  <a:cubicBezTo>
                    <a:pt x="802" y="6038"/>
                    <a:pt x="1635" y="6305"/>
                    <a:pt x="2436" y="6071"/>
                  </a:cubicBezTo>
                  <a:cubicBezTo>
                    <a:pt x="3370" y="5771"/>
                    <a:pt x="3904" y="4837"/>
                    <a:pt x="4671" y="4237"/>
                  </a:cubicBezTo>
                  <a:cubicBezTo>
                    <a:pt x="4938" y="4037"/>
                    <a:pt x="5238" y="3870"/>
                    <a:pt x="5538" y="3670"/>
                  </a:cubicBezTo>
                  <a:cubicBezTo>
                    <a:pt x="6272" y="3236"/>
                    <a:pt x="6906" y="2702"/>
                    <a:pt x="7406" y="2035"/>
                  </a:cubicBezTo>
                  <a:cubicBezTo>
                    <a:pt x="7907" y="1368"/>
                    <a:pt x="8207" y="834"/>
                    <a:pt x="8173" y="0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3"/>
            <p:cNvSpPr/>
            <p:nvPr/>
          </p:nvSpPr>
          <p:spPr>
            <a:xfrm flipH="1">
              <a:off x="6422911" y="2201343"/>
              <a:ext cx="285925" cy="173750"/>
            </a:xfrm>
            <a:custGeom>
              <a:avLst/>
              <a:gdLst/>
              <a:ahLst/>
              <a:cxnLst/>
              <a:rect l="l" t="t" r="r" b="b"/>
              <a:pathLst>
                <a:path w="11476" h="6973" fill="none" extrusionOk="0">
                  <a:moveTo>
                    <a:pt x="1569" y="6972"/>
                  </a:moveTo>
                  <a:cubicBezTo>
                    <a:pt x="2603" y="5905"/>
                    <a:pt x="3670" y="5438"/>
                    <a:pt x="4904" y="4837"/>
                  </a:cubicBezTo>
                  <a:cubicBezTo>
                    <a:pt x="5738" y="4404"/>
                    <a:pt x="6772" y="4604"/>
                    <a:pt x="7706" y="4470"/>
                  </a:cubicBezTo>
                  <a:cubicBezTo>
                    <a:pt x="8907" y="4337"/>
                    <a:pt x="9474" y="3570"/>
                    <a:pt x="10008" y="2569"/>
                  </a:cubicBezTo>
                  <a:cubicBezTo>
                    <a:pt x="10475" y="1768"/>
                    <a:pt x="10809" y="668"/>
                    <a:pt x="11476" y="101"/>
                  </a:cubicBezTo>
                  <a:cubicBezTo>
                    <a:pt x="11109" y="0"/>
                    <a:pt x="10775" y="34"/>
                    <a:pt x="10408" y="134"/>
                  </a:cubicBezTo>
                  <a:cubicBezTo>
                    <a:pt x="9808" y="334"/>
                    <a:pt x="9307" y="1035"/>
                    <a:pt x="8874" y="1602"/>
                  </a:cubicBezTo>
                  <a:cubicBezTo>
                    <a:pt x="8440" y="2169"/>
                    <a:pt x="7806" y="2602"/>
                    <a:pt x="7106" y="2769"/>
                  </a:cubicBezTo>
                  <a:cubicBezTo>
                    <a:pt x="7073" y="2802"/>
                    <a:pt x="7006" y="2802"/>
                    <a:pt x="6939" y="2769"/>
                  </a:cubicBezTo>
                  <a:cubicBezTo>
                    <a:pt x="6772" y="2669"/>
                    <a:pt x="6872" y="2369"/>
                    <a:pt x="6972" y="2202"/>
                  </a:cubicBezTo>
                  <a:lnTo>
                    <a:pt x="7673" y="1035"/>
                  </a:lnTo>
                  <a:cubicBezTo>
                    <a:pt x="7740" y="901"/>
                    <a:pt x="7773" y="768"/>
                    <a:pt x="7773" y="634"/>
                  </a:cubicBezTo>
                  <a:cubicBezTo>
                    <a:pt x="7706" y="467"/>
                    <a:pt x="7506" y="467"/>
                    <a:pt x="7339" y="501"/>
                  </a:cubicBezTo>
                  <a:cubicBezTo>
                    <a:pt x="6606" y="634"/>
                    <a:pt x="5972" y="1001"/>
                    <a:pt x="5438" y="1502"/>
                  </a:cubicBezTo>
                  <a:cubicBezTo>
                    <a:pt x="4938" y="1935"/>
                    <a:pt x="4504" y="2536"/>
                    <a:pt x="3904" y="2536"/>
                  </a:cubicBezTo>
                  <a:cubicBezTo>
                    <a:pt x="3603" y="2502"/>
                    <a:pt x="3337" y="2436"/>
                    <a:pt x="3070" y="2335"/>
                  </a:cubicBezTo>
                  <a:cubicBezTo>
                    <a:pt x="2302" y="2169"/>
                    <a:pt x="1502" y="2402"/>
                    <a:pt x="968" y="3003"/>
                  </a:cubicBezTo>
                  <a:cubicBezTo>
                    <a:pt x="401" y="3570"/>
                    <a:pt x="1" y="4137"/>
                    <a:pt x="34" y="5071"/>
                  </a:cubicBezTo>
                </a:path>
              </a:pathLst>
            </a:custGeom>
            <a:solidFill>
              <a:schemeClr val="l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 flipH="1">
              <a:off x="6521798" y="2176400"/>
              <a:ext cx="70684" cy="76497"/>
            </a:xfrm>
            <a:custGeom>
              <a:avLst/>
              <a:gdLst/>
              <a:ahLst/>
              <a:cxnLst/>
              <a:rect l="l" t="t" r="r" b="b"/>
              <a:pathLst>
                <a:path w="2837" h="3070" fill="none" extrusionOk="0">
                  <a:moveTo>
                    <a:pt x="1" y="3070"/>
                  </a:moveTo>
                  <a:cubicBezTo>
                    <a:pt x="668" y="2169"/>
                    <a:pt x="1035" y="1001"/>
                    <a:pt x="1936" y="334"/>
                  </a:cubicBezTo>
                  <a:cubicBezTo>
                    <a:pt x="2169" y="134"/>
                    <a:pt x="2436" y="34"/>
                    <a:pt x="2736" y="1"/>
                  </a:cubicBezTo>
                  <a:cubicBezTo>
                    <a:pt x="2769" y="1"/>
                    <a:pt x="2803" y="1"/>
                    <a:pt x="2836" y="1"/>
                  </a:cubicBezTo>
                  <a:cubicBezTo>
                    <a:pt x="2836" y="34"/>
                    <a:pt x="2836" y="101"/>
                    <a:pt x="2836" y="134"/>
                  </a:cubicBezTo>
                  <a:cubicBezTo>
                    <a:pt x="2569" y="635"/>
                    <a:pt x="2302" y="1168"/>
                    <a:pt x="2002" y="1669"/>
                  </a:cubicBezTo>
                  <a:lnTo>
                    <a:pt x="2069" y="160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3"/>
            <p:cNvSpPr/>
            <p:nvPr/>
          </p:nvSpPr>
          <p:spPr>
            <a:xfrm flipH="1">
              <a:off x="6665583" y="2108052"/>
              <a:ext cx="1275748" cy="1166363"/>
            </a:xfrm>
            <a:custGeom>
              <a:avLst/>
              <a:gdLst/>
              <a:ahLst/>
              <a:cxnLst/>
              <a:rect l="l" t="t" r="r" b="b"/>
              <a:pathLst>
                <a:path w="51204" h="46809" extrusionOk="0">
                  <a:moveTo>
                    <a:pt x="15411" y="0"/>
                  </a:moveTo>
                  <a:cubicBezTo>
                    <a:pt x="15019" y="0"/>
                    <a:pt x="14627" y="25"/>
                    <a:pt x="14244" y="75"/>
                  </a:cubicBezTo>
                  <a:cubicBezTo>
                    <a:pt x="13376" y="175"/>
                    <a:pt x="12576" y="409"/>
                    <a:pt x="11775" y="776"/>
                  </a:cubicBezTo>
                  <a:lnTo>
                    <a:pt x="12409" y="4111"/>
                  </a:lnTo>
                  <a:cubicBezTo>
                    <a:pt x="12409" y="4111"/>
                    <a:pt x="8873" y="4645"/>
                    <a:pt x="7239" y="5612"/>
                  </a:cubicBezTo>
                  <a:cubicBezTo>
                    <a:pt x="7239" y="5612"/>
                    <a:pt x="3836" y="9482"/>
                    <a:pt x="3269" y="10749"/>
                  </a:cubicBezTo>
                  <a:cubicBezTo>
                    <a:pt x="2936" y="11517"/>
                    <a:pt x="1835" y="15720"/>
                    <a:pt x="1001" y="20590"/>
                  </a:cubicBezTo>
                  <a:cubicBezTo>
                    <a:pt x="400" y="23892"/>
                    <a:pt x="67" y="27228"/>
                    <a:pt x="0" y="30597"/>
                  </a:cubicBezTo>
                  <a:cubicBezTo>
                    <a:pt x="1435" y="31631"/>
                    <a:pt x="3136" y="32232"/>
                    <a:pt x="4904" y="32265"/>
                  </a:cubicBezTo>
                  <a:cubicBezTo>
                    <a:pt x="4957" y="32266"/>
                    <a:pt x="5011" y="32267"/>
                    <a:pt x="5064" y="32267"/>
                  </a:cubicBezTo>
                  <a:cubicBezTo>
                    <a:pt x="6609" y="32267"/>
                    <a:pt x="8117" y="31802"/>
                    <a:pt x="9407" y="30964"/>
                  </a:cubicBezTo>
                  <a:lnTo>
                    <a:pt x="9407" y="30964"/>
                  </a:lnTo>
                  <a:lnTo>
                    <a:pt x="4870" y="41805"/>
                  </a:lnTo>
                  <a:cubicBezTo>
                    <a:pt x="6171" y="42672"/>
                    <a:pt x="7506" y="43473"/>
                    <a:pt x="8907" y="44173"/>
                  </a:cubicBezTo>
                  <a:cubicBezTo>
                    <a:pt x="10708" y="45141"/>
                    <a:pt x="12643" y="45808"/>
                    <a:pt x="14677" y="46175"/>
                  </a:cubicBezTo>
                  <a:lnTo>
                    <a:pt x="17913" y="39870"/>
                  </a:lnTo>
                  <a:lnTo>
                    <a:pt x="19648" y="46809"/>
                  </a:lnTo>
                  <a:cubicBezTo>
                    <a:pt x="19648" y="46809"/>
                    <a:pt x="27553" y="46175"/>
                    <a:pt x="32190" y="42872"/>
                  </a:cubicBezTo>
                  <a:lnTo>
                    <a:pt x="27486" y="30730"/>
                  </a:lnTo>
                  <a:lnTo>
                    <a:pt x="29088" y="23425"/>
                  </a:lnTo>
                  <a:lnTo>
                    <a:pt x="29788" y="20290"/>
                  </a:lnTo>
                  <a:cubicBezTo>
                    <a:pt x="29788" y="20290"/>
                    <a:pt x="36893" y="27728"/>
                    <a:pt x="37927" y="28262"/>
                  </a:cubicBezTo>
                  <a:cubicBezTo>
                    <a:pt x="38515" y="28556"/>
                    <a:pt x="38809" y="28789"/>
                    <a:pt x="39206" y="28789"/>
                  </a:cubicBezTo>
                  <a:cubicBezTo>
                    <a:pt x="39529" y="28789"/>
                    <a:pt x="39921" y="28633"/>
                    <a:pt x="40596" y="28229"/>
                  </a:cubicBezTo>
                  <a:cubicBezTo>
                    <a:pt x="42130" y="27328"/>
                    <a:pt x="50903" y="11650"/>
                    <a:pt x="51203" y="11183"/>
                  </a:cubicBezTo>
                  <a:lnTo>
                    <a:pt x="48968" y="8314"/>
                  </a:lnTo>
                  <a:lnTo>
                    <a:pt x="38528" y="18922"/>
                  </a:lnTo>
                  <a:cubicBezTo>
                    <a:pt x="38528" y="18922"/>
                    <a:pt x="32623" y="10016"/>
                    <a:pt x="31489" y="9082"/>
                  </a:cubicBezTo>
                  <a:cubicBezTo>
                    <a:pt x="30322" y="8148"/>
                    <a:pt x="25518" y="5279"/>
                    <a:pt x="22383" y="4712"/>
                  </a:cubicBezTo>
                  <a:lnTo>
                    <a:pt x="22383" y="2310"/>
                  </a:lnTo>
                  <a:cubicBezTo>
                    <a:pt x="20748" y="1209"/>
                    <a:pt x="18914" y="475"/>
                    <a:pt x="17012" y="142"/>
                  </a:cubicBezTo>
                  <a:cubicBezTo>
                    <a:pt x="16846" y="109"/>
                    <a:pt x="16712" y="75"/>
                    <a:pt x="16579" y="75"/>
                  </a:cubicBezTo>
                  <a:cubicBezTo>
                    <a:pt x="16195" y="25"/>
                    <a:pt x="15803" y="0"/>
                    <a:pt x="1541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3"/>
            <p:cNvSpPr/>
            <p:nvPr/>
          </p:nvSpPr>
          <p:spPr>
            <a:xfrm flipH="1">
              <a:off x="7259806" y="1717245"/>
              <a:ext cx="340787" cy="432942"/>
            </a:xfrm>
            <a:custGeom>
              <a:avLst/>
              <a:gdLst/>
              <a:ahLst/>
              <a:cxnLst/>
              <a:rect l="l" t="t" r="r" b="b"/>
              <a:pathLst>
                <a:path w="13678" h="17375" extrusionOk="0">
                  <a:moveTo>
                    <a:pt x="7716" y="0"/>
                  </a:moveTo>
                  <a:cubicBezTo>
                    <a:pt x="2492" y="0"/>
                    <a:pt x="134" y="11223"/>
                    <a:pt x="134" y="11223"/>
                  </a:cubicBezTo>
                  <a:lnTo>
                    <a:pt x="1" y="16059"/>
                  </a:lnTo>
                  <a:cubicBezTo>
                    <a:pt x="562" y="15967"/>
                    <a:pt x="1122" y="15928"/>
                    <a:pt x="1669" y="15928"/>
                  </a:cubicBezTo>
                  <a:cubicBezTo>
                    <a:pt x="4573" y="15928"/>
                    <a:pt x="7117" y="17036"/>
                    <a:pt x="7593" y="17256"/>
                  </a:cubicBezTo>
                  <a:lnTo>
                    <a:pt x="7593" y="17256"/>
                  </a:lnTo>
                  <a:cubicBezTo>
                    <a:pt x="7591" y="17107"/>
                    <a:pt x="7618" y="16791"/>
                    <a:pt x="7706" y="16159"/>
                  </a:cubicBezTo>
                  <a:cubicBezTo>
                    <a:pt x="7806" y="15159"/>
                    <a:pt x="8440" y="14325"/>
                    <a:pt x="9307" y="13925"/>
                  </a:cubicBezTo>
                  <a:cubicBezTo>
                    <a:pt x="9307" y="13925"/>
                    <a:pt x="10939" y="14838"/>
                    <a:pt x="12059" y="14838"/>
                  </a:cubicBezTo>
                  <a:cubicBezTo>
                    <a:pt x="12326" y="14838"/>
                    <a:pt x="12563" y="14787"/>
                    <a:pt x="12743" y="14658"/>
                  </a:cubicBezTo>
                  <a:cubicBezTo>
                    <a:pt x="13677" y="13991"/>
                    <a:pt x="12876" y="8587"/>
                    <a:pt x="12876" y="8587"/>
                  </a:cubicBezTo>
                  <a:cubicBezTo>
                    <a:pt x="13043" y="8354"/>
                    <a:pt x="13210" y="8120"/>
                    <a:pt x="13343" y="7887"/>
                  </a:cubicBezTo>
                  <a:cubicBezTo>
                    <a:pt x="13644" y="7320"/>
                    <a:pt x="13210" y="7086"/>
                    <a:pt x="12343" y="6419"/>
                  </a:cubicBezTo>
                  <a:cubicBezTo>
                    <a:pt x="11442" y="5785"/>
                    <a:pt x="11209" y="4117"/>
                    <a:pt x="10908" y="2550"/>
                  </a:cubicBezTo>
                  <a:cubicBezTo>
                    <a:pt x="10608" y="949"/>
                    <a:pt x="8640" y="115"/>
                    <a:pt x="8640" y="115"/>
                  </a:cubicBezTo>
                  <a:cubicBezTo>
                    <a:pt x="8323" y="37"/>
                    <a:pt x="8014" y="0"/>
                    <a:pt x="7716" y="0"/>
                  </a:cubicBezTo>
                  <a:close/>
                  <a:moveTo>
                    <a:pt x="7593" y="17256"/>
                  </a:moveTo>
                  <a:cubicBezTo>
                    <a:pt x="7594" y="17346"/>
                    <a:pt x="7605" y="17375"/>
                    <a:pt x="7619" y="17375"/>
                  </a:cubicBezTo>
                  <a:cubicBezTo>
                    <a:pt x="7642" y="17375"/>
                    <a:pt x="7673" y="17294"/>
                    <a:pt x="7673" y="17294"/>
                  </a:cubicBezTo>
                  <a:cubicBezTo>
                    <a:pt x="7673" y="17294"/>
                    <a:pt x="7645" y="17280"/>
                    <a:pt x="7593" y="17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3"/>
            <p:cNvSpPr/>
            <p:nvPr/>
          </p:nvSpPr>
          <p:spPr>
            <a:xfrm flipH="1">
              <a:off x="7338761" y="1852248"/>
              <a:ext cx="17490" cy="34162"/>
            </a:xfrm>
            <a:custGeom>
              <a:avLst/>
              <a:gdLst/>
              <a:ahLst/>
              <a:cxnLst/>
              <a:rect l="l" t="t" r="r" b="b"/>
              <a:pathLst>
                <a:path w="702" h="1371" extrusionOk="0">
                  <a:moveTo>
                    <a:pt x="267" y="0"/>
                  </a:moveTo>
                  <a:cubicBezTo>
                    <a:pt x="101" y="34"/>
                    <a:pt x="1" y="367"/>
                    <a:pt x="67" y="734"/>
                  </a:cubicBezTo>
                  <a:cubicBezTo>
                    <a:pt x="99" y="1082"/>
                    <a:pt x="251" y="1371"/>
                    <a:pt x="409" y="1371"/>
                  </a:cubicBezTo>
                  <a:cubicBezTo>
                    <a:pt x="417" y="1371"/>
                    <a:pt x="426" y="1370"/>
                    <a:pt x="434" y="1368"/>
                  </a:cubicBezTo>
                  <a:cubicBezTo>
                    <a:pt x="601" y="1368"/>
                    <a:pt x="701" y="1034"/>
                    <a:pt x="668" y="668"/>
                  </a:cubicBezTo>
                  <a:cubicBezTo>
                    <a:pt x="601" y="267"/>
                    <a:pt x="434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3"/>
            <p:cNvSpPr/>
            <p:nvPr/>
          </p:nvSpPr>
          <p:spPr>
            <a:xfrm flipH="1">
              <a:off x="7250687" y="1686846"/>
              <a:ext cx="177868" cy="410615"/>
            </a:xfrm>
            <a:custGeom>
              <a:avLst/>
              <a:gdLst/>
              <a:ahLst/>
              <a:cxnLst/>
              <a:rect l="l" t="t" r="r" b="b"/>
              <a:pathLst>
                <a:path w="7139" h="16479" fill="none" extrusionOk="0">
                  <a:moveTo>
                    <a:pt x="34" y="0"/>
                  </a:moveTo>
                  <a:cubicBezTo>
                    <a:pt x="34" y="0"/>
                    <a:pt x="3903" y="2202"/>
                    <a:pt x="4170" y="4403"/>
                  </a:cubicBezTo>
                  <a:cubicBezTo>
                    <a:pt x="4437" y="6572"/>
                    <a:pt x="4837" y="7339"/>
                    <a:pt x="5971" y="8039"/>
                  </a:cubicBezTo>
                  <a:cubicBezTo>
                    <a:pt x="7139" y="8707"/>
                    <a:pt x="5971" y="9807"/>
                    <a:pt x="5971" y="9807"/>
                  </a:cubicBezTo>
                  <a:cubicBezTo>
                    <a:pt x="5971" y="9807"/>
                    <a:pt x="6505" y="15278"/>
                    <a:pt x="5838" y="15878"/>
                  </a:cubicBezTo>
                  <a:cubicBezTo>
                    <a:pt x="5204" y="16479"/>
                    <a:pt x="1668" y="15445"/>
                    <a:pt x="1" y="1297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3"/>
            <p:cNvSpPr/>
            <p:nvPr/>
          </p:nvSpPr>
          <p:spPr>
            <a:xfrm flipH="1">
              <a:off x="7140139" y="2130702"/>
              <a:ext cx="302543" cy="689891"/>
            </a:xfrm>
            <a:custGeom>
              <a:avLst/>
              <a:gdLst/>
              <a:ahLst/>
              <a:cxnLst/>
              <a:rect l="l" t="t" r="r" b="b"/>
              <a:pathLst>
                <a:path w="12143" h="27687" extrusionOk="0">
                  <a:moveTo>
                    <a:pt x="0" y="0"/>
                  </a:moveTo>
                  <a:lnTo>
                    <a:pt x="67" y="3403"/>
                  </a:lnTo>
                  <a:cubicBezTo>
                    <a:pt x="67" y="3403"/>
                    <a:pt x="6605" y="8106"/>
                    <a:pt x="8607" y="9974"/>
                  </a:cubicBezTo>
                  <a:lnTo>
                    <a:pt x="7839" y="27687"/>
                  </a:lnTo>
                  <a:lnTo>
                    <a:pt x="12142" y="9073"/>
                  </a:lnTo>
                  <a:cubicBezTo>
                    <a:pt x="12142" y="9073"/>
                    <a:pt x="8306" y="4670"/>
                    <a:pt x="2369" y="3836"/>
                  </a:cubicBezTo>
                  <a:lnTo>
                    <a:pt x="2369" y="1434"/>
                  </a:lnTo>
                  <a:cubicBezTo>
                    <a:pt x="1635" y="867"/>
                    <a:pt x="834" y="4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3"/>
            <p:cNvSpPr/>
            <p:nvPr/>
          </p:nvSpPr>
          <p:spPr>
            <a:xfrm flipH="1">
              <a:off x="7374514" y="2060036"/>
              <a:ext cx="37422" cy="82327"/>
            </a:xfrm>
            <a:custGeom>
              <a:avLst/>
              <a:gdLst/>
              <a:ahLst/>
              <a:cxnLst/>
              <a:rect l="l" t="t" r="r" b="b"/>
              <a:pathLst>
                <a:path w="1502" h="3304" fill="none" extrusionOk="0">
                  <a:moveTo>
                    <a:pt x="1502" y="1"/>
                  </a:moveTo>
                  <a:cubicBezTo>
                    <a:pt x="935" y="434"/>
                    <a:pt x="501" y="1035"/>
                    <a:pt x="301" y="1702"/>
                  </a:cubicBezTo>
                  <a:cubicBezTo>
                    <a:pt x="134" y="2236"/>
                    <a:pt x="34" y="2769"/>
                    <a:pt x="1" y="330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3"/>
            <p:cNvSpPr/>
            <p:nvPr/>
          </p:nvSpPr>
          <p:spPr>
            <a:xfrm flipH="1">
              <a:off x="7427708" y="1877191"/>
              <a:ext cx="96421" cy="157105"/>
            </a:xfrm>
            <a:custGeom>
              <a:avLst/>
              <a:gdLst/>
              <a:ahLst/>
              <a:cxnLst/>
              <a:rect l="l" t="t" r="r" b="b"/>
              <a:pathLst>
                <a:path w="3870" h="6305" fill="none" extrusionOk="0">
                  <a:moveTo>
                    <a:pt x="3503" y="1635"/>
                  </a:moveTo>
                  <a:cubicBezTo>
                    <a:pt x="3503" y="1635"/>
                    <a:pt x="1969" y="0"/>
                    <a:pt x="1201" y="400"/>
                  </a:cubicBezTo>
                  <a:cubicBezTo>
                    <a:pt x="401" y="767"/>
                    <a:pt x="0" y="2268"/>
                    <a:pt x="634" y="4170"/>
                  </a:cubicBezTo>
                  <a:cubicBezTo>
                    <a:pt x="1301" y="6071"/>
                    <a:pt x="2936" y="6305"/>
                    <a:pt x="3870" y="547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3"/>
            <p:cNvSpPr/>
            <p:nvPr/>
          </p:nvSpPr>
          <p:spPr>
            <a:xfrm flipH="1">
              <a:off x="7597229" y="2049246"/>
              <a:ext cx="3364" cy="63191"/>
            </a:xfrm>
            <a:custGeom>
              <a:avLst/>
              <a:gdLst/>
              <a:ahLst/>
              <a:cxnLst/>
              <a:rect l="l" t="t" r="r" b="b"/>
              <a:pathLst>
                <a:path w="135" h="2536" fill="none" extrusionOk="0">
                  <a:moveTo>
                    <a:pt x="134" y="0"/>
                  </a:moveTo>
                  <a:cubicBezTo>
                    <a:pt x="134" y="901"/>
                    <a:pt x="67" y="1701"/>
                    <a:pt x="1" y="25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3"/>
            <p:cNvSpPr/>
            <p:nvPr/>
          </p:nvSpPr>
          <p:spPr>
            <a:xfrm flipH="1">
              <a:off x="7342922" y="1658590"/>
              <a:ext cx="405591" cy="410566"/>
            </a:xfrm>
            <a:custGeom>
              <a:avLst/>
              <a:gdLst/>
              <a:ahLst/>
              <a:cxnLst/>
              <a:rect l="l" t="t" r="r" b="b"/>
              <a:pathLst>
                <a:path w="16279" h="16477" extrusionOk="0">
                  <a:moveTo>
                    <a:pt x="8973" y="0"/>
                  </a:moveTo>
                  <a:cubicBezTo>
                    <a:pt x="4036" y="0"/>
                    <a:pt x="1901" y="1701"/>
                    <a:pt x="1134" y="5304"/>
                  </a:cubicBezTo>
                  <a:cubicBezTo>
                    <a:pt x="400" y="8873"/>
                    <a:pt x="0" y="13877"/>
                    <a:pt x="3036" y="15678"/>
                  </a:cubicBezTo>
                  <a:cubicBezTo>
                    <a:pt x="3974" y="16231"/>
                    <a:pt x="4919" y="16477"/>
                    <a:pt x="5798" y="16477"/>
                  </a:cubicBezTo>
                  <a:cubicBezTo>
                    <a:pt x="7731" y="16477"/>
                    <a:pt x="9346" y="15286"/>
                    <a:pt x="9874" y="13543"/>
                  </a:cubicBezTo>
                  <a:cubicBezTo>
                    <a:pt x="9874" y="13543"/>
                    <a:pt x="8406" y="10608"/>
                    <a:pt x="9840" y="9440"/>
                  </a:cubicBezTo>
                  <a:cubicBezTo>
                    <a:pt x="10051" y="9274"/>
                    <a:pt x="10278" y="9207"/>
                    <a:pt x="10509" y="9207"/>
                  </a:cubicBezTo>
                  <a:cubicBezTo>
                    <a:pt x="11483" y="9207"/>
                    <a:pt x="12509" y="10408"/>
                    <a:pt x="12509" y="10408"/>
                  </a:cubicBezTo>
                  <a:cubicBezTo>
                    <a:pt x="12509" y="10408"/>
                    <a:pt x="16278" y="7639"/>
                    <a:pt x="15945" y="3503"/>
                  </a:cubicBezTo>
                  <a:cubicBezTo>
                    <a:pt x="15945" y="3503"/>
                    <a:pt x="13910" y="0"/>
                    <a:pt x="8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3"/>
            <p:cNvSpPr/>
            <p:nvPr/>
          </p:nvSpPr>
          <p:spPr>
            <a:xfrm flipH="1">
              <a:off x="7383658" y="2071672"/>
              <a:ext cx="268459" cy="150477"/>
            </a:xfrm>
            <a:custGeom>
              <a:avLst/>
              <a:gdLst/>
              <a:ahLst/>
              <a:cxnLst/>
              <a:rect l="l" t="t" r="r" b="b"/>
              <a:pathLst>
                <a:path w="10775" h="6039" fill="none" extrusionOk="0">
                  <a:moveTo>
                    <a:pt x="734" y="5305"/>
                  </a:moveTo>
                  <a:lnTo>
                    <a:pt x="0" y="2236"/>
                  </a:lnTo>
                  <a:cubicBezTo>
                    <a:pt x="0" y="2236"/>
                    <a:pt x="6105" y="1"/>
                    <a:pt x="10775" y="3770"/>
                  </a:cubicBezTo>
                  <a:lnTo>
                    <a:pt x="10775" y="603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3"/>
            <p:cNvSpPr/>
            <p:nvPr/>
          </p:nvSpPr>
          <p:spPr>
            <a:xfrm flipH="1">
              <a:off x="7139317" y="2182231"/>
              <a:ext cx="730558" cy="1091362"/>
            </a:xfrm>
            <a:custGeom>
              <a:avLst/>
              <a:gdLst/>
              <a:ahLst/>
              <a:cxnLst/>
              <a:rect l="l" t="t" r="r" b="b"/>
              <a:pathLst>
                <a:path w="29322" h="43799" fill="none" extrusionOk="0">
                  <a:moveTo>
                    <a:pt x="24618" y="27320"/>
                  </a:moveTo>
                  <a:lnTo>
                    <a:pt x="29322" y="39895"/>
                  </a:lnTo>
                  <a:cubicBezTo>
                    <a:pt x="29322" y="39895"/>
                    <a:pt x="23084" y="43665"/>
                    <a:pt x="16780" y="43798"/>
                  </a:cubicBezTo>
                  <a:lnTo>
                    <a:pt x="15045" y="36893"/>
                  </a:lnTo>
                  <a:lnTo>
                    <a:pt x="11776" y="43164"/>
                  </a:lnTo>
                  <a:cubicBezTo>
                    <a:pt x="8740" y="42397"/>
                    <a:pt x="5071" y="41864"/>
                    <a:pt x="2002" y="38828"/>
                  </a:cubicBezTo>
                  <a:lnTo>
                    <a:pt x="6872" y="27753"/>
                  </a:lnTo>
                  <a:lnTo>
                    <a:pt x="1" y="8273"/>
                  </a:lnTo>
                  <a:lnTo>
                    <a:pt x="4371" y="2635"/>
                  </a:lnTo>
                  <a:cubicBezTo>
                    <a:pt x="4371" y="2635"/>
                    <a:pt x="8374" y="0"/>
                    <a:pt x="17213" y="1301"/>
                  </a:cubicBezTo>
                  <a:cubicBezTo>
                    <a:pt x="26053" y="2635"/>
                    <a:pt x="29322" y="6838"/>
                    <a:pt x="29322" y="6838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3"/>
            <p:cNvSpPr/>
            <p:nvPr/>
          </p:nvSpPr>
          <p:spPr>
            <a:xfrm flipH="1">
              <a:off x="7256492" y="2862952"/>
              <a:ext cx="128835" cy="23298"/>
            </a:xfrm>
            <a:custGeom>
              <a:avLst/>
              <a:gdLst/>
              <a:ahLst/>
              <a:cxnLst/>
              <a:rect l="l" t="t" r="r" b="b"/>
              <a:pathLst>
                <a:path w="5171" h="935" fill="none" extrusionOk="0">
                  <a:moveTo>
                    <a:pt x="5170" y="1"/>
                  </a:moveTo>
                  <a:cubicBezTo>
                    <a:pt x="5170" y="1"/>
                    <a:pt x="3202" y="935"/>
                    <a:pt x="0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3"/>
            <p:cNvSpPr/>
            <p:nvPr/>
          </p:nvSpPr>
          <p:spPr>
            <a:xfrm flipH="1">
              <a:off x="7270619" y="2870452"/>
              <a:ext cx="120539" cy="35757"/>
            </a:xfrm>
            <a:custGeom>
              <a:avLst/>
              <a:gdLst/>
              <a:ahLst/>
              <a:cxnLst/>
              <a:rect l="l" t="t" r="r" b="b"/>
              <a:pathLst>
                <a:path w="4838" h="1435" fill="none" extrusionOk="0">
                  <a:moveTo>
                    <a:pt x="1" y="1268"/>
                  </a:moveTo>
                  <a:cubicBezTo>
                    <a:pt x="1702" y="1434"/>
                    <a:pt x="3436" y="1001"/>
                    <a:pt x="48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3"/>
            <p:cNvSpPr/>
            <p:nvPr/>
          </p:nvSpPr>
          <p:spPr>
            <a:xfrm flipH="1">
              <a:off x="7442657" y="1715103"/>
              <a:ext cx="243544" cy="57385"/>
            </a:xfrm>
            <a:custGeom>
              <a:avLst/>
              <a:gdLst/>
              <a:ahLst/>
              <a:cxnLst/>
              <a:rect l="l" t="t" r="r" b="b"/>
              <a:pathLst>
                <a:path w="9775" h="2303" fill="none" extrusionOk="0">
                  <a:moveTo>
                    <a:pt x="1" y="1768"/>
                  </a:moveTo>
                  <a:cubicBezTo>
                    <a:pt x="701" y="1035"/>
                    <a:pt x="1702" y="701"/>
                    <a:pt x="2703" y="434"/>
                  </a:cubicBezTo>
                  <a:cubicBezTo>
                    <a:pt x="3970" y="101"/>
                    <a:pt x="5305" y="0"/>
                    <a:pt x="6606" y="201"/>
                  </a:cubicBezTo>
                  <a:cubicBezTo>
                    <a:pt x="7906" y="401"/>
                    <a:pt x="9074" y="1168"/>
                    <a:pt x="9774" y="2302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3"/>
            <p:cNvSpPr/>
            <p:nvPr/>
          </p:nvSpPr>
          <p:spPr>
            <a:xfrm flipH="1">
              <a:off x="7544061" y="1793244"/>
              <a:ext cx="146276" cy="138815"/>
            </a:xfrm>
            <a:custGeom>
              <a:avLst/>
              <a:gdLst/>
              <a:ahLst/>
              <a:cxnLst/>
              <a:rect l="l" t="t" r="r" b="b"/>
              <a:pathLst>
                <a:path w="5871" h="5571" fill="none" extrusionOk="0">
                  <a:moveTo>
                    <a:pt x="0" y="0"/>
                  </a:moveTo>
                  <a:cubicBezTo>
                    <a:pt x="667" y="2835"/>
                    <a:pt x="2969" y="5037"/>
                    <a:pt x="5871" y="5571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3"/>
            <p:cNvSpPr/>
            <p:nvPr/>
          </p:nvSpPr>
          <p:spPr>
            <a:xfrm flipH="1">
              <a:off x="6952305" y="2352617"/>
              <a:ext cx="187037" cy="380714"/>
            </a:xfrm>
            <a:custGeom>
              <a:avLst/>
              <a:gdLst/>
              <a:ahLst/>
              <a:cxnLst/>
              <a:rect l="l" t="t" r="r" b="b"/>
              <a:pathLst>
                <a:path w="7507" h="15279" fill="none" extrusionOk="0">
                  <a:moveTo>
                    <a:pt x="1" y="0"/>
                  </a:moveTo>
                  <a:lnTo>
                    <a:pt x="6339" y="9107"/>
                  </a:lnTo>
                  <a:cubicBezTo>
                    <a:pt x="6339" y="9107"/>
                    <a:pt x="7506" y="12243"/>
                    <a:pt x="6839" y="1527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3"/>
            <p:cNvSpPr/>
            <p:nvPr/>
          </p:nvSpPr>
          <p:spPr>
            <a:xfrm flipH="1">
              <a:off x="6665583" y="2315216"/>
              <a:ext cx="533580" cy="516191"/>
            </a:xfrm>
            <a:custGeom>
              <a:avLst/>
              <a:gdLst/>
              <a:ahLst/>
              <a:cxnLst/>
              <a:rect l="l" t="t" r="r" b="b"/>
              <a:pathLst>
                <a:path w="21416" h="20716" fill="none" extrusionOk="0">
                  <a:moveTo>
                    <a:pt x="8740" y="10608"/>
                  </a:moveTo>
                  <a:lnTo>
                    <a:pt x="19180" y="0"/>
                  </a:lnTo>
                  <a:lnTo>
                    <a:pt x="21415" y="2869"/>
                  </a:lnTo>
                  <a:cubicBezTo>
                    <a:pt x="21415" y="2869"/>
                    <a:pt x="15911" y="14544"/>
                    <a:pt x="10841" y="19948"/>
                  </a:cubicBezTo>
                  <a:cubicBezTo>
                    <a:pt x="10107" y="20682"/>
                    <a:pt x="8906" y="20715"/>
                    <a:pt x="8139" y="19981"/>
                  </a:cubicBezTo>
                  <a:lnTo>
                    <a:pt x="0" y="1197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3"/>
            <p:cNvSpPr/>
            <p:nvPr/>
          </p:nvSpPr>
          <p:spPr>
            <a:xfrm flipH="1">
              <a:off x="7698634" y="2388349"/>
              <a:ext cx="248527" cy="578535"/>
            </a:xfrm>
            <a:custGeom>
              <a:avLst/>
              <a:gdLst/>
              <a:ahLst/>
              <a:cxnLst/>
              <a:rect l="l" t="t" r="r" b="b"/>
              <a:pathLst>
                <a:path w="9975" h="23218" fill="none" extrusionOk="0">
                  <a:moveTo>
                    <a:pt x="3103" y="1"/>
                  </a:moveTo>
                  <a:cubicBezTo>
                    <a:pt x="3103" y="1"/>
                    <a:pt x="1" y="12710"/>
                    <a:pt x="234" y="19348"/>
                  </a:cubicBezTo>
                  <a:cubicBezTo>
                    <a:pt x="234" y="19348"/>
                    <a:pt x="4504" y="23217"/>
                    <a:pt x="9974" y="1951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3"/>
            <p:cNvSpPr/>
            <p:nvPr/>
          </p:nvSpPr>
          <p:spPr>
            <a:xfrm flipH="1">
              <a:off x="7751005" y="2724984"/>
              <a:ext cx="37422" cy="99770"/>
            </a:xfrm>
            <a:custGeom>
              <a:avLst/>
              <a:gdLst/>
              <a:ahLst/>
              <a:cxnLst/>
              <a:rect l="l" t="t" r="r" b="b"/>
              <a:pathLst>
                <a:path w="1502" h="4004" fill="none" extrusionOk="0">
                  <a:moveTo>
                    <a:pt x="1502" y="0"/>
                  </a:moveTo>
                  <a:cubicBezTo>
                    <a:pt x="1268" y="1435"/>
                    <a:pt x="735" y="2769"/>
                    <a:pt x="1" y="400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3"/>
            <p:cNvSpPr/>
            <p:nvPr/>
          </p:nvSpPr>
          <p:spPr>
            <a:xfrm flipH="1">
              <a:off x="7690312" y="1745303"/>
              <a:ext cx="397295" cy="818440"/>
            </a:xfrm>
            <a:custGeom>
              <a:avLst/>
              <a:gdLst/>
              <a:ahLst/>
              <a:cxnLst/>
              <a:rect l="l" t="t" r="r" b="b"/>
              <a:pathLst>
                <a:path w="15946" h="32846" extrusionOk="0">
                  <a:moveTo>
                    <a:pt x="13095" y="0"/>
                  </a:moveTo>
                  <a:cubicBezTo>
                    <a:pt x="12239" y="0"/>
                    <a:pt x="11384" y="246"/>
                    <a:pt x="10675" y="757"/>
                  </a:cubicBezTo>
                  <a:cubicBezTo>
                    <a:pt x="9474" y="1724"/>
                    <a:pt x="9207" y="3392"/>
                    <a:pt x="8840" y="4893"/>
                  </a:cubicBezTo>
                  <a:cubicBezTo>
                    <a:pt x="8373" y="6761"/>
                    <a:pt x="7672" y="8562"/>
                    <a:pt x="6738" y="10230"/>
                  </a:cubicBezTo>
                  <a:cubicBezTo>
                    <a:pt x="4804" y="13599"/>
                    <a:pt x="1935" y="16468"/>
                    <a:pt x="734" y="20170"/>
                  </a:cubicBezTo>
                  <a:cubicBezTo>
                    <a:pt x="134" y="22072"/>
                    <a:pt x="0" y="24107"/>
                    <a:pt x="367" y="26075"/>
                  </a:cubicBezTo>
                  <a:cubicBezTo>
                    <a:pt x="634" y="27642"/>
                    <a:pt x="1301" y="29077"/>
                    <a:pt x="2335" y="30278"/>
                  </a:cubicBezTo>
                  <a:cubicBezTo>
                    <a:pt x="3269" y="31278"/>
                    <a:pt x="4437" y="32046"/>
                    <a:pt x="5771" y="32479"/>
                  </a:cubicBezTo>
                  <a:cubicBezTo>
                    <a:pt x="6420" y="32713"/>
                    <a:pt x="7131" y="32846"/>
                    <a:pt x="7838" y="32846"/>
                  </a:cubicBezTo>
                  <a:cubicBezTo>
                    <a:pt x="8039" y="32846"/>
                    <a:pt x="8240" y="32835"/>
                    <a:pt x="8440" y="32813"/>
                  </a:cubicBezTo>
                  <a:cubicBezTo>
                    <a:pt x="10341" y="32579"/>
                    <a:pt x="11909" y="31112"/>
                    <a:pt x="12709" y="29377"/>
                  </a:cubicBezTo>
                  <a:cubicBezTo>
                    <a:pt x="13543" y="27642"/>
                    <a:pt x="13710" y="25674"/>
                    <a:pt x="13743" y="23773"/>
                  </a:cubicBezTo>
                  <a:cubicBezTo>
                    <a:pt x="13877" y="18202"/>
                    <a:pt x="13076" y="12632"/>
                    <a:pt x="13276" y="7094"/>
                  </a:cubicBezTo>
                  <a:cubicBezTo>
                    <a:pt x="13276" y="5860"/>
                    <a:pt x="13510" y="4659"/>
                    <a:pt x="13910" y="3525"/>
                  </a:cubicBezTo>
                  <a:cubicBezTo>
                    <a:pt x="14277" y="2725"/>
                    <a:pt x="15645" y="1891"/>
                    <a:pt x="15778" y="1157"/>
                  </a:cubicBezTo>
                  <a:cubicBezTo>
                    <a:pt x="15945" y="156"/>
                    <a:pt x="14210" y="89"/>
                    <a:pt x="13543" y="23"/>
                  </a:cubicBezTo>
                  <a:cubicBezTo>
                    <a:pt x="13394" y="8"/>
                    <a:pt x="13245" y="0"/>
                    <a:pt x="13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3"/>
            <p:cNvSpPr/>
            <p:nvPr/>
          </p:nvSpPr>
          <p:spPr>
            <a:xfrm flipH="1">
              <a:off x="7718590" y="1784921"/>
              <a:ext cx="214443" cy="766363"/>
            </a:xfrm>
            <a:custGeom>
              <a:avLst/>
              <a:gdLst/>
              <a:ahLst/>
              <a:cxnLst/>
              <a:rect l="l" t="t" r="r" b="b"/>
              <a:pathLst>
                <a:path w="8607" h="30756" fill="none" extrusionOk="0">
                  <a:moveTo>
                    <a:pt x="8607" y="0"/>
                  </a:moveTo>
                  <a:cubicBezTo>
                    <a:pt x="7406" y="234"/>
                    <a:pt x="6339" y="901"/>
                    <a:pt x="5638" y="1902"/>
                  </a:cubicBezTo>
                  <a:cubicBezTo>
                    <a:pt x="5071" y="2736"/>
                    <a:pt x="4637" y="3670"/>
                    <a:pt x="4437" y="4671"/>
                  </a:cubicBezTo>
                  <a:cubicBezTo>
                    <a:pt x="2703" y="11342"/>
                    <a:pt x="3770" y="18447"/>
                    <a:pt x="2603" y="25219"/>
                  </a:cubicBezTo>
                  <a:cubicBezTo>
                    <a:pt x="2236" y="27253"/>
                    <a:pt x="1602" y="29422"/>
                    <a:pt x="1" y="30756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3"/>
            <p:cNvSpPr/>
            <p:nvPr/>
          </p:nvSpPr>
          <p:spPr>
            <a:xfrm flipH="1">
              <a:off x="7898103" y="2117396"/>
              <a:ext cx="34931" cy="50732"/>
            </a:xfrm>
            <a:custGeom>
              <a:avLst/>
              <a:gdLst/>
              <a:ahLst/>
              <a:cxnLst/>
              <a:rect l="l" t="t" r="r" b="b"/>
              <a:pathLst>
                <a:path w="1402" h="2036" fill="none" extrusionOk="0">
                  <a:moveTo>
                    <a:pt x="1" y="2035"/>
                  </a:moveTo>
                  <a:cubicBezTo>
                    <a:pt x="301" y="1602"/>
                    <a:pt x="568" y="1201"/>
                    <a:pt x="868" y="768"/>
                  </a:cubicBezTo>
                  <a:cubicBezTo>
                    <a:pt x="1035" y="534"/>
                    <a:pt x="1235" y="267"/>
                    <a:pt x="1402" y="0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3"/>
            <p:cNvSpPr/>
            <p:nvPr/>
          </p:nvSpPr>
          <p:spPr>
            <a:xfrm flipH="1">
              <a:off x="7967915" y="2225438"/>
              <a:ext cx="56532" cy="282639"/>
            </a:xfrm>
            <a:custGeom>
              <a:avLst/>
              <a:gdLst/>
              <a:ahLst/>
              <a:cxnLst/>
              <a:rect l="l" t="t" r="r" b="b"/>
              <a:pathLst>
                <a:path w="2269" h="11343" fill="none" extrusionOk="0">
                  <a:moveTo>
                    <a:pt x="1168" y="11342"/>
                  </a:moveTo>
                  <a:cubicBezTo>
                    <a:pt x="0" y="8907"/>
                    <a:pt x="34" y="6072"/>
                    <a:pt x="801" y="3503"/>
                  </a:cubicBezTo>
                  <a:cubicBezTo>
                    <a:pt x="1135" y="2269"/>
                    <a:pt x="1635" y="1102"/>
                    <a:pt x="2269" y="1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6" name="Google Shape;3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50" y="186800"/>
            <a:ext cx="1210900" cy="11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54"/>
          <p:cNvGrpSpPr/>
          <p:nvPr/>
        </p:nvGrpSpPr>
        <p:grpSpPr>
          <a:xfrm>
            <a:off x="2641722" y="1804823"/>
            <a:ext cx="3860574" cy="3338684"/>
            <a:chOff x="1493750" y="822700"/>
            <a:chExt cx="4441525" cy="3841100"/>
          </a:xfrm>
        </p:grpSpPr>
        <p:sp>
          <p:nvSpPr>
            <p:cNvPr id="657" name="Google Shape;657;p54"/>
            <p:cNvSpPr/>
            <p:nvPr/>
          </p:nvSpPr>
          <p:spPr>
            <a:xfrm>
              <a:off x="1493750" y="1102825"/>
              <a:ext cx="4439025" cy="3022425"/>
            </a:xfrm>
            <a:custGeom>
              <a:avLst/>
              <a:gdLst/>
              <a:ahLst/>
              <a:cxnLst/>
              <a:rect l="l" t="t" r="r" b="b"/>
              <a:pathLst>
                <a:path w="177561" h="120897" extrusionOk="0">
                  <a:moveTo>
                    <a:pt x="122717" y="1"/>
                  </a:moveTo>
                  <a:cubicBezTo>
                    <a:pt x="102416" y="1"/>
                    <a:pt x="87375" y="12593"/>
                    <a:pt x="71618" y="19351"/>
                  </a:cubicBezTo>
                  <a:cubicBezTo>
                    <a:pt x="62511" y="23253"/>
                    <a:pt x="52137" y="21719"/>
                    <a:pt x="42497" y="23620"/>
                  </a:cubicBezTo>
                  <a:cubicBezTo>
                    <a:pt x="11642" y="29625"/>
                    <a:pt x="0" y="67385"/>
                    <a:pt x="12876" y="88834"/>
                  </a:cubicBezTo>
                  <a:cubicBezTo>
                    <a:pt x="24017" y="107414"/>
                    <a:pt x="43598" y="117087"/>
                    <a:pt x="73419" y="119322"/>
                  </a:cubicBezTo>
                  <a:cubicBezTo>
                    <a:pt x="83636" y="120088"/>
                    <a:pt x="92804" y="120897"/>
                    <a:pt x="101517" y="120897"/>
                  </a:cubicBezTo>
                  <a:cubicBezTo>
                    <a:pt x="118234" y="120897"/>
                    <a:pt x="133276" y="117919"/>
                    <a:pt x="150841" y="105946"/>
                  </a:cubicBezTo>
                  <a:cubicBezTo>
                    <a:pt x="177560" y="87700"/>
                    <a:pt x="175759" y="49839"/>
                    <a:pt x="163317" y="23420"/>
                  </a:cubicBezTo>
                  <a:cubicBezTo>
                    <a:pt x="163317" y="23420"/>
                    <a:pt x="152642" y="3373"/>
                    <a:pt x="129025" y="404"/>
                  </a:cubicBezTo>
                  <a:cubicBezTo>
                    <a:pt x="126865" y="129"/>
                    <a:pt x="124764" y="1"/>
                    <a:pt x="122717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4"/>
            <p:cNvSpPr/>
            <p:nvPr/>
          </p:nvSpPr>
          <p:spPr>
            <a:xfrm>
              <a:off x="1493750" y="1102825"/>
              <a:ext cx="4439025" cy="3022425"/>
            </a:xfrm>
            <a:custGeom>
              <a:avLst/>
              <a:gdLst/>
              <a:ahLst/>
              <a:cxnLst/>
              <a:rect l="l" t="t" r="r" b="b"/>
              <a:pathLst>
                <a:path w="177561" h="120897" extrusionOk="0">
                  <a:moveTo>
                    <a:pt x="122717" y="1"/>
                  </a:moveTo>
                  <a:cubicBezTo>
                    <a:pt x="102416" y="1"/>
                    <a:pt x="87375" y="12593"/>
                    <a:pt x="71618" y="19351"/>
                  </a:cubicBezTo>
                  <a:cubicBezTo>
                    <a:pt x="62511" y="23253"/>
                    <a:pt x="52137" y="21719"/>
                    <a:pt x="42497" y="23620"/>
                  </a:cubicBezTo>
                  <a:cubicBezTo>
                    <a:pt x="11642" y="29625"/>
                    <a:pt x="0" y="67385"/>
                    <a:pt x="12876" y="88834"/>
                  </a:cubicBezTo>
                  <a:cubicBezTo>
                    <a:pt x="24017" y="107414"/>
                    <a:pt x="43598" y="117087"/>
                    <a:pt x="73419" y="119322"/>
                  </a:cubicBezTo>
                  <a:cubicBezTo>
                    <a:pt x="83636" y="120088"/>
                    <a:pt x="92804" y="120897"/>
                    <a:pt x="101517" y="120897"/>
                  </a:cubicBezTo>
                  <a:cubicBezTo>
                    <a:pt x="118234" y="120897"/>
                    <a:pt x="133276" y="117919"/>
                    <a:pt x="150841" y="105946"/>
                  </a:cubicBezTo>
                  <a:cubicBezTo>
                    <a:pt x="177560" y="87700"/>
                    <a:pt x="175759" y="49839"/>
                    <a:pt x="163317" y="23420"/>
                  </a:cubicBezTo>
                  <a:cubicBezTo>
                    <a:pt x="163317" y="23420"/>
                    <a:pt x="152642" y="3373"/>
                    <a:pt x="129025" y="404"/>
                  </a:cubicBezTo>
                  <a:cubicBezTo>
                    <a:pt x="126865" y="129"/>
                    <a:pt x="124764" y="1"/>
                    <a:pt x="122717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4"/>
            <p:cNvSpPr/>
            <p:nvPr/>
          </p:nvSpPr>
          <p:spPr>
            <a:xfrm>
              <a:off x="2260950" y="822700"/>
              <a:ext cx="191000" cy="342775"/>
            </a:xfrm>
            <a:custGeom>
              <a:avLst/>
              <a:gdLst/>
              <a:ahLst/>
              <a:cxnLst/>
              <a:rect l="l" t="t" r="r" b="b"/>
              <a:pathLst>
                <a:path w="7640" h="13711" extrusionOk="0">
                  <a:moveTo>
                    <a:pt x="4070" y="0"/>
                  </a:moveTo>
                  <a:lnTo>
                    <a:pt x="3570" y="9474"/>
                  </a:lnTo>
                  <a:lnTo>
                    <a:pt x="3570" y="4737"/>
                  </a:lnTo>
                  <a:lnTo>
                    <a:pt x="2536" y="9641"/>
                  </a:lnTo>
                  <a:lnTo>
                    <a:pt x="1535" y="2369"/>
                  </a:lnTo>
                  <a:lnTo>
                    <a:pt x="1535" y="11842"/>
                  </a:lnTo>
                  <a:lnTo>
                    <a:pt x="1" y="6272"/>
                  </a:lnTo>
                  <a:lnTo>
                    <a:pt x="868" y="12876"/>
                  </a:lnTo>
                  <a:lnTo>
                    <a:pt x="4737" y="13710"/>
                  </a:lnTo>
                  <a:lnTo>
                    <a:pt x="7639" y="8473"/>
                  </a:lnTo>
                  <a:lnTo>
                    <a:pt x="5605" y="10675"/>
                  </a:lnTo>
                  <a:lnTo>
                    <a:pt x="6439" y="5404"/>
                  </a:lnTo>
                  <a:lnTo>
                    <a:pt x="4571" y="9641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4"/>
            <p:cNvSpPr/>
            <p:nvPr/>
          </p:nvSpPr>
          <p:spPr>
            <a:xfrm>
              <a:off x="2260950" y="822700"/>
              <a:ext cx="191000" cy="342775"/>
            </a:xfrm>
            <a:custGeom>
              <a:avLst/>
              <a:gdLst/>
              <a:ahLst/>
              <a:cxnLst/>
              <a:rect l="l" t="t" r="r" b="b"/>
              <a:pathLst>
                <a:path w="7640" h="13711" extrusionOk="0">
                  <a:moveTo>
                    <a:pt x="4070" y="0"/>
                  </a:moveTo>
                  <a:lnTo>
                    <a:pt x="3570" y="9474"/>
                  </a:lnTo>
                  <a:lnTo>
                    <a:pt x="3570" y="4737"/>
                  </a:lnTo>
                  <a:lnTo>
                    <a:pt x="2536" y="9641"/>
                  </a:lnTo>
                  <a:lnTo>
                    <a:pt x="1535" y="2369"/>
                  </a:lnTo>
                  <a:lnTo>
                    <a:pt x="1535" y="11842"/>
                  </a:lnTo>
                  <a:lnTo>
                    <a:pt x="1" y="6272"/>
                  </a:lnTo>
                  <a:lnTo>
                    <a:pt x="868" y="12876"/>
                  </a:lnTo>
                  <a:lnTo>
                    <a:pt x="4737" y="13710"/>
                  </a:lnTo>
                  <a:lnTo>
                    <a:pt x="7639" y="8473"/>
                  </a:lnTo>
                  <a:lnTo>
                    <a:pt x="5605" y="10675"/>
                  </a:lnTo>
                  <a:lnTo>
                    <a:pt x="6439" y="5404"/>
                  </a:lnTo>
                  <a:lnTo>
                    <a:pt x="4571" y="9641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4"/>
            <p:cNvSpPr/>
            <p:nvPr/>
          </p:nvSpPr>
          <p:spPr>
            <a:xfrm>
              <a:off x="2258450" y="1108725"/>
              <a:ext cx="175975" cy="213525"/>
            </a:xfrm>
            <a:custGeom>
              <a:avLst/>
              <a:gdLst/>
              <a:ahLst/>
              <a:cxnLst/>
              <a:rect l="l" t="t" r="r" b="b"/>
              <a:pathLst>
                <a:path w="7039" h="8541" extrusionOk="0">
                  <a:moveTo>
                    <a:pt x="1" y="1"/>
                  </a:moveTo>
                  <a:lnTo>
                    <a:pt x="701" y="8540"/>
                  </a:lnTo>
                  <a:lnTo>
                    <a:pt x="6338" y="85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4"/>
            <p:cNvSpPr/>
            <p:nvPr/>
          </p:nvSpPr>
          <p:spPr>
            <a:xfrm>
              <a:off x="2848875" y="1113750"/>
              <a:ext cx="179325" cy="213500"/>
            </a:xfrm>
            <a:custGeom>
              <a:avLst/>
              <a:gdLst/>
              <a:ahLst/>
              <a:cxnLst/>
              <a:rect l="l" t="t" r="r" b="b"/>
              <a:pathLst>
                <a:path w="7173" h="8540" extrusionOk="0">
                  <a:moveTo>
                    <a:pt x="3503" y="0"/>
                  </a:moveTo>
                  <a:lnTo>
                    <a:pt x="0" y="5004"/>
                  </a:lnTo>
                  <a:lnTo>
                    <a:pt x="1835" y="8540"/>
                  </a:lnTo>
                  <a:lnTo>
                    <a:pt x="7172" y="8540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4"/>
            <p:cNvSpPr/>
            <p:nvPr/>
          </p:nvSpPr>
          <p:spPr>
            <a:xfrm>
              <a:off x="2611200" y="976150"/>
              <a:ext cx="379475" cy="355275"/>
            </a:xfrm>
            <a:custGeom>
              <a:avLst/>
              <a:gdLst/>
              <a:ahLst/>
              <a:cxnLst/>
              <a:rect l="l" t="t" r="r" b="b"/>
              <a:pathLst>
                <a:path w="15179" h="14211" extrusionOk="0">
                  <a:moveTo>
                    <a:pt x="5638" y="0"/>
                  </a:moveTo>
                  <a:lnTo>
                    <a:pt x="1" y="14210"/>
                  </a:lnTo>
                  <a:lnTo>
                    <a:pt x="9541" y="14210"/>
                  </a:lnTo>
                  <a:lnTo>
                    <a:pt x="15178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>
              <a:off x="2660400" y="1022000"/>
              <a:ext cx="281075" cy="263550"/>
            </a:xfrm>
            <a:custGeom>
              <a:avLst/>
              <a:gdLst/>
              <a:ahLst/>
              <a:cxnLst/>
              <a:rect l="l" t="t" r="r" b="b"/>
              <a:pathLst>
                <a:path w="11243" h="10542" extrusionOk="0">
                  <a:moveTo>
                    <a:pt x="4170" y="1"/>
                  </a:moveTo>
                  <a:lnTo>
                    <a:pt x="1" y="10542"/>
                  </a:lnTo>
                  <a:lnTo>
                    <a:pt x="7072" y="1054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>
              <a:off x="2147550" y="1393100"/>
              <a:ext cx="3389925" cy="2716975"/>
            </a:xfrm>
            <a:custGeom>
              <a:avLst/>
              <a:gdLst/>
              <a:ahLst/>
              <a:cxnLst/>
              <a:rect l="l" t="t" r="r" b="b"/>
              <a:pathLst>
                <a:path w="135597" h="108679" extrusionOk="0">
                  <a:moveTo>
                    <a:pt x="0" y="1"/>
                  </a:moveTo>
                  <a:lnTo>
                    <a:pt x="0" y="108679"/>
                  </a:lnTo>
                  <a:lnTo>
                    <a:pt x="135597" y="108679"/>
                  </a:lnTo>
                  <a:lnTo>
                    <a:pt x="1355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>
              <a:off x="2147550" y="1393100"/>
              <a:ext cx="3389925" cy="2716975"/>
            </a:xfrm>
            <a:custGeom>
              <a:avLst/>
              <a:gdLst/>
              <a:ahLst/>
              <a:cxnLst/>
              <a:rect l="l" t="t" r="r" b="b"/>
              <a:pathLst>
                <a:path w="135597" h="108679" extrusionOk="0">
                  <a:moveTo>
                    <a:pt x="0" y="1"/>
                  </a:moveTo>
                  <a:lnTo>
                    <a:pt x="0" y="108679"/>
                  </a:lnTo>
                  <a:lnTo>
                    <a:pt x="135597" y="108679"/>
                  </a:lnTo>
                  <a:lnTo>
                    <a:pt x="135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>
              <a:off x="2241775" y="1442300"/>
              <a:ext cx="158475" cy="480375"/>
            </a:xfrm>
            <a:custGeom>
              <a:avLst/>
              <a:gdLst/>
              <a:ahLst/>
              <a:cxnLst/>
              <a:rect l="l" t="t" r="r" b="b"/>
              <a:pathLst>
                <a:path w="6339" h="19215" extrusionOk="0">
                  <a:moveTo>
                    <a:pt x="0" y="1"/>
                  </a:moveTo>
                  <a:lnTo>
                    <a:pt x="0" y="19215"/>
                  </a:lnTo>
                  <a:lnTo>
                    <a:pt x="6338" y="19215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4"/>
            <p:cNvSpPr/>
            <p:nvPr/>
          </p:nvSpPr>
          <p:spPr>
            <a:xfrm>
              <a:off x="2252625" y="1470650"/>
              <a:ext cx="135950" cy="29225"/>
            </a:xfrm>
            <a:custGeom>
              <a:avLst/>
              <a:gdLst/>
              <a:ahLst/>
              <a:cxnLst/>
              <a:rect l="l" t="t" r="r" b="b"/>
              <a:pathLst>
                <a:path w="5438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37" y="1168"/>
                  </a:lnTo>
                  <a:lnTo>
                    <a:pt x="5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4"/>
            <p:cNvSpPr/>
            <p:nvPr/>
          </p:nvSpPr>
          <p:spPr>
            <a:xfrm>
              <a:off x="2252625" y="1855925"/>
              <a:ext cx="135950" cy="29225"/>
            </a:xfrm>
            <a:custGeom>
              <a:avLst/>
              <a:gdLst/>
              <a:ahLst/>
              <a:cxnLst/>
              <a:rect l="l" t="t" r="r" b="b"/>
              <a:pathLst>
                <a:path w="5438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37" y="1168"/>
                  </a:lnTo>
                  <a:lnTo>
                    <a:pt x="5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4"/>
            <p:cNvSpPr/>
            <p:nvPr/>
          </p:nvSpPr>
          <p:spPr>
            <a:xfrm>
              <a:off x="2410225" y="1442300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1"/>
                  </a:moveTo>
                  <a:lnTo>
                    <a:pt x="1" y="19215"/>
                  </a:lnTo>
                  <a:lnTo>
                    <a:pt x="6305" y="19215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4"/>
            <p:cNvSpPr/>
            <p:nvPr/>
          </p:nvSpPr>
          <p:spPr>
            <a:xfrm>
              <a:off x="2420225" y="1470650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4"/>
            <p:cNvSpPr/>
            <p:nvPr/>
          </p:nvSpPr>
          <p:spPr>
            <a:xfrm>
              <a:off x="2420225" y="1855925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4"/>
            <p:cNvSpPr/>
            <p:nvPr/>
          </p:nvSpPr>
          <p:spPr>
            <a:xfrm>
              <a:off x="2577850" y="1442300"/>
              <a:ext cx="158475" cy="480375"/>
            </a:xfrm>
            <a:custGeom>
              <a:avLst/>
              <a:gdLst/>
              <a:ahLst/>
              <a:cxnLst/>
              <a:rect l="l" t="t" r="r" b="b"/>
              <a:pathLst>
                <a:path w="6339" h="19215" extrusionOk="0">
                  <a:moveTo>
                    <a:pt x="0" y="1"/>
                  </a:moveTo>
                  <a:lnTo>
                    <a:pt x="0" y="19215"/>
                  </a:lnTo>
                  <a:lnTo>
                    <a:pt x="6338" y="19215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4"/>
            <p:cNvSpPr/>
            <p:nvPr/>
          </p:nvSpPr>
          <p:spPr>
            <a:xfrm>
              <a:off x="2588675" y="1470650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2" y="1168"/>
                  </a:lnTo>
                  <a:lnTo>
                    <a:pt x="5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4"/>
            <p:cNvSpPr/>
            <p:nvPr/>
          </p:nvSpPr>
          <p:spPr>
            <a:xfrm>
              <a:off x="2588675" y="1855925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2" y="1168"/>
                  </a:lnTo>
                  <a:lnTo>
                    <a:pt x="5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4"/>
            <p:cNvSpPr/>
            <p:nvPr/>
          </p:nvSpPr>
          <p:spPr>
            <a:xfrm>
              <a:off x="2746300" y="1442300"/>
              <a:ext cx="157625" cy="480375"/>
            </a:xfrm>
            <a:custGeom>
              <a:avLst/>
              <a:gdLst/>
              <a:ahLst/>
              <a:cxnLst/>
              <a:rect l="l" t="t" r="r" b="b"/>
              <a:pathLst>
                <a:path w="6305" h="19215" extrusionOk="0">
                  <a:moveTo>
                    <a:pt x="0" y="1"/>
                  </a:moveTo>
                  <a:lnTo>
                    <a:pt x="0" y="19215"/>
                  </a:lnTo>
                  <a:lnTo>
                    <a:pt x="6305" y="19215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4"/>
            <p:cNvSpPr/>
            <p:nvPr/>
          </p:nvSpPr>
          <p:spPr>
            <a:xfrm>
              <a:off x="2756300" y="1470650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4"/>
            <p:cNvSpPr/>
            <p:nvPr/>
          </p:nvSpPr>
          <p:spPr>
            <a:xfrm>
              <a:off x="2756300" y="1855925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4"/>
            <p:cNvSpPr/>
            <p:nvPr/>
          </p:nvSpPr>
          <p:spPr>
            <a:xfrm>
              <a:off x="2913925" y="1442300"/>
              <a:ext cx="157625" cy="480375"/>
            </a:xfrm>
            <a:custGeom>
              <a:avLst/>
              <a:gdLst/>
              <a:ahLst/>
              <a:cxnLst/>
              <a:rect l="l" t="t" r="r" b="b"/>
              <a:pathLst>
                <a:path w="6305" h="19215" extrusionOk="0">
                  <a:moveTo>
                    <a:pt x="0" y="1"/>
                  </a:moveTo>
                  <a:lnTo>
                    <a:pt x="0" y="19215"/>
                  </a:lnTo>
                  <a:lnTo>
                    <a:pt x="6305" y="19215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4"/>
            <p:cNvSpPr/>
            <p:nvPr/>
          </p:nvSpPr>
          <p:spPr>
            <a:xfrm>
              <a:off x="2924750" y="1470650"/>
              <a:ext cx="135975" cy="29225"/>
            </a:xfrm>
            <a:custGeom>
              <a:avLst/>
              <a:gdLst/>
              <a:ahLst/>
              <a:cxnLst/>
              <a:rect l="l" t="t" r="r" b="b"/>
              <a:pathLst>
                <a:path w="5439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38" y="1168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4"/>
            <p:cNvSpPr/>
            <p:nvPr/>
          </p:nvSpPr>
          <p:spPr>
            <a:xfrm>
              <a:off x="2924750" y="1855925"/>
              <a:ext cx="135975" cy="29225"/>
            </a:xfrm>
            <a:custGeom>
              <a:avLst/>
              <a:gdLst/>
              <a:ahLst/>
              <a:cxnLst/>
              <a:rect l="l" t="t" r="r" b="b"/>
              <a:pathLst>
                <a:path w="5439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38" y="1168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4"/>
            <p:cNvSpPr/>
            <p:nvPr/>
          </p:nvSpPr>
          <p:spPr>
            <a:xfrm>
              <a:off x="3082375" y="1442300"/>
              <a:ext cx="157625" cy="480375"/>
            </a:xfrm>
            <a:custGeom>
              <a:avLst/>
              <a:gdLst/>
              <a:ahLst/>
              <a:cxnLst/>
              <a:rect l="l" t="t" r="r" b="b"/>
              <a:pathLst>
                <a:path w="6305" h="19215" extrusionOk="0">
                  <a:moveTo>
                    <a:pt x="0" y="1"/>
                  </a:moveTo>
                  <a:lnTo>
                    <a:pt x="0" y="19215"/>
                  </a:lnTo>
                  <a:lnTo>
                    <a:pt x="6305" y="19215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4"/>
            <p:cNvSpPr/>
            <p:nvPr/>
          </p:nvSpPr>
          <p:spPr>
            <a:xfrm>
              <a:off x="3092375" y="1470650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4"/>
            <p:cNvSpPr/>
            <p:nvPr/>
          </p:nvSpPr>
          <p:spPr>
            <a:xfrm>
              <a:off x="3092375" y="1855925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4"/>
            <p:cNvSpPr/>
            <p:nvPr/>
          </p:nvSpPr>
          <p:spPr>
            <a:xfrm>
              <a:off x="3145750" y="1947675"/>
              <a:ext cx="158475" cy="480375"/>
            </a:xfrm>
            <a:custGeom>
              <a:avLst/>
              <a:gdLst/>
              <a:ahLst/>
              <a:cxnLst/>
              <a:rect l="l" t="t" r="r" b="b"/>
              <a:pathLst>
                <a:path w="6339" h="19215" extrusionOk="0">
                  <a:moveTo>
                    <a:pt x="1" y="0"/>
                  </a:moveTo>
                  <a:lnTo>
                    <a:pt x="1" y="19214"/>
                  </a:lnTo>
                  <a:lnTo>
                    <a:pt x="6338" y="19214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4"/>
            <p:cNvSpPr/>
            <p:nvPr/>
          </p:nvSpPr>
          <p:spPr>
            <a:xfrm>
              <a:off x="3156600" y="1975200"/>
              <a:ext cx="136775" cy="30025"/>
            </a:xfrm>
            <a:custGeom>
              <a:avLst/>
              <a:gdLst/>
              <a:ahLst/>
              <a:cxnLst/>
              <a:rect l="l" t="t" r="r" b="b"/>
              <a:pathLst>
                <a:path w="5471" h="1201" extrusionOk="0">
                  <a:moveTo>
                    <a:pt x="0" y="0"/>
                  </a:moveTo>
                  <a:lnTo>
                    <a:pt x="0" y="1201"/>
                  </a:lnTo>
                  <a:lnTo>
                    <a:pt x="5471" y="120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4"/>
            <p:cNvSpPr/>
            <p:nvPr/>
          </p:nvSpPr>
          <p:spPr>
            <a:xfrm>
              <a:off x="3156600" y="2360475"/>
              <a:ext cx="136775" cy="30025"/>
            </a:xfrm>
            <a:custGeom>
              <a:avLst/>
              <a:gdLst/>
              <a:ahLst/>
              <a:cxnLst/>
              <a:rect l="l" t="t" r="r" b="b"/>
              <a:pathLst>
                <a:path w="5471" h="1201" extrusionOk="0">
                  <a:moveTo>
                    <a:pt x="0" y="0"/>
                  </a:moveTo>
                  <a:lnTo>
                    <a:pt x="0" y="1201"/>
                  </a:lnTo>
                  <a:lnTo>
                    <a:pt x="5471" y="120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4"/>
            <p:cNvSpPr/>
            <p:nvPr/>
          </p:nvSpPr>
          <p:spPr>
            <a:xfrm>
              <a:off x="3314200" y="1947675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0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4"/>
            <p:cNvSpPr/>
            <p:nvPr/>
          </p:nvSpPr>
          <p:spPr>
            <a:xfrm>
              <a:off x="3324200" y="1975200"/>
              <a:ext cx="136800" cy="30025"/>
            </a:xfrm>
            <a:custGeom>
              <a:avLst/>
              <a:gdLst/>
              <a:ahLst/>
              <a:cxnLst/>
              <a:rect l="l" t="t" r="r" b="b"/>
              <a:pathLst>
                <a:path w="5472" h="1201" extrusionOk="0">
                  <a:moveTo>
                    <a:pt x="1" y="0"/>
                  </a:moveTo>
                  <a:lnTo>
                    <a:pt x="1" y="1201"/>
                  </a:lnTo>
                  <a:lnTo>
                    <a:pt x="5472" y="1201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4"/>
            <p:cNvSpPr/>
            <p:nvPr/>
          </p:nvSpPr>
          <p:spPr>
            <a:xfrm>
              <a:off x="3324200" y="2360475"/>
              <a:ext cx="136800" cy="30025"/>
            </a:xfrm>
            <a:custGeom>
              <a:avLst/>
              <a:gdLst/>
              <a:ahLst/>
              <a:cxnLst/>
              <a:rect l="l" t="t" r="r" b="b"/>
              <a:pathLst>
                <a:path w="5472" h="1201" extrusionOk="0">
                  <a:moveTo>
                    <a:pt x="1" y="0"/>
                  </a:moveTo>
                  <a:lnTo>
                    <a:pt x="1" y="1201"/>
                  </a:lnTo>
                  <a:lnTo>
                    <a:pt x="5472" y="1201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4"/>
            <p:cNvSpPr/>
            <p:nvPr/>
          </p:nvSpPr>
          <p:spPr>
            <a:xfrm>
              <a:off x="3481825" y="1947675"/>
              <a:ext cx="158475" cy="480375"/>
            </a:xfrm>
            <a:custGeom>
              <a:avLst/>
              <a:gdLst/>
              <a:ahLst/>
              <a:cxnLst/>
              <a:rect l="l" t="t" r="r" b="b"/>
              <a:pathLst>
                <a:path w="6339" h="19215" extrusionOk="0">
                  <a:moveTo>
                    <a:pt x="0" y="0"/>
                  </a:moveTo>
                  <a:lnTo>
                    <a:pt x="0" y="19214"/>
                  </a:lnTo>
                  <a:lnTo>
                    <a:pt x="6338" y="19214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4"/>
            <p:cNvSpPr/>
            <p:nvPr/>
          </p:nvSpPr>
          <p:spPr>
            <a:xfrm>
              <a:off x="3492675" y="1975200"/>
              <a:ext cx="136775" cy="30025"/>
            </a:xfrm>
            <a:custGeom>
              <a:avLst/>
              <a:gdLst/>
              <a:ahLst/>
              <a:cxnLst/>
              <a:rect l="l" t="t" r="r" b="b"/>
              <a:pathLst>
                <a:path w="5471" h="1201" extrusionOk="0">
                  <a:moveTo>
                    <a:pt x="0" y="0"/>
                  </a:moveTo>
                  <a:lnTo>
                    <a:pt x="0" y="1201"/>
                  </a:lnTo>
                  <a:lnTo>
                    <a:pt x="5471" y="120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4"/>
            <p:cNvSpPr/>
            <p:nvPr/>
          </p:nvSpPr>
          <p:spPr>
            <a:xfrm>
              <a:off x="3492675" y="2360475"/>
              <a:ext cx="136775" cy="30025"/>
            </a:xfrm>
            <a:custGeom>
              <a:avLst/>
              <a:gdLst/>
              <a:ahLst/>
              <a:cxnLst/>
              <a:rect l="l" t="t" r="r" b="b"/>
              <a:pathLst>
                <a:path w="5471" h="1201" extrusionOk="0">
                  <a:moveTo>
                    <a:pt x="0" y="0"/>
                  </a:moveTo>
                  <a:lnTo>
                    <a:pt x="0" y="1201"/>
                  </a:lnTo>
                  <a:lnTo>
                    <a:pt x="5471" y="120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4"/>
            <p:cNvSpPr/>
            <p:nvPr/>
          </p:nvSpPr>
          <p:spPr>
            <a:xfrm>
              <a:off x="3650275" y="1947675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0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4"/>
            <p:cNvSpPr/>
            <p:nvPr/>
          </p:nvSpPr>
          <p:spPr>
            <a:xfrm>
              <a:off x="3660275" y="1975200"/>
              <a:ext cx="136800" cy="30025"/>
            </a:xfrm>
            <a:custGeom>
              <a:avLst/>
              <a:gdLst/>
              <a:ahLst/>
              <a:cxnLst/>
              <a:rect l="l" t="t" r="r" b="b"/>
              <a:pathLst>
                <a:path w="5472" h="1201" extrusionOk="0">
                  <a:moveTo>
                    <a:pt x="1" y="0"/>
                  </a:moveTo>
                  <a:lnTo>
                    <a:pt x="1" y="1201"/>
                  </a:lnTo>
                  <a:lnTo>
                    <a:pt x="5471" y="120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4"/>
            <p:cNvSpPr/>
            <p:nvPr/>
          </p:nvSpPr>
          <p:spPr>
            <a:xfrm>
              <a:off x="3660275" y="2360475"/>
              <a:ext cx="136800" cy="30025"/>
            </a:xfrm>
            <a:custGeom>
              <a:avLst/>
              <a:gdLst/>
              <a:ahLst/>
              <a:cxnLst/>
              <a:rect l="l" t="t" r="r" b="b"/>
              <a:pathLst>
                <a:path w="5472" h="1201" extrusionOk="0">
                  <a:moveTo>
                    <a:pt x="1" y="0"/>
                  </a:moveTo>
                  <a:lnTo>
                    <a:pt x="1" y="1201"/>
                  </a:lnTo>
                  <a:lnTo>
                    <a:pt x="5471" y="120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4"/>
            <p:cNvSpPr/>
            <p:nvPr/>
          </p:nvSpPr>
          <p:spPr>
            <a:xfrm>
              <a:off x="3817900" y="1947675"/>
              <a:ext cx="158475" cy="480375"/>
            </a:xfrm>
            <a:custGeom>
              <a:avLst/>
              <a:gdLst/>
              <a:ahLst/>
              <a:cxnLst/>
              <a:rect l="l" t="t" r="r" b="b"/>
              <a:pathLst>
                <a:path w="6339" h="19215" extrusionOk="0">
                  <a:moveTo>
                    <a:pt x="0" y="0"/>
                  </a:moveTo>
                  <a:lnTo>
                    <a:pt x="0" y="19214"/>
                  </a:lnTo>
                  <a:lnTo>
                    <a:pt x="6338" y="19214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4"/>
            <p:cNvSpPr/>
            <p:nvPr/>
          </p:nvSpPr>
          <p:spPr>
            <a:xfrm>
              <a:off x="3828750" y="1975200"/>
              <a:ext cx="135950" cy="30025"/>
            </a:xfrm>
            <a:custGeom>
              <a:avLst/>
              <a:gdLst/>
              <a:ahLst/>
              <a:cxnLst/>
              <a:rect l="l" t="t" r="r" b="b"/>
              <a:pathLst>
                <a:path w="5438" h="1201" extrusionOk="0">
                  <a:moveTo>
                    <a:pt x="0" y="0"/>
                  </a:moveTo>
                  <a:lnTo>
                    <a:pt x="0" y="1201"/>
                  </a:lnTo>
                  <a:lnTo>
                    <a:pt x="5437" y="1201"/>
                  </a:lnTo>
                  <a:lnTo>
                    <a:pt x="5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4"/>
            <p:cNvSpPr/>
            <p:nvPr/>
          </p:nvSpPr>
          <p:spPr>
            <a:xfrm>
              <a:off x="3828750" y="2360475"/>
              <a:ext cx="135950" cy="30025"/>
            </a:xfrm>
            <a:custGeom>
              <a:avLst/>
              <a:gdLst/>
              <a:ahLst/>
              <a:cxnLst/>
              <a:rect l="l" t="t" r="r" b="b"/>
              <a:pathLst>
                <a:path w="5438" h="1201" extrusionOk="0">
                  <a:moveTo>
                    <a:pt x="0" y="0"/>
                  </a:moveTo>
                  <a:lnTo>
                    <a:pt x="0" y="1201"/>
                  </a:lnTo>
                  <a:lnTo>
                    <a:pt x="5437" y="1201"/>
                  </a:lnTo>
                  <a:lnTo>
                    <a:pt x="5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4"/>
            <p:cNvSpPr/>
            <p:nvPr/>
          </p:nvSpPr>
          <p:spPr>
            <a:xfrm>
              <a:off x="3986350" y="1947675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0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4"/>
            <p:cNvSpPr/>
            <p:nvPr/>
          </p:nvSpPr>
          <p:spPr>
            <a:xfrm>
              <a:off x="3996350" y="1975200"/>
              <a:ext cx="136800" cy="30025"/>
            </a:xfrm>
            <a:custGeom>
              <a:avLst/>
              <a:gdLst/>
              <a:ahLst/>
              <a:cxnLst/>
              <a:rect l="l" t="t" r="r" b="b"/>
              <a:pathLst>
                <a:path w="5472" h="1201" extrusionOk="0">
                  <a:moveTo>
                    <a:pt x="1" y="0"/>
                  </a:moveTo>
                  <a:lnTo>
                    <a:pt x="1" y="1201"/>
                  </a:lnTo>
                  <a:lnTo>
                    <a:pt x="5471" y="120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4"/>
            <p:cNvSpPr/>
            <p:nvPr/>
          </p:nvSpPr>
          <p:spPr>
            <a:xfrm>
              <a:off x="3996350" y="2360475"/>
              <a:ext cx="136800" cy="30025"/>
            </a:xfrm>
            <a:custGeom>
              <a:avLst/>
              <a:gdLst/>
              <a:ahLst/>
              <a:cxnLst/>
              <a:rect l="l" t="t" r="r" b="b"/>
              <a:pathLst>
                <a:path w="5472" h="1201" extrusionOk="0">
                  <a:moveTo>
                    <a:pt x="1" y="0"/>
                  </a:moveTo>
                  <a:lnTo>
                    <a:pt x="1" y="1201"/>
                  </a:lnTo>
                  <a:lnTo>
                    <a:pt x="5471" y="120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4"/>
            <p:cNvSpPr/>
            <p:nvPr/>
          </p:nvSpPr>
          <p:spPr>
            <a:xfrm>
              <a:off x="4358275" y="1947675"/>
              <a:ext cx="158475" cy="480375"/>
            </a:xfrm>
            <a:custGeom>
              <a:avLst/>
              <a:gdLst/>
              <a:ahLst/>
              <a:cxnLst/>
              <a:rect l="l" t="t" r="r" b="b"/>
              <a:pathLst>
                <a:path w="6339" h="19215" extrusionOk="0">
                  <a:moveTo>
                    <a:pt x="1" y="0"/>
                  </a:moveTo>
                  <a:lnTo>
                    <a:pt x="1" y="19214"/>
                  </a:lnTo>
                  <a:lnTo>
                    <a:pt x="6339" y="19214"/>
                  </a:lnTo>
                  <a:lnTo>
                    <a:pt x="6339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4"/>
            <p:cNvSpPr/>
            <p:nvPr/>
          </p:nvSpPr>
          <p:spPr>
            <a:xfrm>
              <a:off x="4369125" y="1975200"/>
              <a:ext cx="135950" cy="30025"/>
            </a:xfrm>
            <a:custGeom>
              <a:avLst/>
              <a:gdLst/>
              <a:ahLst/>
              <a:cxnLst/>
              <a:rect l="l" t="t" r="r" b="b"/>
              <a:pathLst>
                <a:path w="5438" h="1201" extrusionOk="0">
                  <a:moveTo>
                    <a:pt x="0" y="0"/>
                  </a:moveTo>
                  <a:lnTo>
                    <a:pt x="0" y="1201"/>
                  </a:lnTo>
                  <a:lnTo>
                    <a:pt x="5438" y="1201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4"/>
            <p:cNvSpPr/>
            <p:nvPr/>
          </p:nvSpPr>
          <p:spPr>
            <a:xfrm>
              <a:off x="4369125" y="2360475"/>
              <a:ext cx="135950" cy="30025"/>
            </a:xfrm>
            <a:custGeom>
              <a:avLst/>
              <a:gdLst/>
              <a:ahLst/>
              <a:cxnLst/>
              <a:rect l="l" t="t" r="r" b="b"/>
              <a:pathLst>
                <a:path w="5438" h="1201" extrusionOk="0">
                  <a:moveTo>
                    <a:pt x="0" y="0"/>
                  </a:moveTo>
                  <a:lnTo>
                    <a:pt x="0" y="1201"/>
                  </a:lnTo>
                  <a:lnTo>
                    <a:pt x="5438" y="1201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4"/>
            <p:cNvSpPr/>
            <p:nvPr/>
          </p:nvSpPr>
          <p:spPr>
            <a:xfrm>
              <a:off x="4526725" y="1947675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0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4"/>
            <p:cNvSpPr/>
            <p:nvPr/>
          </p:nvSpPr>
          <p:spPr>
            <a:xfrm>
              <a:off x="4536750" y="1975200"/>
              <a:ext cx="136775" cy="30025"/>
            </a:xfrm>
            <a:custGeom>
              <a:avLst/>
              <a:gdLst/>
              <a:ahLst/>
              <a:cxnLst/>
              <a:rect l="l" t="t" r="r" b="b"/>
              <a:pathLst>
                <a:path w="5471" h="1201" extrusionOk="0">
                  <a:moveTo>
                    <a:pt x="0" y="0"/>
                  </a:moveTo>
                  <a:lnTo>
                    <a:pt x="0" y="1201"/>
                  </a:lnTo>
                  <a:lnTo>
                    <a:pt x="5471" y="120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4"/>
            <p:cNvSpPr/>
            <p:nvPr/>
          </p:nvSpPr>
          <p:spPr>
            <a:xfrm>
              <a:off x="4536750" y="2360475"/>
              <a:ext cx="136775" cy="30025"/>
            </a:xfrm>
            <a:custGeom>
              <a:avLst/>
              <a:gdLst/>
              <a:ahLst/>
              <a:cxnLst/>
              <a:rect l="l" t="t" r="r" b="b"/>
              <a:pathLst>
                <a:path w="5471" h="1201" extrusionOk="0">
                  <a:moveTo>
                    <a:pt x="0" y="0"/>
                  </a:moveTo>
                  <a:lnTo>
                    <a:pt x="0" y="1201"/>
                  </a:lnTo>
                  <a:lnTo>
                    <a:pt x="5471" y="120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4"/>
            <p:cNvSpPr/>
            <p:nvPr/>
          </p:nvSpPr>
          <p:spPr>
            <a:xfrm>
              <a:off x="4694350" y="1947675"/>
              <a:ext cx="158475" cy="480375"/>
            </a:xfrm>
            <a:custGeom>
              <a:avLst/>
              <a:gdLst/>
              <a:ahLst/>
              <a:cxnLst/>
              <a:rect l="l" t="t" r="r" b="b"/>
              <a:pathLst>
                <a:path w="6339" h="19215" extrusionOk="0">
                  <a:moveTo>
                    <a:pt x="1" y="0"/>
                  </a:moveTo>
                  <a:lnTo>
                    <a:pt x="1" y="19214"/>
                  </a:lnTo>
                  <a:lnTo>
                    <a:pt x="6339" y="19214"/>
                  </a:lnTo>
                  <a:lnTo>
                    <a:pt x="6339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4"/>
            <p:cNvSpPr/>
            <p:nvPr/>
          </p:nvSpPr>
          <p:spPr>
            <a:xfrm>
              <a:off x="4705200" y="1975200"/>
              <a:ext cx="135950" cy="30025"/>
            </a:xfrm>
            <a:custGeom>
              <a:avLst/>
              <a:gdLst/>
              <a:ahLst/>
              <a:cxnLst/>
              <a:rect l="l" t="t" r="r" b="b"/>
              <a:pathLst>
                <a:path w="5438" h="1201" extrusionOk="0">
                  <a:moveTo>
                    <a:pt x="0" y="0"/>
                  </a:moveTo>
                  <a:lnTo>
                    <a:pt x="0" y="1201"/>
                  </a:lnTo>
                  <a:lnTo>
                    <a:pt x="5438" y="1201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4"/>
            <p:cNvSpPr/>
            <p:nvPr/>
          </p:nvSpPr>
          <p:spPr>
            <a:xfrm>
              <a:off x="4705200" y="2360475"/>
              <a:ext cx="135950" cy="30025"/>
            </a:xfrm>
            <a:custGeom>
              <a:avLst/>
              <a:gdLst/>
              <a:ahLst/>
              <a:cxnLst/>
              <a:rect l="l" t="t" r="r" b="b"/>
              <a:pathLst>
                <a:path w="5438" h="1201" extrusionOk="0">
                  <a:moveTo>
                    <a:pt x="0" y="0"/>
                  </a:moveTo>
                  <a:lnTo>
                    <a:pt x="0" y="1201"/>
                  </a:lnTo>
                  <a:lnTo>
                    <a:pt x="5438" y="1201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4"/>
            <p:cNvSpPr/>
            <p:nvPr/>
          </p:nvSpPr>
          <p:spPr>
            <a:xfrm>
              <a:off x="4862800" y="1947675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0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4"/>
            <p:cNvSpPr/>
            <p:nvPr/>
          </p:nvSpPr>
          <p:spPr>
            <a:xfrm>
              <a:off x="4872825" y="1975200"/>
              <a:ext cx="136775" cy="30025"/>
            </a:xfrm>
            <a:custGeom>
              <a:avLst/>
              <a:gdLst/>
              <a:ahLst/>
              <a:cxnLst/>
              <a:rect l="l" t="t" r="r" b="b"/>
              <a:pathLst>
                <a:path w="5471" h="1201" extrusionOk="0">
                  <a:moveTo>
                    <a:pt x="0" y="0"/>
                  </a:moveTo>
                  <a:lnTo>
                    <a:pt x="0" y="1201"/>
                  </a:lnTo>
                  <a:lnTo>
                    <a:pt x="5471" y="120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4"/>
            <p:cNvSpPr/>
            <p:nvPr/>
          </p:nvSpPr>
          <p:spPr>
            <a:xfrm>
              <a:off x="4872825" y="2360475"/>
              <a:ext cx="136775" cy="30025"/>
            </a:xfrm>
            <a:custGeom>
              <a:avLst/>
              <a:gdLst/>
              <a:ahLst/>
              <a:cxnLst/>
              <a:rect l="l" t="t" r="r" b="b"/>
              <a:pathLst>
                <a:path w="5471" h="1201" extrusionOk="0">
                  <a:moveTo>
                    <a:pt x="0" y="0"/>
                  </a:moveTo>
                  <a:lnTo>
                    <a:pt x="0" y="1201"/>
                  </a:lnTo>
                  <a:lnTo>
                    <a:pt x="5471" y="120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>
              <a:off x="5030425" y="1947675"/>
              <a:ext cx="158475" cy="480375"/>
            </a:xfrm>
            <a:custGeom>
              <a:avLst/>
              <a:gdLst/>
              <a:ahLst/>
              <a:cxnLst/>
              <a:rect l="l" t="t" r="r" b="b"/>
              <a:pathLst>
                <a:path w="6339" h="19215" extrusionOk="0">
                  <a:moveTo>
                    <a:pt x="1" y="0"/>
                  </a:moveTo>
                  <a:lnTo>
                    <a:pt x="1" y="19214"/>
                  </a:lnTo>
                  <a:lnTo>
                    <a:pt x="6339" y="19214"/>
                  </a:lnTo>
                  <a:lnTo>
                    <a:pt x="6339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>
              <a:off x="5040425" y="1975200"/>
              <a:ext cx="136800" cy="30025"/>
            </a:xfrm>
            <a:custGeom>
              <a:avLst/>
              <a:gdLst/>
              <a:ahLst/>
              <a:cxnLst/>
              <a:rect l="l" t="t" r="r" b="b"/>
              <a:pathLst>
                <a:path w="5472" h="1201" extrusionOk="0">
                  <a:moveTo>
                    <a:pt x="1" y="0"/>
                  </a:moveTo>
                  <a:lnTo>
                    <a:pt x="1" y="1201"/>
                  </a:lnTo>
                  <a:lnTo>
                    <a:pt x="5472" y="1201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>
              <a:off x="5040425" y="2360475"/>
              <a:ext cx="136800" cy="30025"/>
            </a:xfrm>
            <a:custGeom>
              <a:avLst/>
              <a:gdLst/>
              <a:ahLst/>
              <a:cxnLst/>
              <a:rect l="l" t="t" r="r" b="b"/>
              <a:pathLst>
                <a:path w="5472" h="1201" extrusionOk="0">
                  <a:moveTo>
                    <a:pt x="1" y="0"/>
                  </a:moveTo>
                  <a:lnTo>
                    <a:pt x="1" y="1201"/>
                  </a:lnTo>
                  <a:lnTo>
                    <a:pt x="5472" y="1201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>
              <a:off x="5198050" y="1967675"/>
              <a:ext cx="316075" cy="502050"/>
            </a:xfrm>
            <a:custGeom>
              <a:avLst/>
              <a:gdLst/>
              <a:ahLst/>
              <a:cxnLst/>
              <a:rect l="l" t="t" r="r" b="b"/>
              <a:pathLst>
                <a:path w="12643" h="20082" extrusionOk="0">
                  <a:moveTo>
                    <a:pt x="6672" y="1"/>
                  </a:moveTo>
                  <a:lnTo>
                    <a:pt x="0" y="18181"/>
                  </a:lnTo>
                  <a:lnTo>
                    <a:pt x="5971" y="20082"/>
                  </a:lnTo>
                  <a:lnTo>
                    <a:pt x="12643" y="1902"/>
                  </a:lnTo>
                  <a:lnTo>
                    <a:pt x="6672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>
              <a:off x="5354000" y="1997700"/>
              <a:ext cx="140125" cy="69250"/>
            </a:xfrm>
            <a:custGeom>
              <a:avLst/>
              <a:gdLst/>
              <a:ahLst/>
              <a:cxnLst/>
              <a:rect l="l" t="t" r="r" b="b"/>
              <a:pathLst>
                <a:path w="5605" h="2770" extrusionOk="0">
                  <a:moveTo>
                    <a:pt x="434" y="1"/>
                  </a:moveTo>
                  <a:lnTo>
                    <a:pt x="0" y="1102"/>
                  </a:lnTo>
                  <a:lnTo>
                    <a:pt x="5171" y="2769"/>
                  </a:lnTo>
                  <a:lnTo>
                    <a:pt x="5604" y="16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>
              <a:off x="5220575" y="2362125"/>
              <a:ext cx="139275" cy="68425"/>
            </a:xfrm>
            <a:custGeom>
              <a:avLst/>
              <a:gdLst/>
              <a:ahLst/>
              <a:cxnLst/>
              <a:rect l="l" t="t" r="r" b="b"/>
              <a:pathLst>
                <a:path w="5571" h="2737" extrusionOk="0">
                  <a:moveTo>
                    <a:pt x="400" y="1"/>
                  </a:moveTo>
                  <a:lnTo>
                    <a:pt x="0" y="1102"/>
                  </a:lnTo>
                  <a:lnTo>
                    <a:pt x="5170" y="2736"/>
                  </a:lnTo>
                  <a:lnTo>
                    <a:pt x="5571" y="1635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>
              <a:off x="4669350" y="3428725"/>
              <a:ext cx="316900" cy="501225"/>
            </a:xfrm>
            <a:custGeom>
              <a:avLst/>
              <a:gdLst/>
              <a:ahLst/>
              <a:cxnLst/>
              <a:rect l="l" t="t" r="r" b="b"/>
              <a:pathLst>
                <a:path w="12676" h="20049" extrusionOk="0">
                  <a:moveTo>
                    <a:pt x="6705" y="1"/>
                  </a:moveTo>
                  <a:lnTo>
                    <a:pt x="0" y="18147"/>
                  </a:lnTo>
                  <a:lnTo>
                    <a:pt x="6004" y="20048"/>
                  </a:lnTo>
                  <a:lnTo>
                    <a:pt x="12676" y="1902"/>
                  </a:lnTo>
                  <a:lnTo>
                    <a:pt x="67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4"/>
            <p:cNvSpPr/>
            <p:nvPr/>
          </p:nvSpPr>
          <p:spPr>
            <a:xfrm>
              <a:off x="4826125" y="3457925"/>
              <a:ext cx="140125" cy="69225"/>
            </a:xfrm>
            <a:custGeom>
              <a:avLst/>
              <a:gdLst/>
              <a:ahLst/>
              <a:cxnLst/>
              <a:rect l="l" t="t" r="r" b="b"/>
              <a:pathLst>
                <a:path w="5605" h="2769" extrusionOk="0">
                  <a:moveTo>
                    <a:pt x="434" y="0"/>
                  </a:moveTo>
                  <a:lnTo>
                    <a:pt x="0" y="1134"/>
                  </a:lnTo>
                  <a:lnTo>
                    <a:pt x="5171" y="2769"/>
                  </a:lnTo>
                  <a:lnTo>
                    <a:pt x="5604" y="163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4"/>
            <p:cNvSpPr/>
            <p:nvPr/>
          </p:nvSpPr>
          <p:spPr>
            <a:xfrm>
              <a:off x="4692700" y="3822350"/>
              <a:ext cx="139275" cy="69225"/>
            </a:xfrm>
            <a:custGeom>
              <a:avLst/>
              <a:gdLst/>
              <a:ahLst/>
              <a:cxnLst/>
              <a:rect l="l" t="t" r="r" b="b"/>
              <a:pathLst>
                <a:path w="5571" h="2769" extrusionOk="0">
                  <a:moveTo>
                    <a:pt x="400" y="0"/>
                  </a:moveTo>
                  <a:lnTo>
                    <a:pt x="0" y="1134"/>
                  </a:lnTo>
                  <a:lnTo>
                    <a:pt x="5170" y="2769"/>
                  </a:lnTo>
                  <a:lnTo>
                    <a:pt x="5571" y="1668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>
              <a:off x="3250000" y="1442300"/>
              <a:ext cx="158475" cy="480375"/>
            </a:xfrm>
            <a:custGeom>
              <a:avLst/>
              <a:gdLst/>
              <a:ahLst/>
              <a:cxnLst/>
              <a:rect l="l" t="t" r="r" b="b"/>
              <a:pathLst>
                <a:path w="6339" h="19215" extrusionOk="0">
                  <a:moveTo>
                    <a:pt x="0" y="1"/>
                  </a:moveTo>
                  <a:lnTo>
                    <a:pt x="0" y="19215"/>
                  </a:lnTo>
                  <a:lnTo>
                    <a:pt x="6338" y="19215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>
              <a:off x="3260825" y="1470650"/>
              <a:ext cx="135975" cy="29225"/>
            </a:xfrm>
            <a:custGeom>
              <a:avLst/>
              <a:gdLst/>
              <a:ahLst/>
              <a:cxnLst/>
              <a:rect l="l" t="t" r="r" b="b"/>
              <a:pathLst>
                <a:path w="5439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38" y="1168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>
              <a:off x="3260825" y="1855925"/>
              <a:ext cx="135975" cy="29225"/>
            </a:xfrm>
            <a:custGeom>
              <a:avLst/>
              <a:gdLst/>
              <a:ahLst/>
              <a:cxnLst/>
              <a:rect l="l" t="t" r="r" b="b"/>
              <a:pathLst>
                <a:path w="5439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38" y="1168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>
              <a:off x="2225925" y="2462200"/>
              <a:ext cx="158475" cy="480375"/>
            </a:xfrm>
            <a:custGeom>
              <a:avLst/>
              <a:gdLst/>
              <a:ahLst/>
              <a:cxnLst/>
              <a:rect l="l" t="t" r="r" b="b"/>
              <a:pathLst>
                <a:path w="6339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38" y="19214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>
              <a:off x="2236775" y="2490550"/>
              <a:ext cx="135950" cy="29225"/>
            </a:xfrm>
            <a:custGeom>
              <a:avLst/>
              <a:gdLst/>
              <a:ahLst/>
              <a:cxnLst/>
              <a:rect l="l" t="t" r="r" b="b"/>
              <a:pathLst>
                <a:path w="5438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37" y="1168"/>
                  </a:lnTo>
                  <a:lnTo>
                    <a:pt x="5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4"/>
            <p:cNvSpPr/>
            <p:nvPr/>
          </p:nvSpPr>
          <p:spPr>
            <a:xfrm>
              <a:off x="2236775" y="2875000"/>
              <a:ext cx="135950" cy="30050"/>
            </a:xfrm>
            <a:custGeom>
              <a:avLst/>
              <a:gdLst/>
              <a:ahLst/>
              <a:cxnLst/>
              <a:rect l="l" t="t" r="r" b="b"/>
              <a:pathLst>
                <a:path w="5438" h="1202" extrusionOk="0">
                  <a:moveTo>
                    <a:pt x="0" y="1"/>
                  </a:moveTo>
                  <a:lnTo>
                    <a:pt x="0" y="1201"/>
                  </a:lnTo>
                  <a:lnTo>
                    <a:pt x="5437" y="1201"/>
                  </a:lnTo>
                  <a:lnTo>
                    <a:pt x="5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4"/>
            <p:cNvSpPr/>
            <p:nvPr/>
          </p:nvSpPr>
          <p:spPr>
            <a:xfrm>
              <a:off x="2394375" y="2462200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4"/>
            <p:cNvSpPr/>
            <p:nvPr/>
          </p:nvSpPr>
          <p:spPr>
            <a:xfrm>
              <a:off x="2404400" y="2490550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4"/>
            <p:cNvSpPr/>
            <p:nvPr/>
          </p:nvSpPr>
          <p:spPr>
            <a:xfrm>
              <a:off x="2404400" y="2875000"/>
              <a:ext cx="136775" cy="30050"/>
            </a:xfrm>
            <a:custGeom>
              <a:avLst/>
              <a:gdLst/>
              <a:ahLst/>
              <a:cxnLst/>
              <a:rect l="l" t="t" r="r" b="b"/>
              <a:pathLst>
                <a:path w="5471" h="1202" extrusionOk="0">
                  <a:moveTo>
                    <a:pt x="0" y="1"/>
                  </a:moveTo>
                  <a:lnTo>
                    <a:pt x="0" y="1201"/>
                  </a:lnTo>
                  <a:lnTo>
                    <a:pt x="5471" y="12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4"/>
            <p:cNvSpPr/>
            <p:nvPr/>
          </p:nvSpPr>
          <p:spPr>
            <a:xfrm>
              <a:off x="2562000" y="2462200"/>
              <a:ext cx="158475" cy="480375"/>
            </a:xfrm>
            <a:custGeom>
              <a:avLst/>
              <a:gdLst/>
              <a:ahLst/>
              <a:cxnLst/>
              <a:rect l="l" t="t" r="r" b="b"/>
              <a:pathLst>
                <a:path w="6339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38" y="19214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4"/>
            <p:cNvSpPr/>
            <p:nvPr/>
          </p:nvSpPr>
          <p:spPr>
            <a:xfrm>
              <a:off x="2572850" y="2490550"/>
              <a:ext cx="135950" cy="29225"/>
            </a:xfrm>
            <a:custGeom>
              <a:avLst/>
              <a:gdLst/>
              <a:ahLst/>
              <a:cxnLst/>
              <a:rect l="l" t="t" r="r" b="b"/>
              <a:pathLst>
                <a:path w="5438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37" y="1168"/>
                  </a:lnTo>
                  <a:lnTo>
                    <a:pt x="5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4"/>
            <p:cNvSpPr/>
            <p:nvPr/>
          </p:nvSpPr>
          <p:spPr>
            <a:xfrm>
              <a:off x="2572850" y="2875000"/>
              <a:ext cx="135950" cy="30050"/>
            </a:xfrm>
            <a:custGeom>
              <a:avLst/>
              <a:gdLst/>
              <a:ahLst/>
              <a:cxnLst/>
              <a:rect l="l" t="t" r="r" b="b"/>
              <a:pathLst>
                <a:path w="5438" h="1202" extrusionOk="0">
                  <a:moveTo>
                    <a:pt x="0" y="1"/>
                  </a:moveTo>
                  <a:lnTo>
                    <a:pt x="0" y="1201"/>
                  </a:lnTo>
                  <a:lnTo>
                    <a:pt x="5437" y="1201"/>
                  </a:lnTo>
                  <a:lnTo>
                    <a:pt x="5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4"/>
            <p:cNvSpPr/>
            <p:nvPr/>
          </p:nvSpPr>
          <p:spPr>
            <a:xfrm>
              <a:off x="2730450" y="2462200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4"/>
            <p:cNvSpPr/>
            <p:nvPr/>
          </p:nvSpPr>
          <p:spPr>
            <a:xfrm>
              <a:off x="2740450" y="2490550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2" y="1168"/>
                  </a:lnTo>
                  <a:lnTo>
                    <a:pt x="5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4"/>
            <p:cNvSpPr/>
            <p:nvPr/>
          </p:nvSpPr>
          <p:spPr>
            <a:xfrm>
              <a:off x="2740450" y="2875000"/>
              <a:ext cx="136800" cy="30050"/>
            </a:xfrm>
            <a:custGeom>
              <a:avLst/>
              <a:gdLst/>
              <a:ahLst/>
              <a:cxnLst/>
              <a:rect l="l" t="t" r="r" b="b"/>
              <a:pathLst>
                <a:path w="5472" h="1202" extrusionOk="0">
                  <a:moveTo>
                    <a:pt x="1" y="1"/>
                  </a:moveTo>
                  <a:lnTo>
                    <a:pt x="1" y="1201"/>
                  </a:lnTo>
                  <a:lnTo>
                    <a:pt x="5472" y="1201"/>
                  </a:lnTo>
                  <a:lnTo>
                    <a:pt x="5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4"/>
            <p:cNvSpPr/>
            <p:nvPr/>
          </p:nvSpPr>
          <p:spPr>
            <a:xfrm>
              <a:off x="2898075" y="2462200"/>
              <a:ext cx="157625" cy="480375"/>
            </a:xfrm>
            <a:custGeom>
              <a:avLst/>
              <a:gdLst/>
              <a:ahLst/>
              <a:cxnLst/>
              <a:rect l="l" t="t" r="r" b="b"/>
              <a:pathLst>
                <a:path w="6305" h="19215" extrusionOk="0">
                  <a:moveTo>
                    <a:pt x="0" y="1"/>
                  </a:moveTo>
                  <a:lnTo>
                    <a:pt x="0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4"/>
            <p:cNvSpPr/>
            <p:nvPr/>
          </p:nvSpPr>
          <p:spPr>
            <a:xfrm>
              <a:off x="2908075" y="2490550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4"/>
            <p:cNvSpPr/>
            <p:nvPr/>
          </p:nvSpPr>
          <p:spPr>
            <a:xfrm>
              <a:off x="2908075" y="2875000"/>
              <a:ext cx="136800" cy="30050"/>
            </a:xfrm>
            <a:custGeom>
              <a:avLst/>
              <a:gdLst/>
              <a:ahLst/>
              <a:cxnLst/>
              <a:rect l="l" t="t" r="r" b="b"/>
              <a:pathLst>
                <a:path w="5472" h="1202" extrusionOk="0">
                  <a:moveTo>
                    <a:pt x="1" y="1"/>
                  </a:moveTo>
                  <a:lnTo>
                    <a:pt x="1" y="1201"/>
                  </a:lnTo>
                  <a:lnTo>
                    <a:pt x="5471" y="12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4"/>
            <p:cNvSpPr/>
            <p:nvPr/>
          </p:nvSpPr>
          <p:spPr>
            <a:xfrm>
              <a:off x="2742125" y="3461250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4"/>
            <p:cNvSpPr/>
            <p:nvPr/>
          </p:nvSpPr>
          <p:spPr>
            <a:xfrm>
              <a:off x="2752125" y="3489600"/>
              <a:ext cx="136800" cy="30050"/>
            </a:xfrm>
            <a:custGeom>
              <a:avLst/>
              <a:gdLst/>
              <a:ahLst/>
              <a:cxnLst/>
              <a:rect l="l" t="t" r="r" b="b"/>
              <a:pathLst>
                <a:path w="5472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5472" y="1202"/>
                  </a:lnTo>
                  <a:lnTo>
                    <a:pt x="5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4"/>
            <p:cNvSpPr/>
            <p:nvPr/>
          </p:nvSpPr>
          <p:spPr>
            <a:xfrm>
              <a:off x="2752125" y="3874875"/>
              <a:ext cx="136800" cy="30050"/>
            </a:xfrm>
            <a:custGeom>
              <a:avLst/>
              <a:gdLst/>
              <a:ahLst/>
              <a:cxnLst/>
              <a:rect l="l" t="t" r="r" b="b"/>
              <a:pathLst>
                <a:path w="5472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5472" y="1202"/>
                  </a:lnTo>
                  <a:lnTo>
                    <a:pt x="5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4"/>
            <p:cNvSpPr/>
            <p:nvPr/>
          </p:nvSpPr>
          <p:spPr>
            <a:xfrm>
              <a:off x="2909750" y="3461250"/>
              <a:ext cx="158475" cy="480375"/>
            </a:xfrm>
            <a:custGeom>
              <a:avLst/>
              <a:gdLst/>
              <a:ahLst/>
              <a:cxnLst/>
              <a:rect l="l" t="t" r="r" b="b"/>
              <a:pathLst>
                <a:path w="6339" h="19215" extrusionOk="0">
                  <a:moveTo>
                    <a:pt x="0" y="1"/>
                  </a:moveTo>
                  <a:lnTo>
                    <a:pt x="0" y="19214"/>
                  </a:lnTo>
                  <a:lnTo>
                    <a:pt x="6338" y="19214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4"/>
            <p:cNvSpPr/>
            <p:nvPr/>
          </p:nvSpPr>
          <p:spPr>
            <a:xfrm>
              <a:off x="2920600" y="3489600"/>
              <a:ext cx="135950" cy="30050"/>
            </a:xfrm>
            <a:custGeom>
              <a:avLst/>
              <a:gdLst/>
              <a:ahLst/>
              <a:cxnLst/>
              <a:rect l="l" t="t" r="r" b="b"/>
              <a:pathLst>
                <a:path w="5438" h="1202" extrusionOk="0">
                  <a:moveTo>
                    <a:pt x="0" y="1"/>
                  </a:moveTo>
                  <a:lnTo>
                    <a:pt x="0" y="1202"/>
                  </a:lnTo>
                  <a:lnTo>
                    <a:pt x="5437" y="1202"/>
                  </a:lnTo>
                  <a:lnTo>
                    <a:pt x="5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4"/>
            <p:cNvSpPr/>
            <p:nvPr/>
          </p:nvSpPr>
          <p:spPr>
            <a:xfrm>
              <a:off x="2920600" y="3874875"/>
              <a:ext cx="135950" cy="30050"/>
            </a:xfrm>
            <a:custGeom>
              <a:avLst/>
              <a:gdLst/>
              <a:ahLst/>
              <a:cxnLst/>
              <a:rect l="l" t="t" r="r" b="b"/>
              <a:pathLst>
                <a:path w="5438" h="1202" extrusionOk="0">
                  <a:moveTo>
                    <a:pt x="0" y="1"/>
                  </a:moveTo>
                  <a:lnTo>
                    <a:pt x="0" y="1202"/>
                  </a:lnTo>
                  <a:lnTo>
                    <a:pt x="5437" y="1202"/>
                  </a:lnTo>
                  <a:lnTo>
                    <a:pt x="5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4"/>
            <p:cNvSpPr/>
            <p:nvPr/>
          </p:nvSpPr>
          <p:spPr>
            <a:xfrm>
              <a:off x="3078200" y="3461250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4"/>
            <p:cNvSpPr/>
            <p:nvPr/>
          </p:nvSpPr>
          <p:spPr>
            <a:xfrm>
              <a:off x="3088200" y="3489600"/>
              <a:ext cx="136800" cy="30050"/>
            </a:xfrm>
            <a:custGeom>
              <a:avLst/>
              <a:gdLst/>
              <a:ahLst/>
              <a:cxnLst/>
              <a:rect l="l" t="t" r="r" b="b"/>
              <a:pathLst>
                <a:path w="5472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5471" y="1202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4"/>
            <p:cNvSpPr/>
            <p:nvPr/>
          </p:nvSpPr>
          <p:spPr>
            <a:xfrm>
              <a:off x="3088200" y="3874875"/>
              <a:ext cx="136800" cy="30050"/>
            </a:xfrm>
            <a:custGeom>
              <a:avLst/>
              <a:gdLst/>
              <a:ahLst/>
              <a:cxnLst/>
              <a:rect l="l" t="t" r="r" b="b"/>
              <a:pathLst>
                <a:path w="5472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5471" y="1202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4"/>
            <p:cNvSpPr/>
            <p:nvPr/>
          </p:nvSpPr>
          <p:spPr>
            <a:xfrm>
              <a:off x="3245825" y="3461250"/>
              <a:ext cx="158475" cy="480375"/>
            </a:xfrm>
            <a:custGeom>
              <a:avLst/>
              <a:gdLst/>
              <a:ahLst/>
              <a:cxnLst/>
              <a:rect l="l" t="t" r="r" b="b"/>
              <a:pathLst>
                <a:path w="6339" h="19215" extrusionOk="0">
                  <a:moveTo>
                    <a:pt x="0" y="1"/>
                  </a:moveTo>
                  <a:lnTo>
                    <a:pt x="0" y="19214"/>
                  </a:lnTo>
                  <a:lnTo>
                    <a:pt x="6338" y="19214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4"/>
            <p:cNvSpPr/>
            <p:nvPr/>
          </p:nvSpPr>
          <p:spPr>
            <a:xfrm>
              <a:off x="3255825" y="3489600"/>
              <a:ext cx="136800" cy="30050"/>
            </a:xfrm>
            <a:custGeom>
              <a:avLst/>
              <a:gdLst/>
              <a:ahLst/>
              <a:cxnLst/>
              <a:rect l="l" t="t" r="r" b="b"/>
              <a:pathLst>
                <a:path w="5472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5471" y="1202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4"/>
            <p:cNvSpPr/>
            <p:nvPr/>
          </p:nvSpPr>
          <p:spPr>
            <a:xfrm>
              <a:off x="3255825" y="3874875"/>
              <a:ext cx="136800" cy="30050"/>
            </a:xfrm>
            <a:custGeom>
              <a:avLst/>
              <a:gdLst/>
              <a:ahLst/>
              <a:cxnLst/>
              <a:rect l="l" t="t" r="r" b="b"/>
              <a:pathLst>
                <a:path w="5472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5471" y="1202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4"/>
            <p:cNvSpPr/>
            <p:nvPr/>
          </p:nvSpPr>
          <p:spPr>
            <a:xfrm>
              <a:off x="3414275" y="3461250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4"/>
            <p:cNvSpPr/>
            <p:nvPr/>
          </p:nvSpPr>
          <p:spPr>
            <a:xfrm>
              <a:off x="3424275" y="3489600"/>
              <a:ext cx="136800" cy="30050"/>
            </a:xfrm>
            <a:custGeom>
              <a:avLst/>
              <a:gdLst/>
              <a:ahLst/>
              <a:cxnLst/>
              <a:rect l="l" t="t" r="r" b="b"/>
              <a:pathLst>
                <a:path w="5472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5471" y="1202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4"/>
            <p:cNvSpPr/>
            <p:nvPr/>
          </p:nvSpPr>
          <p:spPr>
            <a:xfrm>
              <a:off x="3424275" y="3874875"/>
              <a:ext cx="136800" cy="30050"/>
            </a:xfrm>
            <a:custGeom>
              <a:avLst/>
              <a:gdLst/>
              <a:ahLst/>
              <a:cxnLst/>
              <a:rect l="l" t="t" r="r" b="b"/>
              <a:pathLst>
                <a:path w="5472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5471" y="1202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4"/>
            <p:cNvSpPr/>
            <p:nvPr/>
          </p:nvSpPr>
          <p:spPr>
            <a:xfrm>
              <a:off x="3066525" y="2462200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4"/>
            <p:cNvSpPr/>
            <p:nvPr/>
          </p:nvSpPr>
          <p:spPr>
            <a:xfrm>
              <a:off x="3076525" y="2490550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4"/>
            <p:cNvSpPr/>
            <p:nvPr/>
          </p:nvSpPr>
          <p:spPr>
            <a:xfrm>
              <a:off x="3076525" y="2875000"/>
              <a:ext cx="136800" cy="30050"/>
            </a:xfrm>
            <a:custGeom>
              <a:avLst/>
              <a:gdLst/>
              <a:ahLst/>
              <a:cxnLst/>
              <a:rect l="l" t="t" r="r" b="b"/>
              <a:pathLst>
                <a:path w="5472" h="1202" extrusionOk="0">
                  <a:moveTo>
                    <a:pt x="1" y="1"/>
                  </a:moveTo>
                  <a:lnTo>
                    <a:pt x="1" y="1201"/>
                  </a:lnTo>
                  <a:lnTo>
                    <a:pt x="5471" y="12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4"/>
            <p:cNvSpPr/>
            <p:nvPr/>
          </p:nvSpPr>
          <p:spPr>
            <a:xfrm>
              <a:off x="3234150" y="2462200"/>
              <a:ext cx="157625" cy="480375"/>
            </a:xfrm>
            <a:custGeom>
              <a:avLst/>
              <a:gdLst/>
              <a:ahLst/>
              <a:cxnLst/>
              <a:rect l="l" t="t" r="r" b="b"/>
              <a:pathLst>
                <a:path w="6305" h="19215" extrusionOk="0">
                  <a:moveTo>
                    <a:pt x="0" y="1"/>
                  </a:moveTo>
                  <a:lnTo>
                    <a:pt x="0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4"/>
            <p:cNvSpPr/>
            <p:nvPr/>
          </p:nvSpPr>
          <p:spPr>
            <a:xfrm>
              <a:off x="3244150" y="2490550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4"/>
            <p:cNvSpPr/>
            <p:nvPr/>
          </p:nvSpPr>
          <p:spPr>
            <a:xfrm>
              <a:off x="3244150" y="2875000"/>
              <a:ext cx="136800" cy="30050"/>
            </a:xfrm>
            <a:custGeom>
              <a:avLst/>
              <a:gdLst/>
              <a:ahLst/>
              <a:cxnLst/>
              <a:rect l="l" t="t" r="r" b="b"/>
              <a:pathLst>
                <a:path w="5472" h="1202" extrusionOk="0">
                  <a:moveTo>
                    <a:pt x="1" y="1"/>
                  </a:moveTo>
                  <a:lnTo>
                    <a:pt x="1" y="1201"/>
                  </a:lnTo>
                  <a:lnTo>
                    <a:pt x="5471" y="12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4"/>
            <p:cNvSpPr/>
            <p:nvPr/>
          </p:nvSpPr>
          <p:spPr>
            <a:xfrm>
              <a:off x="3400925" y="2462200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4"/>
            <p:cNvSpPr/>
            <p:nvPr/>
          </p:nvSpPr>
          <p:spPr>
            <a:xfrm>
              <a:off x="3410950" y="2490550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4"/>
            <p:cNvSpPr/>
            <p:nvPr/>
          </p:nvSpPr>
          <p:spPr>
            <a:xfrm>
              <a:off x="3410950" y="2875000"/>
              <a:ext cx="136775" cy="30050"/>
            </a:xfrm>
            <a:custGeom>
              <a:avLst/>
              <a:gdLst/>
              <a:ahLst/>
              <a:cxnLst/>
              <a:rect l="l" t="t" r="r" b="b"/>
              <a:pathLst>
                <a:path w="5471" h="1202" extrusionOk="0">
                  <a:moveTo>
                    <a:pt x="0" y="1"/>
                  </a:moveTo>
                  <a:lnTo>
                    <a:pt x="0" y="1201"/>
                  </a:lnTo>
                  <a:lnTo>
                    <a:pt x="5471" y="12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4"/>
            <p:cNvSpPr/>
            <p:nvPr/>
          </p:nvSpPr>
          <p:spPr>
            <a:xfrm>
              <a:off x="3566875" y="2462200"/>
              <a:ext cx="158475" cy="480375"/>
            </a:xfrm>
            <a:custGeom>
              <a:avLst/>
              <a:gdLst/>
              <a:ahLst/>
              <a:cxnLst/>
              <a:rect l="l" t="t" r="r" b="b"/>
              <a:pathLst>
                <a:path w="6339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39" y="19214"/>
                  </a:lnTo>
                  <a:lnTo>
                    <a:pt x="6339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4"/>
            <p:cNvSpPr/>
            <p:nvPr/>
          </p:nvSpPr>
          <p:spPr>
            <a:xfrm>
              <a:off x="3577725" y="2490550"/>
              <a:ext cx="135950" cy="29225"/>
            </a:xfrm>
            <a:custGeom>
              <a:avLst/>
              <a:gdLst/>
              <a:ahLst/>
              <a:cxnLst/>
              <a:rect l="l" t="t" r="r" b="b"/>
              <a:pathLst>
                <a:path w="5438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38" y="1168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4"/>
            <p:cNvSpPr/>
            <p:nvPr/>
          </p:nvSpPr>
          <p:spPr>
            <a:xfrm>
              <a:off x="3577725" y="2875000"/>
              <a:ext cx="135950" cy="30050"/>
            </a:xfrm>
            <a:custGeom>
              <a:avLst/>
              <a:gdLst/>
              <a:ahLst/>
              <a:cxnLst/>
              <a:rect l="l" t="t" r="r" b="b"/>
              <a:pathLst>
                <a:path w="5438" h="1202" extrusionOk="0">
                  <a:moveTo>
                    <a:pt x="1" y="1"/>
                  </a:moveTo>
                  <a:lnTo>
                    <a:pt x="1" y="1201"/>
                  </a:lnTo>
                  <a:lnTo>
                    <a:pt x="5438" y="1201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4"/>
            <p:cNvSpPr/>
            <p:nvPr/>
          </p:nvSpPr>
          <p:spPr>
            <a:xfrm>
              <a:off x="3869600" y="2451375"/>
              <a:ext cx="299400" cy="502050"/>
            </a:xfrm>
            <a:custGeom>
              <a:avLst/>
              <a:gdLst/>
              <a:ahLst/>
              <a:cxnLst/>
              <a:rect l="l" t="t" r="r" b="b"/>
              <a:pathLst>
                <a:path w="11976" h="20082" extrusionOk="0">
                  <a:moveTo>
                    <a:pt x="6038" y="0"/>
                  </a:moveTo>
                  <a:lnTo>
                    <a:pt x="1" y="1668"/>
                  </a:lnTo>
                  <a:lnTo>
                    <a:pt x="5905" y="20081"/>
                  </a:lnTo>
                  <a:lnTo>
                    <a:pt x="11976" y="18380"/>
                  </a:lnTo>
                  <a:lnTo>
                    <a:pt x="6038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4"/>
            <p:cNvSpPr/>
            <p:nvPr/>
          </p:nvSpPr>
          <p:spPr>
            <a:xfrm>
              <a:off x="3887950" y="2481375"/>
              <a:ext cx="140125" cy="64250"/>
            </a:xfrm>
            <a:custGeom>
              <a:avLst/>
              <a:gdLst/>
              <a:ahLst/>
              <a:cxnLst/>
              <a:rect l="l" t="t" r="r" b="b"/>
              <a:pathLst>
                <a:path w="5605" h="2570" extrusionOk="0">
                  <a:moveTo>
                    <a:pt x="5237" y="1"/>
                  </a:moveTo>
                  <a:lnTo>
                    <a:pt x="0" y="1435"/>
                  </a:lnTo>
                  <a:lnTo>
                    <a:pt x="367" y="2569"/>
                  </a:lnTo>
                  <a:lnTo>
                    <a:pt x="5604" y="1102"/>
                  </a:lnTo>
                  <a:lnTo>
                    <a:pt x="5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4"/>
            <p:cNvSpPr/>
            <p:nvPr/>
          </p:nvSpPr>
          <p:spPr>
            <a:xfrm>
              <a:off x="4007200" y="2849975"/>
              <a:ext cx="139300" cy="65075"/>
            </a:xfrm>
            <a:custGeom>
              <a:avLst/>
              <a:gdLst/>
              <a:ahLst/>
              <a:cxnLst/>
              <a:rect l="l" t="t" r="r" b="b"/>
              <a:pathLst>
                <a:path w="5572" h="2603" extrusionOk="0">
                  <a:moveTo>
                    <a:pt x="5204" y="1"/>
                  </a:moveTo>
                  <a:lnTo>
                    <a:pt x="0" y="1469"/>
                  </a:lnTo>
                  <a:lnTo>
                    <a:pt x="334" y="2603"/>
                  </a:lnTo>
                  <a:lnTo>
                    <a:pt x="5571" y="1135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4"/>
            <p:cNvSpPr/>
            <p:nvPr/>
          </p:nvSpPr>
          <p:spPr>
            <a:xfrm>
              <a:off x="3733675" y="2462200"/>
              <a:ext cx="157625" cy="480375"/>
            </a:xfrm>
            <a:custGeom>
              <a:avLst/>
              <a:gdLst/>
              <a:ahLst/>
              <a:cxnLst/>
              <a:rect l="l" t="t" r="r" b="b"/>
              <a:pathLst>
                <a:path w="6305" h="19215" extrusionOk="0">
                  <a:moveTo>
                    <a:pt x="0" y="1"/>
                  </a:moveTo>
                  <a:lnTo>
                    <a:pt x="0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4"/>
            <p:cNvSpPr/>
            <p:nvPr/>
          </p:nvSpPr>
          <p:spPr>
            <a:xfrm>
              <a:off x="3743675" y="2490550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4"/>
            <p:cNvSpPr/>
            <p:nvPr/>
          </p:nvSpPr>
          <p:spPr>
            <a:xfrm>
              <a:off x="3743675" y="2875000"/>
              <a:ext cx="136800" cy="30050"/>
            </a:xfrm>
            <a:custGeom>
              <a:avLst/>
              <a:gdLst/>
              <a:ahLst/>
              <a:cxnLst/>
              <a:rect l="l" t="t" r="r" b="b"/>
              <a:pathLst>
                <a:path w="5472" h="1202" extrusionOk="0">
                  <a:moveTo>
                    <a:pt x="1" y="1"/>
                  </a:moveTo>
                  <a:lnTo>
                    <a:pt x="1" y="1201"/>
                  </a:lnTo>
                  <a:lnTo>
                    <a:pt x="5471" y="1201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4"/>
            <p:cNvSpPr/>
            <p:nvPr/>
          </p:nvSpPr>
          <p:spPr>
            <a:xfrm>
              <a:off x="2726275" y="2961725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4"/>
            <p:cNvSpPr/>
            <p:nvPr/>
          </p:nvSpPr>
          <p:spPr>
            <a:xfrm>
              <a:off x="2736300" y="2990075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4"/>
            <p:cNvSpPr/>
            <p:nvPr/>
          </p:nvSpPr>
          <p:spPr>
            <a:xfrm>
              <a:off x="2736300" y="3375350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4"/>
            <p:cNvSpPr/>
            <p:nvPr/>
          </p:nvSpPr>
          <p:spPr>
            <a:xfrm>
              <a:off x="2893900" y="2961725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4"/>
            <p:cNvSpPr/>
            <p:nvPr/>
          </p:nvSpPr>
          <p:spPr>
            <a:xfrm>
              <a:off x="2903900" y="2990075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2" y="1168"/>
                  </a:lnTo>
                  <a:lnTo>
                    <a:pt x="5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4"/>
            <p:cNvSpPr/>
            <p:nvPr/>
          </p:nvSpPr>
          <p:spPr>
            <a:xfrm>
              <a:off x="2903900" y="3375350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2" y="1168"/>
                  </a:lnTo>
                  <a:lnTo>
                    <a:pt x="5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4"/>
            <p:cNvSpPr/>
            <p:nvPr/>
          </p:nvSpPr>
          <p:spPr>
            <a:xfrm>
              <a:off x="3061525" y="2961725"/>
              <a:ext cx="158475" cy="480375"/>
            </a:xfrm>
            <a:custGeom>
              <a:avLst/>
              <a:gdLst/>
              <a:ahLst/>
              <a:cxnLst/>
              <a:rect l="l" t="t" r="r" b="b"/>
              <a:pathLst>
                <a:path w="6339" h="19215" extrusionOk="0">
                  <a:moveTo>
                    <a:pt x="0" y="1"/>
                  </a:moveTo>
                  <a:lnTo>
                    <a:pt x="0" y="19214"/>
                  </a:lnTo>
                  <a:lnTo>
                    <a:pt x="6338" y="19214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4"/>
            <p:cNvSpPr/>
            <p:nvPr/>
          </p:nvSpPr>
          <p:spPr>
            <a:xfrm>
              <a:off x="3072375" y="2990075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4"/>
            <p:cNvSpPr/>
            <p:nvPr/>
          </p:nvSpPr>
          <p:spPr>
            <a:xfrm>
              <a:off x="3072375" y="3375350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4"/>
            <p:cNvSpPr/>
            <p:nvPr/>
          </p:nvSpPr>
          <p:spPr>
            <a:xfrm>
              <a:off x="3229975" y="2961725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4"/>
            <p:cNvSpPr/>
            <p:nvPr/>
          </p:nvSpPr>
          <p:spPr>
            <a:xfrm>
              <a:off x="3239975" y="2990075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4"/>
            <p:cNvSpPr/>
            <p:nvPr/>
          </p:nvSpPr>
          <p:spPr>
            <a:xfrm>
              <a:off x="3239975" y="3375350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4"/>
            <p:cNvSpPr/>
            <p:nvPr/>
          </p:nvSpPr>
          <p:spPr>
            <a:xfrm>
              <a:off x="3398425" y="2961725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4"/>
            <p:cNvSpPr/>
            <p:nvPr/>
          </p:nvSpPr>
          <p:spPr>
            <a:xfrm>
              <a:off x="3408450" y="2990075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4"/>
            <p:cNvSpPr/>
            <p:nvPr/>
          </p:nvSpPr>
          <p:spPr>
            <a:xfrm>
              <a:off x="3408450" y="3375350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4"/>
            <p:cNvSpPr/>
            <p:nvPr/>
          </p:nvSpPr>
          <p:spPr>
            <a:xfrm>
              <a:off x="3566050" y="2961725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4"/>
            <p:cNvSpPr/>
            <p:nvPr/>
          </p:nvSpPr>
          <p:spPr>
            <a:xfrm>
              <a:off x="3576050" y="2990075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4"/>
            <p:cNvSpPr/>
            <p:nvPr/>
          </p:nvSpPr>
          <p:spPr>
            <a:xfrm>
              <a:off x="3576050" y="3375350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4"/>
            <p:cNvSpPr/>
            <p:nvPr/>
          </p:nvSpPr>
          <p:spPr>
            <a:xfrm>
              <a:off x="3733675" y="2961725"/>
              <a:ext cx="158475" cy="480375"/>
            </a:xfrm>
            <a:custGeom>
              <a:avLst/>
              <a:gdLst/>
              <a:ahLst/>
              <a:cxnLst/>
              <a:rect l="l" t="t" r="r" b="b"/>
              <a:pathLst>
                <a:path w="6339" h="19215" extrusionOk="0">
                  <a:moveTo>
                    <a:pt x="0" y="1"/>
                  </a:moveTo>
                  <a:lnTo>
                    <a:pt x="0" y="19214"/>
                  </a:lnTo>
                  <a:lnTo>
                    <a:pt x="6338" y="19214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4"/>
            <p:cNvSpPr/>
            <p:nvPr/>
          </p:nvSpPr>
          <p:spPr>
            <a:xfrm>
              <a:off x="3744500" y="2990075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2" y="1168"/>
                  </a:lnTo>
                  <a:lnTo>
                    <a:pt x="5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4"/>
            <p:cNvSpPr/>
            <p:nvPr/>
          </p:nvSpPr>
          <p:spPr>
            <a:xfrm>
              <a:off x="3744500" y="3375350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2" y="1168"/>
                  </a:lnTo>
                  <a:lnTo>
                    <a:pt x="5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4"/>
            <p:cNvSpPr/>
            <p:nvPr/>
          </p:nvSpPr>
          <p:spPr>
            <a:xfrm>
              <a:off x="4321600" y="2961725"/>
              <a:ext cx="157625" cy="480375"/>
            </a:xfrm>
            <a:custGeom>
              <a:avLst/>
              <a:gdLst/>
              <a:ahLst/>
              <a:cxnLst/>
              <a:rect l="l" t="t" r="r" b="b"/>
              <a:pathLst>
                <a:path w="6305" h="19215" extrusionOk="0">
                  <a:moveTo>
                    <a:pt x="0" y="1"/>
                  </a:moveTo>
                  <a:lnTo>
                    <a:pt x="0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4"/>
            <p:cNvSpPr/>
            <p:nvPr/>
          </p:nvSpPr>
          <p:spPr>
            <a:xfrm>
              <a:off x="4331600" y="2990075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4"/>
            <p:cNvSpPr/>
            <p:nvPr/>
          </p:nvSpPr>
          <p:spPr>
            <a:xfrm>
              <a:off x="4331600" y="3375350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4"/>
            <p:cNvSpPr/>
            <p:nvPr/>
          </p:nvSpPr>
          <p:spPr>
            <a:xfrm>
              <a:off x="4489200" y="2961725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4"/>
            <p:cNvSpPr/>
            <p:nvPr/>
          </p:nvSpPr>
          <p:spPr>
            <a:xfrm>
              <a:off x="4500050" y="2990075"/>
              <a:ext cx="135950" cy="29225"/>
            </a:xfrm>
            <a:custGeom>
              <a:avLst/>
              <a:gdLst/>
              <a:ahLst/>
              <a:cxnLst/>
              <a:rect l="l" t="t" r="r" b="b"/>
              <a:pathLst>
                <a:path w="5438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38" y="1168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4"/>
            <p:cNvSpPr/>
            <p:nvPr/>
          </p:nvSpPr>
          <p:spPr>
            <a:xfrm>
              <a:off x="4500050" y="3375350"/>
              <a:ext cx="135950" cy="29225"/>
            </a:xfrm>
            <a:custGeom>
              <a:avLst/>
              <a:gdLst/>
              <a:ahLst/>
              <a:cxnLst/>
              <a:rect l="l" t="t" r="r" b="b"/>
              <a:pathLst>
                <a:path w="5438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38" y="1168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4"/>
            <p:cNvSpPr/>
            <p:nvPr/>
          </p:nvSpPr>
          <p:spPr>
            <a:xfrm>
              <a:off x="4657675" y="2961725"/>
              <a:ext cx="157625" cy="480375"/>
            </a:xfrm>
            <a:custGeom>
              <a:avLst/>
              <a:gdLst/>
              <a:ahLst/>
              <a:cxnLst/>
              <a:rect l="l" t="t" r="r" b="b"/>
              <a:pathLst>
                <a:path w="6305" h="19215" extrusionOk="0">
                  <a:moveTo>
                    <a:pt x="0" y="1"/>
                  </a:moveTo>
                  <a:lnTo>
                    <a:pt x="0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4"/>
            <p:cNvSpPr/>
            <p:nvPr/>
          </p:nvSpPr>
          <p:spPr>
            <a:xfrm>
              <a:off x="4667675" y="2990075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4"/>
            <p:cNvSpPr/>
            <p:nvPr/>
          </p:nvSpPr>
          <p:spPr>
            <a:xfrm>
              <a:off x="4667675" y="3375350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4"/>
            <p:cNvSpPr/>
            <p:nvPr/>
          </p:nvSpPr>
          <p:spPr>
            <a:xfrm>
              <a:off x="4825275" y="2961725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4"/>
            <p:cNvSpPr/>
            <p:nvPr/>
          </p:nvSpPr>
          <p:spPr>
            <a:xfrm>
              <a:off x="4835300" y="2990075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4"/>
            <p:cNvSpPr/>
            <p:nvPr/>
          </p:nvSpPr>
          <p:spPr>
            <a:xfrm>
              <a:off x="4835300" y="3375350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4"/>
            <p:cNvSpPr/>
            <p:nvPr/>
          </p:nvSpPr>
          <p:spPr>
            <a:xfrm>
              <a:off x="4992900" y="2961725"/>
              <a:ext cx="158475" cy="480375"/>
            </a:xfrm>
            <a:custGeom>
              <a:avLst/>
              <a:gdLst/>
              <a:ahLst/>
              <a:cxnLst/>
              <a:rect l="l" t="t" r="r" b="b"/>
              <a:pathLst>
                <a:path w="6339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38" y="19214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4"/>
            <p:cNvSpPr/>
            <p:nvPr/>
          </p:nvSpPr>
          <p:spPr>
            <a:xfrm>
              <a:off x="5003750" y="2990075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4"/>
            <p:cNvSpPr/>
            <p:nvPr/>
          </p:nvSpPr>
          <p:spPr>
            <a:xfrm>
              <a:off x="5003750" y="3375350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4"/>
            <p:cNvSpPr/>
            <p:nvPr/>
          </p:nvSpPr>
          <p:spPr>
            <a:xfrm>
              <a:off x="5161350" y="2961725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05" y="19214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4"/>
            <p:cNvSpPr/>
            <p:nvPr/>
          </p:nvSpPr>
          <p:spPr>
            <a:xfrm>
              <a:off x="5171375" y="2990075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4"/>
            <p:cNvSpPr/>
            <p:nvPr/>
          </p:nvSpPr>
          <p:spPr>
            <a:xfrm>
              <a:off x="5171375" y="3375350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4"/>
            <p:cNvSpPr/>
            <p:nvPr/>
          </p:nvSpPr>
          <p:spPr>
            <a:xfrm>
              <a:off x="5328975" y="2961725"/>
              <a:ext cx="158475" cy="480375"/>
            </a:xfrm>
            <a:custGeom>
              <a:avLst/>
              <a:gdLst/>
              <a:ahLst/>
              <a:cxnLst/>
              <a:rect l="l" t="t" r="r" b="b"/>
              <a:pathLst>
                <a:path w="6339" h="19215" extrusionOk="0">
                  <a:moveTo>
                    <a:pt x="1" y="1"/>
                  </a:moveTo>
                  <a:lnTo>
                    <a:pt x="1" y="19214"/>
                  </a:lnTo>
                  <a:lnTo>
                    <a:pt x="6338" y="19214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4"/>
            <p:cNvSpPr/>
            <p:nvPr/>
          </p:nvSpPr>
          <p:spPr>
            <a:xfrm>
              <a:off x="5339825" y="2990075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4"/>
            <p:cNvSpPr/>
            <p:nvPr/>
          </p:nvSpPr>
          <p:spPr>
            <a:xfrm>
              <a:off x="5339825" y="3375350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4"/>
            <p:cNvSpPr/>
            <p:nvPr/>
          </p:nvSpPr>
          <p:spPr>
            <a:xfrm>
              <a:off x="3496825" y="1442300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1"/>
                  </a:moveTo>
                  <a:lnTo>
                    <a:pt x="1" y="19215"/>
                  </a:lnTo>
                  <a:lnTo>
                    <a:pt x="6305" y="19215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4"/>
            <p:cNvSpPr/>
            <p:nvPr/>
          </p:nvSpPr>
          <p:spPr>
            <a:xfrm>
              <a:off x="3506850" y="1470650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4"/>
            <p:cNvSpPr/>
            <p:nvPr/>
          </p:nvSpPr>
          <p:spPr>
            <a:xfrm>
              <a:off x="3506850" y="1855925"/>
              <a:ext cx="136775" cy="29225"/>
            </a:xfrm>
            <a:custGeom>
              <a:avLst/>
              <a:gdLst/>
              <a:ahLst/>
              <a:cxnLst/>
              <a:rect l="l" t="t" r="r" b="b"/>
              <a:pathLst>
                <a:path w="5471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4"/>
            <p:cNvSpPr/>
            <p:nvPr/>
          </p:nvSpPr>
          <p:spPr>
            <a:xfrm>
              <a:off x="3676125" y="1442300"/>
              <a:ext cx="157650" cy="480375"/>
            </a:xfrm>
            <a:custGeom>
              <a:avLst/>
              <a:gdLst/>
              <a:ahLst/>
              <a:cxnLst/>
              <a:rect l="l" t="t" r="r" b="b"/>
              <a:pathLst>
                <a:path w="6306" h="19215" extrusionOk="0">
                  <a:moveTo>
                    <a:pt x="1" y="1"/>
                  </a:moveTo>
                  <a:lnTo>
                    <a:pt x="1" y="19215"/>
                  </a:lnTo>
                  <a:lnTo>
                    <a:pt x="6305" y="19215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4"/>
            <p:cNvSpPr/>
            <p:nvPr/>
          </p:nvSpPr>
          <p:spPr>
            <a:xfrm>
              <a:off x="3686125" y="1470650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2" y="1168"/>
                  </a:lnTo>
                  <a:lnTo>
                    <a:pt x="5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4"/>
            <p:cNvSpPr/>
            <p:nvPr/>
          </p:nvSpPr>
          <p:spPr>
            <a:xfrm>
              <a:off x="3686125" y="1855925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2" y="1168"/>
                  </a:lnTo>
                  <a:lnTo>
                    <a:pt x="5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4"/>
            <p:cNvSpPr/>
            <p:nvPr/>
          </p:nvSpPr>
          <p:spPr>
            <a:xfrm>
              <a:off x="3854600" y="1442300"/>
              <a:ext cx="158450" cy="480375"/>
            </a:xfrm>
            <a:custGeom>
              <a:avLst/>
              <a:gdLst/>
              <a:ahLst/>
              <a:cxnLst/>
              <a:rect l="l" t="t" r="r" b="b"/>
              <a:pathLst>
                <a:path w="6338" h="19215" extrusionOk="0">
                  <a:moveTo>
                    <a:pt x="0" y="1"/>
                  </a:moveTo>
                  <a:lnTo>
                    <a:pt x="0" y="19215"/>
                  </a:lnTo>
                  <a:lnTo>
                    <a:pt x="6338" y="19215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4"/>
            <p:cNvSpPr/>
            <p:nvPr/>
          </p:nvSpPr>
          <p:spPr>
            <a:xfrm>
              <a:off x="3865425" y="1470650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4"/>
            <p:cNvSpPr/>
            <p:nvPr/>
          </p:nvSpPr>
          <p:spPr>
            <a:xfrm>
              <a:off x="3865425" y="1855925"/>
              <a:ext cx="136800" cy="29225"/>
            </a:xfrm>
            <a:custGeom>
              <a:avLst/>
              <a:gdLst/>
              <a:ahLst/>
              <a:cxnLst/>
              <a:rect l="l" t="t" r="r" b="b"/>
              <a:pathLst>
                <a:path w="5472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71" y="1168"/>
                  </a:lnTo>
                  <a:lnTo>
                    <a:pt x="5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4"/>
            <p:cNvSpPr/>
            <p:nvPr/>
          </p:nvSpPr>
          <p:spPr>
            <a:xfrm>
              <a:off x="4033875" y="1442300"/>
              <a:ext cx="158475" cy="480375"/>
            </a:xfrm>
            <a:custGeom>
              <a:avLst/>
              <a:gdLst/>
              <a:ahLst/>
              <a:cxnLst/>
              <a:rect l="l" t="t" r="r" b="b"/>
              <a:pathLst>
                <a:path w="6339" h="19215" extrusionOk="0">
                  <a:moveTo>
                    <a:pt x="1" y="1"/>
                  </a:moveTo>
                  <a:lnTo>
                    <a:pt x="1" y="19215"/>
                  </a:lnTo>
                  <a:lnTo>
                    <a:pt x="6339" y="19215"/>
                  </a:lnTo>
                  <a:lnTo>
                    <a:pt x="6339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4"/>
            <p:cNvSpPr/>
            <p:nvPr/>
          </p:nvSpPr>
          <p:spPr>
            <a:xfrm>
              <a:off x="4044725" y="1470650"/>
              <a:ext cx="135950" cy="29225"/>
            </a:xfrm>
            <a:custGeom>
              <a:avLst/>
              <a:gdLst/>
              <a:ahLst/>
              <a:cxnLst/>
              <a:rect l="l" t="t" r="r" b="b"/>
              <a:pathLst>
                <a:path w="5438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38" y="1168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4"/>
            <p:cNvSpPr/>
            <p:nvPr/>
          </p:nvSpPr>
          <p:spPr>
            <a:xfrm>
              <a:off x="4044725" y="1855925"/>
              <a:ext cx="135950" cy="29225"/>
            </a:xfrm>
            <a:custGeom>
              <a:avLst/>
              <a:gdLst/>
              <a:ahLst/>
              <a:cxnLst/>
              <a:rect l="l" t="t" r="r" b="b"/>
              <a:pathLst>
                <a:path w="5438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5438" y="1168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4"/>
            <p:cNvSpPr/>
            <p:nvPr/>
          </p:nvSpPr>
          <p:spPr>
            <a:xfrm>
              <a:off x="2741300" y="1964350"/>
              <a:ext cx="195150" cy="472850"/>
            </a:xfrm>
            <a:custGeom>
              <a:avLst/>
              <a:gdLst/>
              <a:ahLst/>
              <a:cxnLst/>
              <a:rect l="l" t="t" r="r" b="b"/>
              <a:pathLst>
                <a:path w="7806" h="18914" extrusionOk="0">
                  <a:moveTo>
                    <a:pt x="2535" y="0"/>
                  </a:moveTo>
                  <a:lnTo>
                    <a:pt x="0" y="634"/>
                  </a:lnTo>
                  <a:lnTo>
                    <a:pt x="5271" y="18914"/>
                  </a:lnTo>
                  <a:lnTo>
                    <a:pt x="7806" y="18280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4"/>
            <p:cNvSpPr/>
            <p:nvPr/>
          </p:nvSpPr>
          <p:spPr>
            <a:xfrm>
              <a:off x="2752975" y="1992700"/>
              <a:ext cx="63400" cy="41725"/>
            </a:xfrm>
            <a:custGeom>
              <a:avLst/>
              <a:gdLst/>
              <a:ahLst/>
              <a:cxnLst/>
              <a:rect l="l" t="t" r="r" b="b"/>
              <a:pathLst>
                <a:path w="2536" h="1669" extrusionOk="0">
                  <a:moveTo>
                    <a:pt x="2202" y="1"/>
                  </a:moveTo>
                  <a:lnTo>
                    <a:pt x="0" y="534"/>
                  </a:lnTo>
                  <a:lnTo>
                    <a:pt x="334" y="1668"/>
                  </a:lnTo>
                  <a:lnTo>
                    <a:pt x="2535" y="1101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4"/>
            <p:cNvSpPr/>
            <p:nvPr/>
          </p:nvSpPr>
          <p:spPr>
            <a:xfrm>
              <a:off x="2858875" y="2358800"/>
              <a:ext cx="62575" cy="41725"/>
            </a:xfrm>
            <a:custGeom>
              <a:avLst/>
              <a:gdLst/>
              <a:ahLst/>
              <a:cxnLst/>
              <a:rect l="l" t="t" r="r" b="b"/>
              <a:pathLst>
                <a:path w="2503" h="1669" extrusionOk="0">
                  <a:moveTo>
                    <a:pt x="2202" y="0"/>
                  </a:moveTo>
                  <a:lnTo>
                    <a:pt x="1" y="534"/>
                  </a:lnTo>
                  <a:lnTo>
                    <a:pt x="301" y="1668"/>
                  </a:lnTo>
                  <a:lnTo>
                    <a:pt x="2502" y="1101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4"/>
            <p:cNvSpPr/>
            <p:nvPr/>
          </p:nvSpPr>
          <p:spPr>
            <a:xfrm>
              <a:off x="2928925" y="1964350"/>
              <a:ext cx="65900" cy="472850"/>
            </a:xfrm>
            <a:custGeom>
              <a:avLst/>
              <a:gdLst/>
              <a:ahLst/>
              <a:cxnLst/>
              <a:rect l="l" t="t" r="r" b="b"/>
              <a:pathLst>
                <a:path w="2636" h="18914" extrusionOk="0">
                  <a:moveTo>
                    <a:pt x="1" y="0"/>
                  </a:moveTo>
                  <a:lnTo>
                    <a:pt x="1" y="18914"/>
                  </a:lnTo>
                  <a:lnTo>
                    <a:pt x="2636" y="18914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4"/>
            <p:cNvSpPr/>
            <p:nvPr/>
          </p:nvSpPr>
          <p:spPr>
            <a:xfrm>
              <a:off x="2933100" y="1991875"/>
              <a:ext cx="57575" cy="29200"/>
            </a:xfrm>
            <a:custGeom>
              <a:avLst/>
              <a:gdLst/>
              <a:ahLst/>
              <a:cxnLst/>
              <a:rect l="l" t="t" r="r" b="b"/>
              <a:pathLst>
                <a:path w="2303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2302" y="1168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4"/>
            <p:cNvSpPr/>
            <p:nvPr/>
          </p:nvSpPr>
          <p:spPr>
            <a:xfrm>
              <a:off x="2933100" y="2371300"/>
              <a:ext cx="57575" cy="29225"/>
            </a:xfrm>
            <a:custGeom>
              <a:avLst/>
              <a:gdLst/>
              <a:ahLst/>
              <a:cxnLst/>
              <a:rect l="l" t="t" r="r" b="b"/>
              <a:pathLst>
                <a:path w="2303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2302" y="1168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4"/>
            <p:cNvSpPr/>
            <p:nvPr/>
          </p:nvSpPr>
          <p:spPr>
            <a:xfrm>
              <a:off x="2999825" y="1964350"/>
              <a:ext cx="65900" cy="472850"/>
            </a:xfrm>
            <a:custGeom>
              <a:avLst/>
              <a:gdLst/>
              <a:ahLst/>
              <a:cxnLst/>
              <a:rect l="l" t="t" r="r" b="b"/>
              <a:pathLst>
                <a:path w="2636" h="18914" extrusionOk="0">
                  <a:moveTo>
                    <a:pt x="0" y="0"/>
                  </a:moveTo>
                  <a:lnTo>
                    <a:pt x="0" y="18914"/>
                  </a:lnTo>
                  <a:lnTo>
                    <a:pt x="2635" y="18914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4"/>
            <p:cNvSpPr/>
            <p:nvPr/>
          </p:nvSpPr>
          <p:spPr>
            <a:xfrm>
              <a:off x="3003975" y="1991875"/>
              <a:ext cx="57575" cy="29200"/>
            </a:xfrm>
            <a:custGeom>
              <a:avLst/>
              <a:gdLst/>
              <a:ahLst/>
              <a:cxnLst/>
              <a:rect l="l" t="t" r="r" b="b"/>
              <a:pathLst>
                <a:path w="2303" h="1168" extrusionOk="0">
                  <a:moveTo>
                    <a:pt x="1" y="0"/>
                  </a:moveTo>
                  <a:lnTo>
                    <a:pt x="1" y="1168"/>
                  </a:lnTo>
                  <a:lnTo>
                    <a:pt x="2302" y="1168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4"/>
            <p:cNvSpPr/>
            <p:nvPr/>
          </p:nvSpPr>
          <p:spPr>
            <a:xfrm>
              <a:off x="3003975" y="2371300"/>
              <a:ext cx="57575" cy="29225"/>
            </a:xfrm>
            <a:custGeom>
              <a:avLst/>
              <a:gdLst/>
              <a:ahLst/>
              <a:cxnLst/>
              <a:rect l="l" t="t" r="r" b="b"/>
              <a:pathLst>
                <a:path w="2303" h="1169" extrusionOk="0">
                  <a:moveTo>
                    <a:pt x="1" y="1"/>
                  </a:moveTo>
                  <a:lnTo>
                    <a:pt x="1" y="1168"/>
                  </a:lnTo>
                  <a:lnTo>
                    <a:pt x="2302" y="1168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4"/>
            <p:cNvSpPr/>
            <p:nvPr/>
          </p:nvSpPr>
          <p:spPr>
            <a:xfrm>
              <a:off x="2255125" y="2267075"/>
              <a:ext cx="513725" cy="137625"/>
            </a:xfrm>
            <a:custGeom>
              <a:avLst/>
              <a:gdLst/>
              <a:ahLst/>
              <a:cxnLst/>
              <a:rect l="l" t="t" r="r" b="b"/>
              <a:pathLst>
                <a:path w="20549" h="5505" extrusionOk="0">
                  <a:moveTo>
                    <a:pt x="0" y="0"/>
                  </a:moveTo>
                  <a:lnTo>
                    <a:pt x="0" y="0"/>
                  </a:lnTo>
                  <a:cubicBezTo>
                    <a:pt x="734" y="1768"/>
                    <a:pt x="734" y="3736"/>
                    <a:pt x="0" y="5504"/>
                  </a:cubicBezTo>
                  <a:lnTo>
                    <a:pt x="18313" y="5504"/>
                  </a:lnTo>
                  <a:cubicBezTo>
                    <a:pt x="18313" y="5504"/>
                    <a:pt x="20548" y="4904"/>
                    <a:pt x="20548" y="2735"/>
                  </a:cubicBezTo>
                  <a:cubicBezTo>
                    <a:pt x="20281" y="1568"/>
                    <a:pt x="19481" y="567"/>
                    <a:pt x="18347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4"/>
            <p:cNvSpPr/>
            <p:nvPr/>
          </p:nvSpPr>
          <p:spPr>
            <a:xfrm>
              <a:off x="2257625" y="2267875"/>
              <a:ext cx="512875" cy="132650"/>
            </a:xfrm>
            <a:custGeom>
              <a:avLst/>
              <a:gdLst/>
              <a:ahLst/>
              <a:cxnLst/>
              <a:rect l="l" t="t" r="r" b="b"/>
              <a:pathLst>
                <a:path w="20515" h="5306" extrusionOk="0">
                  <a:moveTo>
                    <a:pt x="16976" y="1"/>
                  </a:moveTo>
                  <a:cubicBezTo>
                    <a:pt x="16868" y="1"/>
                    <a:pt x="16758" y="1"/>
                    <a:pt x="16645" y="1"/>
                  </a:cubicBezTo>
                  <a:lnTo>
                    <a:pt x="1635" y="1"/>
                  </a:lnTo>
                  <a:cubicBezTo>
                    <a:pt x="1546" y="1"/>
                    <a:pt x="879" y="46"/>
                    <a:pt x="424" y="46"/>
                  </a:cubicBezTo>
                  <a:cubicBezTo>
                    <a:pt x="197" y="46"/>
                    <a:pt x="22" y="35"/>
                    <a:pt x="0" y="1"/>
                  </a:cubicBezTo>
                  <a:lnTo>
                    <a:pt x="0" y="1"/>
                  </a:lnTo>
                  <a:cubicBezTo>
                    <a:pt x="167" y="335"/>
                    <a:pt x="300" y="735"/>
                    <a:pt x="367" y="1102"/>
                  </a:cubicBezTo>
                  <a:lnTo>
                    <a:pt x="18647" y="1102"/>
                  </a:lnTo>
                  <a:lnTo>
                    <a:pt x="18647" y="5305"/>
                  </a:lnTo>
                  <a:cubicBezTo>
                    <a:pt x="19714" y="4872"/>
                    <a:pt x="20415" y="3871"/>
                    <a:pt x="20448" y="2703"/>
                  </a:cubicBezTo>
                  <a:cubicBezTo>
                    <a:pt x="20515" y="1803"/>
                    <a:pt x="20048" y="969"/>
                    <a:pt x="19247" y="535"/>
                  </a:cubicBezTo>
                  <a:lnTo>
                    <a:pt x="19080" y="435"/>
                  </a:lnTo>
                  <a:cubicBezTo>
                    <a:pt x="18380" y="26"/>
                    <a:pt x="17731" y="1"/>
                    <a:pt x="169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4"/>
            <p:cNvSpPr/>
            <p:nvPr/>
          </p:nvSpPr>
          <p:spPr>
            <a:xfrm>
              <a:off x="2217600" y="2252050"/>
              <a:ext cx="563750" cy="171825"/>
            </a:xfrm>
            <a:custGeom>
              <a:avLst/>
              <a:gdLst/>
              <a:ahLst/>
              <a:cxnLst/>
              <a:rect l="l" t="t" r="r" b="b"/>
              <a:pathLst>
                <a:path w="22550" h="6873" extrusionOk="0">
                  <a:moveTo>
                    <a:pt x="901" y="1"/>
                  </a:moveTo>
                  <a:cubicBezTo>
                    <a:pt x="133" y="1"/>
                    <a:pt x="133" y="1168"/>
                    <a:pt x="901" y="1168"/>
                  </a:cubicBezTo>
                  <a:lnTo>
                    <a:pt x="19114" y="1168"/>
                  </a:lnTo>
                  <a:cubicBezTo>
                    <a:pt x="19134" y="1168"/>
                    <a:pt x="19155" y="1167"/>
                    <a:pt x="19175" y="1167"/>
                  </a:cubicBezTo>
                  <a:cubicBezTo>
                    <a:pt x="20417" y="1167"/>
                    <a:pt x="21482" y="2157"/>
                    <a:pt x="21482" y="3436"/>
                  </a:cubicBezTo>
                  <a:cubicBezTo>
                    <a:pt x="21482" y="4684"/>
                    <a:pt x="20416" y="5706"/>
                    <a:pt x="19173" y="5706"/>
                  </a:cubicBezTo>
                  <a:cubicBezTo>
                    <a:pt x="19153" y="5706"/>
                    <a:pt x="19134" y="5705"/>
                    <a:pt x="19114" y="5705"/>
                  </a:cubicBezTo>
                  <a:lnTo>
                    <a:pt x="734" y="5705"/>
                  </a:lnTo>
                  <a:cubicBezTo>
                    <a:pt x="0" y="5738"/>
                    <a:pt x="0" y="6806"/>
                    <a:pt x="734" y="6872"/>
                  </a:cubicBezTo>
                  <a:lnTo>
                    <a:pt x="19114" y="6872"/>
                  </a:lnTo>
                  <a:cubicBezTo>
                    <a:pt x="21015" y="6872"/>
                    <a:pt x="22549" y="5338"/>
                    <a:pt x="22549" y="3436"/>
                  </a:cubicBezTo>
                  <a:cubicBezTo>
                    <a:pt x="22549" y="1535"/>
                    <a:pt x="21015" y="1"/>
                    <a:pt x="19114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4"/>
            <p:cNvSpPr/>
            <p:nvPr/>
          </p:nvSpPr>
          <p:spPr>
            <a:xfrm>
              <a:off x="2233425" y="2097775"/>
              <a:ext cx="513725" cy="137625"/>
            </a:xfrm>
            <a:custGeom>
              <a:avLst/>
              <a:gdLst/>
              <a:ahLst/>
              <a:cxnLst/>
              <a:rect l="l" t="t" r="r" b="b"/>
              <a:pathLst>
                <a:path w="20549" h="5505" extrusionOk="0">
                  <a:moveTo>
                    <a:pt x="20549" y="1"/>
                  </a:moveTo>
                  <a:lnTo>
                    <a:pt x="2202" y="67"/>
                  </a:lnTo>
                  <a:cubicBezTo>
                    <a:pt x="1068" y="568"/>
                    <a:pt x="268" y="1568"/>
                    <a:pt x="1" y="2736"/>
                  </a:cubicBezTo>
                  <a:cubicBezTo>
                    <a:pt x="1" y="4904"/>
                    <a:pt x="2236" y="5505"/>
                    <a:pt x="2236" y="5505"/>
                  </a:cubicBezTo>
                  <a:lnTo>
                    <a:pt x="20549" y="5505"/>
                  </a:lnTo>
                  <a:cubicBezTo>
                    <a:pt x="19815" y="3737"/>
                    <a:pt x="19815" y="1769"/>
                    <a:pt x="20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4"/>
            <p:cNvSpPr/>
            <p:nvPr/>
          </p:nvSpPr>
          <p:spPr>
            <a:xfrm>
              <a:off x="2232600" y="2098600"/>
              <a:ext cx="512050" cy="132625"/>
            </a:xfrm>
            <a:custGeom>
              <a:avLst/>
              <a:gdLst/>
              <a:ahLst/>
              <a:cxnLst/>
              <a:rect l="l" t="t" r="r" b="b"/>
              <a:pathLst>
                <a:path w="20482" h="5305" extrusionOk="0">
                  <a:moveTo>
                    <a:pt x="3506" y="0"/>
                  </a:moveTo>
                  <a:cubicBezTo>
                    <a:pt x="2751" y="0"/>
                    <a:pt x="2102" y="26"/>
                    <a:pt x="1401" y="435"/>
                  </a:cubicBezTo>
                  <a:lnTo>
                    <a:pt x="1235" y="568"/>
                  </a:lnTo>
                  <a:cubicBezTo>
                    <a:pt x="467" y="1002"/>
                    <a:pt x="0" y="1836"/>
                    <a:pt x="34" y="2736"/>
                  </a:cubicBezTo>
                  <a:cubicBezTo>
                    <a:pt x="67" y="3870"/>
                    <a:pt x="768" y="4904"/>
                    <a:pt x="1835" y="5305"/>
                  </a:cubicBezTo>
                  <a:lnTo>
                    <a:pt x="1835" y="1102"/>
                  </a:lnTo>
                  <a:lnTo>
                    <a:pt x="20115" y="1102"/>
                  </a:lnTo>
                  <a:cubicBezTo>
                    <a:pt x="20182" y="735"/>
                    <a:pt x="20315" y="335"/>
                    <a:pt x="20482" y="1"/>
                  </a:cubicBezTo>
                  <a:lnTo>
                    <a:pt x="20482" y="1"/>
                  </a:lnTo>
                  <a:cubicBezTo>
                    <a:pt x="20460" y="34"/>
                    <a:pt x="20285" y="45"/>
                    <a:pt x="20058" y="45"/>
                  </a:cubicBezTo>
                  <a:cubicBezTo>
                    <a:pt x="19603" y="45"/>
                    <a:pt x="18936" y="1"/>
                    <a:pt x="18847" y="1"/>
                  </a:cubicBezTo>
                  <a:lnTo>
                    <a:pt x="3837" y="1"/>
                  </a:lnTo>
                  <a:cubicBezTo>
                    <a:pt x="3724" y="1"/>
                    <a:pt x="3614" y="0"/>
                    <a:pt x="35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4"/>
            <p:cNvSpPr/>
            <p:nvPr/>
          </p:nvSpPr>
          <p:spPr>
            <a:xfrm>
              <a:off x="2220925" y="2082775"/>
              <a:ext cx="563750" cy="171800"/>
            </a:xfrm>
            <a:custGeom>
              <a:avLst/>
              <a:gdLst/>
              <a:ahLst/>
              <a:cxnLst/>
              <a:rect l="l" t="t" r="r" b="b"/>
              <a:pathLst>
                <a:path w="22550" h="6872" extrusionOk="0">
                  <a:moveTo>
                    <a:pt x="3436" y="0"/>
                  </a:moveTo>
                  <a:cubicBezTo>
                    <a:pt x="1535" y="0"/>
                    <a:pt x="0" y="1535"/>
                    <a:pt x="0" y="3436"/>
                  </a:cubicBezTo>
                  <a:cubicBezTo>
                    <a:pt x="0" y="5337"/>
                    <a:pt x="1535" y="6872"/>
                    <a:pt x="3436" y="6872"/>
                  </a:cubicBezTo>
                  <a:lnTo>
                    <a:pt x="21816" y="6872"/>
                  </a:lnTo>
                  <a:cubicBezTo>
                    <a:pt x="22550" y="6805"/>
                    <a:pt x="22550" y="5738"/>
                    <a:pt x="21816" y="5671"/>
                  </a:cubicBezTo>
                  <a:lnTo>
                    <a:pt x="3436" y="5671"/>
                  </a:lnTo>
                  <a:cubicBezTo>
                    <a:pt x="434" y="5671"/>
                    <a:pt x="434" y="1168"/>
                    <a:pt x="3436" y="1168"/>
                  </a:cubicBezTo>
                  <a:lnTo>
                    <a:pt x="21649" y="1168"/>
                  </a:lnTo>
                  <a:cubicBezTo>
                    <a:pt x="22383" y="1134"/>
                    <a:pt x="22383" y="67"/>
                    <a:pt x="21649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4"/>
            <p:cNvSpPr/>
            <p:nvPr/>
          </p:nvSpPr>
          <p:spPr>
            <a:xfrm>
              <a:off x="4972900" y="2776600"/>
              <a:ext cx="513725" cy="137625"/>
            </a:xfrm>
            <a:custGeom>
              <a:avLst/>
              <a:gdLst/>
              <a:ahLst/>
              <a:cxnLst/>
              <a:rect l="l" t="t" r="r" b="b"/>
              <a:pathLst>
                <a:path w="20549" h="5505" extrusionOk="0">
                  <a:moveTo>
                    <a:pt x="0" y="0"/>
                  </a:moveTo>
                  <a:lnTo>
                    <a:pt x="0" y="0"/>
                  </a:lnTo>
                  <a:cubicBezTo>
                    <a:pt x="701" y="1768"/>
                    <a:pt x="701" y="3736"/>
                    <a:pt x="0" y="5504"/>
                  </a:cubicBezTo>
                  <a:lnTo>
                    <a:pt x="18280" y="5504"/>
                  </a:lnTo>
                  <a:cubicBezTo>
                    <a:pt x="18280" y="5504"/>
                    <a:pt x="20548" y="4937"/>
                    <a:pt x="20548" y="2769"/>
                  </a:cubicBezTo>
                  <a:cubicBezTo>
                    <a:pt x="20248" y="1568"/>
                    <a:pt x="19447" y="567"/>
                    <a:pt x="18346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4"/>
            <p:cNvSpPr/>
            <p:nvPr/>
          </p:nvSpPr>
          <p:spPr>
            <a:xfrm>
              <a:off x="4975400" y="2777425"/>
              <a:ext cx="512050" cy="132625"/>
            </a:xfrm>
            <a:custGeom>
              <a:avLst/>
              <a:gdLst/>
              <a:ahLst/>
              <a:cxnLst/>
              <a:rect l="l" t="t" r="r" b="b"/>
              <a:pathLst>
                <a:path w="20482" h="5305" extrusionOk="0">
                  <a:moveTo>
                    <a:pt x="1635" y="1"/>
                  </a:moveTo>
                  <a:cubicBezTo>
                    <a:pt x="1523" y="1"/>
                    <a:pt x="864" y="60"/>
                    <a:pt x="416" y="60"/>
                  </a:cubicBezTo>
                  <a:cubicBezTo>
                    <a:pt x="193" y="60"/>
                    <a:pt x="22" y="45"/>
                    <a:pt x="0" y="1"/>
                  </a:cubicBezTo>
                  <a:lnTo>
                    <a:pt x="0" y="1"/>
                  </a:lnTo>
                  <a:cubicBezTo>
                    <a:pt x="167" y="368"/>
                    <a:pt x="267" y="735"/>
                    <a:pt x="367" y="1135"/>
                  </a:cubicBezTo>
                  <a:lnTo>
                    <a:pt x="18647" y="1135"/>
                  </a:lnTo>
                  <a:lnTo>
                    <a:pt x="18647" y="5305"/>
                  </a:lnTo>
                  <a:cubicBezTo>
                    <a:pt x="19681" y="4871"/>
                    <a:pt x="20415" y="3870"/>
                    <a:pt x="20448" y="2736"/>
                  </a:cubicBezTo>
                  <a:cubicBezTo>
                    <a:pt x="20481" y="1835"/>
                    <a:pt x="20014" y="1001"/>
                    <a:pt x="19247" y="534"/>
                  </a:cubicBezTo>
                  <a:lnTo>
                    <a:pt x="19047" y="434"/>
                  </a:lnTo>
                  <a:cubicBezTo>
                    <a:pt x="18424" y="71"/>
                    <a:pt x="17862" y="31"/>
                    <a:pt x="17204" y="31"/>
                  </a:cubicBezTo>
                  <a:cubicBezTo>
                    <a:pt x="17016" y="31"/>
                    <a:pt x="16820" y="34"/>
                    <a:pt x="16612" y="34"/>
                  </a:cubicBezTo>
                  <a:lnTo>
                    <a:pt x="10374" y="34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4"/>
            <p:cNvSpPr/>
            <p:nvPr/>
          </p:nvSpPr>
          <p:spPr>
            <a:xfrm>
              <a:off x="4935350" y="2762425"/>
              <a:ext cx="562950" cy="170975"/>
            </a:xfrm>
            <a:custGeom>
              <a:avLst/>
              <a:gdLst/>
              <a:ahLst/>
              <a:cxnLst/>
              <a:rect l="l" t="t" r="r" b="b"/>
              <a:pathLst>
                <a:path w="22518" h="6839" extrusionOk="0">
                  <a:moveTo>
                    <a:pt x="868" y="0"/>
                  </a:moveTo>
                  <a:cubicBezTo>
                    <a:pt x="168" y="34"/>
                    <a:pt x="168" y="1101"/>
                    <a:pt x="868" y="1168"/>
                  </a:cubicBezTo>
                  <a:lnTo>
                    <a:pt x="19115" y="1168"/>
                  </a:lnTo>
                  <a:cubicBezTo>
                    <a:pt x="20349" y="1168"/>
                    <a:pt x="21350" y="2169"/>
                    <a:pt x="21350" y="3403"/>
                  </a:cubicBezTo>
                  <a:cubicBezTo>
                    <a:pt x="21350" y="4670"/>
                    <a:pt x="20349" y="5671"/>
                    <a:pt x="19115" y="5671"/>
                  </a:cubicBezTo>
                  <a:lnTo>
                    <a:pt x="735" y="5671"/>
                  </a:lnTo>
                  <a:cubicBezTo>
                    <a:pt x="1" y="5738"/>
                    <a:pt x="1" y="6772"/>
                    <a:pt x="735" y="6839"/>
                  </a:cubicBezTo>
                  <a:lnTo>
                    <a:pt x="19115" y="6839"/>
                  </a:lnTo>
                  <a:cubicBezTo>
                    <a:pt x="20983" y="6839"/>
                    <a:pt x="22517" y="5304"/>
                    <a:pt x="22517" y="3403"/>
                  </a:cubicBezTo>
                  <a:cubicBezTo>
                    <a:pt x="22517" y="1535"/>
                    <a:pt x="20983" y="0"/>
                    <a:pt x="19115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4"/>
            <p:cNvSpPr/>
            <p:nvPr/>
          </p:nvSpPr>
          <p:spPr>
            <a:xfrm>
              <a:off x="4950375" y="2607300"/>
              <a:ext cx="513725" cy="137625"/>
            </a:xfrm>
            <a:custGeom>
              <a:avLst/>
              <a:gdLst/>
              <a:ahLst/>
              <a:cxnLst/>
              <a:rect l="l" t="t" r="r" b="b"/>
              <a:pathLst>
                <a:path w="20549" h="5505" extrusionOk="0">
                  <a:moveTo>
                    <a:pt x="20548" y="1"/>
                  </a:moveTo>
                  <a:lnTo>
                    <a:pt x="2202" y="68"/>
                  </a:lnTo>
                  <a:cubicBezTo>
                    <a:pt x="1101" y="568"/>
                    <a:pt x="301" y="1569"/>
                    <a:pt x="0" y="2769"/>
                  </a:cubicBezTo>
                  <a:cubicBezTo>
                    <a:pt x="0" y="4904"/>
                    <a:pt x="2269" y="5505"/>
                    <a:pt x="2269" y="5505"/>
                  </a:cubicBezTo>
                  <a:lnTo>
                    <a:pt x="20548" y="5505"/>
                  </a:lnTo>
                  <a:cubicBezTo>
                    <a:pt x="19815" y="3737"/>
                    <a:pt x="19815" y="1769"/>
                    <a:pt x="20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4"/>
            <p:cNvSpPr/>
            <p:nvPr/>
          </p:nvSpPr>
          <p:spPr>
            <a:xfrm>
              <a:off x="4949550" y="2608150"/>
              <a:ext cx="512050" cy="132600"/>
            </a:xfrm>
            <a:custGeom>
              <a:avLst/>
              <a:gdLst/>
              <a:ahLst/>
              <a:cxnLst/>
              <a:rect l="l" t="t" r="r" b="b"/>
              <a:pathLst>
                <a:path w="20482" h="5304" extrusionOk="0">
                  <a:moveTo>
                    <a:pt x="18847" y="0"/>
                  </a:moveTo>
                  <a:lnTo>
                    <a:pt x="10107" y="34"/>
                  </a:lnTo>
                  <a:lnTo>
                    <a:pt x="3869" y="34"/>
                  </a:lnTo>
                  <a:cubicBezTo>
                    <a:pt x="3662" y="34"/>
                    <a:pt x="3466" y="30"/>
                    <a:pt x="3278" y="30"/>
                  </a:cubicBezTo>
                  <a:cubicBezTo>
                    <a:pt x="2619" y="30"/>
                    <a:pt x="2057" y="71"/>
                    <a:pt x="1434" y="434"/>
                  </a:cubicBezTo>
                  <a:lnTo>
                    <a:pt x="1268" y="567"/>
                  </a:lnTo>
                  <a:cubicBezTo>
                    <a:pt x="467" y="1001"/>
                    <a:pt x="0" y="1835"/>
                    <a:pt x="33" y="2735"/>
                  </a:cubicBezTo>
                  <a:cubicBezTo>
                    <a:pt x="67" y="3903"/>
                    <a:pt x="801" y="4904"/>
                    <a:pt x="1868" y="5304"/>
                  </a:cubicBezTo>
                  <a:lnTo>
                    <a:pt x="1868" y="1134"/>
                  </a:lnTo>
                  <a:lnTo>
                    <a:pt x="20114" y="1134"/>
                  </a:lnTo>
                  <a:cubicBezTo>
                    <a:pt x="20214" y="734"/>
                    <a:pt x="20315" y="367"/>
                    <a:pt x="20481" y="0"/>
                  </a:cubicBezTo>
                  <a:lnTo>
                    <a:pt x="20481" y="0"/>
                  </a:lnTo>
                  <a:cubicBezTo>
                    <a:pt x="20459" y="45"/>
                    <a:pt x="20289" y="59"/>
                    <a:pt x="20065" y="59"/>
                  </a:cubicBezTo>
                  <a:cubicBezTo>
                    <a:pt x="19618" y="59"/>
                    <a:pt x="18958" y="0"/>
                    <a:pt x="18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4"/>
            <p:cNvSpPr/>
            <p:nvPr/>
          </p:nvSpPr>
          <p:spPr>
            <a:xfrm>
              <a:off x="4938700" y="2593125"/>
              <a:ext cx="562925" cy="170975"/>
            </a:xfrm>
            <a:custGeom>
              <a:avLst/>
              <a:gdLst/>
              <a:ahLst/>
              <a:cxnLst/>
              <a:rect l="l" t="t" r="r" b="b"/>
              <a:pathLst>
                <a:path w="22517" h="6839" extrusionOk="0">
                  <a:moveTo>
                    <a:pt x="3436" y="1"/>
                  </a:moveTo>
                  <a:cubicBezTo>
                    <a:pt x="1535" y="1"/>
                    <a:pt x="0" y="1502"/>
                    <a:pt x="0" y="3403"/>
                  </a:cubicBezTo>
                  <a:cubicBezTo>
                    <a:pt x="0" y="5305"/>
                    <a:pt x="1535" y="6839"/>
                    <a:pt x="3436" y="6839"/>
                  </a:cubicBezTo>
                  <a:lnTo>
                    <a:pt x="21816" y="6839"/>
                  </a:lnTo>
                  <a:cubicBezTo>
                    <a:pt x="22516" y="6772"/>
                    <a:pt x="22516" y="5705"/>
                    <a:pt x="21816" y="5671"/>
                  </a:cubicBezTo>
                  <a:lnTo>
                    <a:pt x="3436" y="5671"/>
                  </a:lnTo>
                  <a:cubicBezTo>
                    <a:pt x="434" y="5671"/>
                    <a:pt x="434" y="1168"/>
                    <a:pt x="3436" y="1168"/>
                  </a:cubicBezTo>
                  <a:lnTo>
                    <a:pt x="21649" y="1168"/>
                  </a:lnTo>
                  <a:cubicBezTo>
                    <a:pt x="22350" y="1102"/>
                    <a:pt x="22350" y="34"/>
                    <a:pt x="21649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4"/>
            <p:cNvSpPr/>
            <p:nvPr/>
          </p:nvSpPr>
          <p:spPr>
            <a:xfrm>
              <a:off x="4962050" y="3751450"/>
              <a:ext cx="513725" cy="137625"/>
            </a:xfrm>
            <a:custGeom>
              <a:avLst/>
              <a:gdLst/>
              <a:ahLst/>
              <a:cxnLst/>
              <a:rect l="l" t="t" r="r" b="b"/>
              <a:pathLst>
                <a:path w="20549" h="5505" extrusionOk="0">
                  <a:moveTo>
                    <a:pt x="0" y="1"/>
                  </a:moveTo>
                  <a:cubicBezTo>
                    <a:pt x="701" y="1769"/>
                    <a:pt x="701" y="3737"/>
                    <a:pt x="0" y="5505"/>
                  </a:cubicBezTo>
                  <a:lnTo>
                    <a:pt x="18280" y="5505"/>
                  </a:lnTo>
                  <a:cubicBezTo>
                    <a:pt x="18280" y="5505"/>
                    <a:pt x="20548" y="4938"/>
                    <a:pt x="20548" y="2770"/>
                  </a:cubicBezTo>
                  <a:cubicBezTo>
                    <a:pt x="20282" y="1569"/>
                    <a:pt x="19448" y="568"/>
                    <a:pt x="18347" y="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4"/>
            <p:cNvSpPr/>
            <p:nvPr/>
          </p:nvSpPr>
          <p:spPr>
            <a:xfrm>
              <a:off x="4964550" y="3752300"/>
              <a:ext cx="512050" cy="133450"/>
            </a:xfrm>
            <a:custGeom>
              <a:avLst/>
              <a:gdLst/>
              <a:ahLst/>
              <a:cxnLst/>
              <a:rect l="l" t="t" r="r" b="b"/>
              <a:pathLst>
                <a:path w="20482" h="5338" extrusionOk="0">
                  <a:moveTo>
                    <a:pt x="1635" y="0"/>
                  </a:moveTo>
                  <a:cubicBezTo>
                    <a:pt x="1546" y="0"/>
                    <a:pt x="879" y="60"/>
                    <a:pt x="424" y="60"/>
                  </a:cubicBezTo>
                  <a:cubicBezTo>
                    <a:pt x="197" y="60"/>
                    <a:pt x="23" y="45"/>
                    <a:pt x="0" y="0"/>
                  </a:cubicBezTo>
                  <a:lnTo>
                    <a:pt x="0" y="0"/>
                  </a:lnTo>
                  <a:cubicBezTo>
                    <a:pt x="167" y="367"/>
                    <a:pt x="301" y="734"/>
                    <a:pt x="367" y="1134"/>
                  </a:cubicBezTo>
                  <a:lnTo>
                    <a:pt x="18647" y="1134"/>
                  </a:lnTo>
                  <a:lnTo>
                    <a:pt x="18647" y="5337"/>
                  </a:lnTo>
                  <a:cubicBezTo>
                    <a:pt x="19715" y="4904"/>
                    <a:pt x="20415" y="3903"/>
                    <a:pt x="20448" y="2736"/>
                  </a:cubicBezTo>
                  <a:cubicBezTo>
                    <a:pt x="20482" y="1835"/>
                    <a:pt x="20015" y="1001"/>
                    <a:pt x="19248" y="567"/>
                  </a:cubicBezTo>
                  <a:lnTo>
                    <a:pt x="19081" y="434"/>
                  </a:lnTo>
                  <a:cubicBezTo>
                    <a:pt x="18387" y="58"/>
                    <a:pt x="17743" y="33"/>
                    <a:pt x="16976" y="33"/>
                  </a:cubicBezTo>
                  <a:cubicBezTo>
                    <a:pt x="16858" y="33"/>
                    <a:pt x="16737" y="34"/>
                    <a:pt x="16612" y="34"/>
                  </a:cubicBezTo>
                  <a:lnTo>
                    <a:pt x="10375" y="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4"/>
            <p:cNvSpPr/>
            <p:nvPr/>
          </p:nvSpPr>
          <p:spPr>
            <a:xfrm>
              <a:off x="4924525" y="3737275"/>
              <a:ext cx="562925" cy="171000"/>
            </a:xfrm>
            <a:custGeom>
              <a:avLst/>
              <a:gdLst/>
              <a:ahLst/>
              <a:cxnLst/>
              <a:rect l="l" t="t" r="r" b="b"/>
              <a:pathLst>
                <a:path w="22517" h="6840" extrusionOk="0">
                  <a:moveTo>
                    <a:pt x="901" y="1"/>
                  </a:moveTo>
                  <a:cubicBezTo>
                    <a:pt x="100" y="1"/>
                    <a:pt x="100" y="1168"/>
                    <a:pt x="901" y="1168"/>
                  </a:cubicBezTo>
                  <a:lnTo>
                    <a:pt x="19114" y="1168"/>
                  </a:lnTo>
                  <a:cubicBezTo>
                    <a:pt x="19154" y="1166"/>
                    <a:pt x="19194" y="1165"/>
                    <a:pt x="19233" y="1165"/>
                  </a:cubicBezTo>
                  <a:cubicBezTo>
                    <a:pt x="20479" y="1165"/>
                    <a:pt x="21482" y="2175"/>
                    <a:pt x="21482" y="3403"/>
                  </a:cubicBezTo>
                  <a:cubicBezTo>
                    <a:pt x="21482" y="4664"/>
                    <a:pt x="20479" y="5675"/>
                    <a:pt x="19233" y="5675"/>
                  </a:cubicBezTo>
                  <a:cubicBezTo>
                    <a:pt x="19194" y="5675"/>
                    <a:pt x="19154" y="5674"/>
                    <a:pt x="19114" y="5672"/>
                  </a:cubicBezTo>
                  <a:lnTo>
                    <a:pt x="734" y="5672"/>
                  </a:lnTo>
                  <a:cubicBezTo>
                    <a:pt x="0" y="5738"/>
                    <a:pt x="0" y="6772"/>
                    <a:pt x="734" y="6839"/>
                  </a:cubicBezTo>
                  <a:lnTo>
                    <a:pt x="19114" y="6839"/>
                  </a:lnTo>
                  <a:cubicBezTo>
                    <a:pt x="20982" y="6839"/>
                    <a:pt x="22516" y="5305"/>
                    <a:pt x="22516" y="3403"/>
                  </a:cubicBezTo>
                  <a:cubicBezTo>
                    <a:pt x="22516" y="1535"/>
                    <a:pt x="20982" y="1"/>
                    <a:pt x="19114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4"/>
            <p:cNvSpPr/>
            <p:nvPr/>
          </p:nvSpPr>
          <p:spPr>
            <a:xfrm>
              <a:off x="4939525" y="3582175"/>
              <a:ext cx="514575" cy="137625"/>
            </a:xfrm>
            <a:custGeom>
              <a:avLst/>
              <a:gdLst/>
              <a:ahLst/>
              <a:cxnLst/>
              <a:rect l="l" t="t" r="r" b="b"/>
              <a:pathLst>
                <a:path w="20583" h="5505" extrusionOk="0">
                  <a:moveTo>
                    <a:pt x="20582" y="0"/>
                  </a:moveTo>
                  <a:lnTo>
                    <a:pt x="2236" y="100"/>
                  </a:lnTo>
                  <a:cubicBezTo>
                    <a:pt x="1102" y="601"/>
                    <a:pt x="301" y="1568"/>
                    <a:pt x="1" y="2769"/>
                  </a:cubicBezTo>
                  <a:cubicBezTo>
                    <a:pt x="1" y="4937"/>
                    <a:pt x="2269" y="5504"/>
                    <a:pt x="2269" y="5504"/>
                  </a:cubicBezTo>
                  <a:lnTo>
                    <a:pt x="20582" y="5504"/>
                  </a:lnTo>
                  <a:cubicBezTo>
                    <a:pt x="19848" y="3736"/>
                    <a:pt x="19848" y="1768"/>
                    <a:pt x="20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4"/>
            <p:cNvSpPr/>
            <p:nvPr/>
          </p:nvSpPr>
          <p:spPr>
            <a:xfrm>
              <a:off x="4938700" y="3583000"/>
              <a:ext cx="512050" cy="133450"/>
            </a:xfrm>
            <a:custGeom>
              <a:avLst/>
              <a:gdLst/>
              <a:ahLst/>
              <a:cxnLst/>
              <a:rect l="l" t="t" r="r" b="b"/>
              <a:pathLst>
                <a:path w="20482" h="5338" extrusionOk="0">
                  <a:moveTo>
                    <a:pt x="18847" y="1"/>
                  </a:moveTo>
                  <a:lnTo>
                    <a:pt x="10108" y="34"/>
                  </a:lnTo>
                  <a:lnTo>
                    <a:pt x="3870" y="34"/>
                  </a:lnTo>
                  <a:cubicBezTo>
                    <a:pt x="3662" y="34"/>
                    <a:pt x="3465" y="31"/>
                    <a:pt x="3274" y="31"/>
                  </a:cubicBezTo>
                  <a:cubicBezTo>
                    <a:pt x="2608" y="31"/>
                    <a:pt x="2031" y="71"/>
                    <a:pt x="1435" y="434"/>
                  </a:cubicBezTo>
                  <a:lnTo>
                    <a:pt x="1268" y="568"/>
                  </a:lnTo>
                  <a:cubicBezTo>
                    <a:pt x="467" y="1001"/>
                    <a:pt x="0" y="1835"/>
                    <a:pt x="34" y="2736"/>
                  </a:cubicBezTo>
                  <a:cubicBezTo>
                    <a:pt x="100" y="3904"/>
                    <a:pt x="801" y="4904"/>
                    <a:pt x="1868" y="5338"/>
                  </a:cubicBezTo>
                  <a:lnTo>
                    <a:pt x="1868" y="1135"/>
                  </a:lnTo>
                  <a:lnTo>
                    <a:pt x="20115" y="1135"/>
                  </a:lnTo>
                  <a:cubicBezTo>
                    <a:pt x="20181" y="735"/>
                    <a:pt x="20315" y="368"/>
                    <a:pt x="20482" y="1"/>
                  </a:cubicBezTo>
                  <a:lnTo>
                    <a:pt x="20482" y="1"/>
                  </a:lnTo>
                  <a:cubicBezTo>
                    <a:pt x="20459" y="45"/>
                    <a:pt x="20285" y="60"/>
                    <a:pt x="20058" y="60"/>
                  </a:cubicBezTo>
                  <a:cubicBezTo>
                    <a:pt x="19603" y="60"/>
                    <a:pt x="18936" y="1"/>
                    <a:pt x="188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4"/>
            <p:cNvSpPr/>
            <p:nvPr/>
          </p:nvSpPr>
          <p:spPr>
            <a:xfrm>
              <a:off x="4927850" y="3568000"/>
              <a:ext cx="562925" cy="170975"/>
            </a:xfrm>
            <a:custGeom>
              <a:avLst/>
              <a:gdLst/>
              <a:ahLst/>
              <a:cxnLst/>
              <a:rect l="l" t="t" r="r" b="b"/>
              <a:pathLst>
                <a:path w="22517" h="6839" extrusionOk="0">
                  <a:moveTo>
                    <a:pt x="3437" y="0"/>
                  </a:moveTo>
                  <a:cubicBezTo>
                    <a:pt x="1535" y="0"/>
                    <a:pt x="1" y="1535"/>
                    <a:pt x="1" y="3403"/>
                  </a:cubicBezTo>
                  <a:cubicBezTo>
                    <a:pt x="1" y="5304"/>
                    <a:pt x="1535" y="6839"/>
                    <a:pt x="3437" y="6839"/>
                  </a:cubicBezTo>
                  <a:lnTo>
                    <a:pt x="21816" y="6839"/>
                  </a:lnTo>
                  <a:cubicBezTo>
                    <a:pt x="22517" y="6772"/>
                    <a:pt x="22517" y="5738"/>
                    <a:pt x="21816" y="5671"/>
                  </a:cubicBezTo>
                  <a:lnTo>
                    <a:pt x="3437" y="5671"/>
                  </a:lnTo>
                  <a:cubicBezTo>
                    <a:pt x="434" y="5671"/>
                    <a:pt x="434" y="1168"/>
                    <a:pt x="3437" y="1168"/>
                  </a:cubicBezTo>
                  <a:lnTo>
                    <a:pt x="21650" y="1168"/>
                  </a:lnTo>
                  <a:cubicBezTo>
                    <a:pt x="22350" y="1101"/>
                    <a:pt x="22350" y="34"/>
                    <a:pt x="21650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4"/>
            <p:cNvSpPr/>
            <p:nvPr/>
          </p:nvSpPr>
          <p:spPr>
            <a:xfrm>
              <a:off x="4149800" y="3751450"/>
              <a:ext cx="513725" cy="137625"/>
            </a:xfrm>
            <a:custGeom>
              <a:avLst/>
              <a:gdLst/>
              <a:ahLst/>
              <a:cxnLst/>
              <a:rect l="l" t="t" r="r" b="b"/>
              <a:pathLst>
                <a:path w="20549" h="5505" extrusionOk="0">
                  <a:moveTo>
                    <a:pt x="1" y="1"/>
                  </a:moveTo>
                  <a:lnTo>
                    <a:pt x="1" y="1"/>
                  </a:lnTo>
                  <a:cubicBezTo>
                    <a:pt x="701" y="1769"/>
                    <a:pt x="701" y="3737"/>
                    <a:pt x="1" y="5505"/>
                  </a:cubicBezTo>
                  <a:lnTo>
                    <a:pt x="18280" y="5505"/>
                  </a:lnTo>
                  <a:cubicBezTo>
                    <a:pt x="18280" y="5505"/>
                    <a:pt x="20549" y="4938"/>
                    <a:pt x="20549" y="2770"/>
                  </a:cubicBezTo>
                  <a:cubicBezTo>
                    <a:pt x="20248" y="1569"/>
                    <a:pt x="19448" y="568"/>
                    <a:pt x="18347" y="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4"/>
            <p:cNvSpPr/>
            <p:nvPr/>
          </p:nvSpPr>
          <p:spPr>
            <a:xfrm>
              <a:off x="4152300" y="3752300"/>
              <a:ext cx="512050" cy="133450"/>
            </a:xfrm>
            <a:custGeom>
              <a:avLst/>
              <a:gdLst/>
              <a:ahLst/>
              <a:cxnLst/>
              <a:rect l="l" t="t" r="r" b="b"/>
              <a:pathLst>
                <a:path w="20482" h="5338" extrusionOk="0">
                  <a:moveTo>
                    <a:pt x="1635" y="0"/>
                  </a:moveTo>
                  <a:cubicBezTo>
                    <a:pt x="1524" y="0"/>
                    <a:pt x="864" y="60"/>
                    <a:pt x="417" y="60"/>
                  </a:cubicBezTo>
                  <a:cubicBezTo>
                    <a:pt x="193" y="60"/>
                    <a:pt x="23" y="45"/>
                    <a:pt x="1" y="0"/>
                  </a:cubicBezTo>
                  <a:lnTo>
                    <a:pt x="1" y="0"/>
                  </a:lnTo>
                  <a:cubicBezTo>
                    <a:pt x="167" y="367"/>
                    <a:pt x="267" y="734"/>
                    <a:pt x="368" y="1134"/>
                  </a:cubicBezTo>
                  <a:lnTo>
                    <a:pt x="18647" y="1134"/>
                  </a:lnTo>
                  <a:lnTo>
                    <a:pt x="18647" y="5337"/>
                  </a:lnTo>
                  <a:cubicBezTo>
                    <a:pt x="19681" y="4904"/>
                    <a:pt x="20415" y="3903"/>
                    <a:pt x="20449" y="2736"/>
                  </a:cubicBezTo>
                  <a:cubicBezTo>
                    <a:pt x="20482" y="1835"/>
                    <a:pt x="20015" y="1001"/>
                    <a:pt x="19248" y="567"/>
                  </a:cubicBezTo>
                  <a:lnTo>
                    <a:pt x="19048" y="434"/>
                  </a:lnTo>
                  <a:cubicBezTo>
                    <a:pt x="18383" y="58"/>
                    <a:pt x="17743" y="33"/>
                    <a:pt x="16976" y="33"/>
                  </a:cubicBezTo>
                  <a:cubicBezTo>
                    <a:pt x="16858" y="33"/>
                    <a:pt x="16737" y="34"/>
                    <a:pt x="16612" y="34"/>
                  </a:cubicBezTo>
                  <a:lnTo>
                    <a:pt x="10375" y="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4"/>
            <p:cNvSpPr/>
            <p:nvPr/>
          </p:nvSpPr>
          <p:spPr>
            <a:xfrm>
              <a:off x="4111450" y="3737275"/>
              <a:ext cx="563750" cy="171000"/>
            </a:xfrm>
            <a:custGeom>
              <a:avLst/>
              <a:gdLst/>
              <a:ahLst/>
              <a:cxnLst/>
              <a:rect l="l" t="t" r="r" b="b"/>
              <a:pathLst>
                <a:path w="22550" h="6840" extrusionOk="0">
                  <a:moveTo>
                    <a:pt x="901" y="1"/>
                  </a:moveTo>
                  <a:cubicBezTo>
                    <a:pt x="134" y="1"/>
                    <a:pt x="134" y="1168"/>
                    <a:pt x="901" y="1168"/>
                  </a:cubicBezTo>
                  <a:lnTo>
                    <a:pt x="19114" y="1168"/>
                  </a:lnTo>
                  <a:cubicBezTo>
                    <a:pt x="19154" y="1166"/>
                    <a:pt x="19193" y="1165"/>
                    <a:pt x="19233" y="1165"/>
                  </a:cubicBezTo>
                  <a:cubicBezTo>
                    <a:pt x="20479" y="1165"/>
                    <a:pt x="21482" y="2175"/>
                    <a:pt x="21482" y="3403"/>
                  </a:cubicBezTo>
                  <a:cubicBezTo>
                    <a:pt x="21482" y="4664"/>
                    <a:pt x="20479" y="5675"/>
                    <a:pt x="19233" y="5675"/>
                  </a:cubicBezTo>
                  <a:cubicBezTo>
                    <a:pt x="19193" y="5675"/>
                    <a:pt x="19154" y="5674"/>
                    <a:pt x="19114" y="5672"/>
                  </a:cubicBezTo>
                  <a:lnTo>
                    <a:pt x="734" y="5672"/>
                  </a:lnTo>
                  <a:cubicBezTo>
                    <a:pt x="0" y="5738"/>
                    <a:pt x="0" y="6772"/>
                    <a:pt x="734" y="6839"/>
                  </a:cubicBezTo>
                  <a:lnTo>
                    <a:pt x="19147" y="6839"/>
                  </a:lnTo>
                  <a:cubicBezTo>
                    <a:pt x="21015" y="6839"/>
                    <a:pt x="22550" y="5305"/>
                    <a:pt x="22550" y="3403"/>
                  </a:cubicBezTo>
                  <a:cubicBezTo>
                    <a:pt x="22550" y="1535"/>
                    <a:pt x="21015" y="1"/>
                    <a:pt x="19147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4"/>
            <p:cNvSpPr/>
            <p:nvPr/>
          </p:nvSpPr>
          <p:spPr>
            <a:xfrm>
              <a:off x="4149800" y="3582175"/>
              <a:ext cx="513725" cy="137625"/>
            </a:xfrm>
            <a:custGeom>
              <a:avLst/>
              <a:gdLst/>
              <a:ahLst/>
              <a:cxnLst/>
              <a:rect l="l" t="t" r="r" b="b"/>
              <a:pathLst>
                <a:path w="20549" h="5505" extrusionOk="0">
                  <a:moveTo>
                    <a:pt x="1" y="0"/>
                  </a:moveTo>
                  <a:lnTo>
                    <a:pt x="1" y="0"/>
                  </a:lnTo>
                  <a:cubicBezTo>
                    <a:pt x="701" y="1768"/>
                    <a:pt x="701" y="3736"/>
                    <a:pt x="1" y="5504"/>
                  </a:cubicBezTo>
                  <a:lnTo>
                    <a:pt x="18280" y="5504"/>
                  </a:lnTo>
                  <a:cubicBezTo>
                    <a:pt x="18280" y="5504"/>
                    <a:pt x="20549" y="4937"/>
                    <a:pt x="20549" y="2769"/>
                  </a:cubicBezTo>
                  <a:cubicBezTo>
                    <a:pt x="20248" y="1568"/>
                    <a:pt x="19448" y="601"/>
                    <a:pt x="18347" y="1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4"/>
            <p:cNvSpPr/>
            <p:nvPr/>
          </p:nvSpPr>
          <p:spPr>
            <a:xfrm>
              <a:off x="4152300" y="3583000"/>
              <a:ext cx="512050" cy="133450"/>
            </a:xfrm>
            <a:custGeom>
              <a:avLst/>
              <a:gdLst/>
              <a:ahLst/>
              <a:cxnLst/>
              <a:rect l="l" t="t" r="r" b="b"/>
              <a:pathLst>
                <a:path w="20482" h="5338" extrusionOk="0">
                  <a:moveTo>
                    <a:pt x="1635" y="1"/>
                  </a:moveTo>
                  <a:cubicBezTo>
                    <a:pt x="1524" y="1"/>
                    <a:pt x="864" y="60"/>
                    <a:pt x="417" y="60"/>
                  </a:cubicBezTo>
                  <a:cubicBezTo>
                    <a:pt x="193" y="60"/>
                    <a:pt x="23" y="45"/>
                    <a:pt x="1" y="1"/>
                  </a:cubicBezTo>
                  <a:lnTo>
                    <a:pt x="1" y="1"/>
                  </a:lnTo>
                  <a:cubicBezTo>
                    <a:pt x="167" y="368"/>
                    <a:pt x="267" y="735"/>
                    <a:pt x="368" y="1135"/>
                  </a:cubicBezTo>
                  <a:lnTo>
                    <a:pt x="18647" y="1135"/>
                  </a:lnTo>
                  <a:lnTo>
                    <a:pt x="18647" y="5338"/>
                  </a:lnTo>
                  <a:cubicBezTo>
                    <a:pt x="19681" y="4904"/>
                    <a:pt x="20415" y="3904"/>
                    <a:pt x="20449" y="2736"/>
                  </a:cubicBezTo>
                  <a:cubicBezTo>
                    <a:pt x="20482" y="1835"/>
                    <a:pt x="20015" y="1001"/>
                    <a:pt x="19248" y="568"/>
                  </a:cubicBezTo>
                  <a:lnTo>
                    <a:pt x="19048" y="434"/>
                  </a:lnTo>
                  <a:cubicBezTo>
                    <a:pt x="18451" y="71"/>
                    <a:pt x="17874" y="31"/>
                    <a:pt x="17208" y="31"/>
                  </a:cubicBezTo>
                  <a:cubicBezTo>
                    <a:pt x="17018" y="31"/>
                    <a:pt x="16820" y="34"/>
                    <a:pt x="16612" y="34"/>
                  </a:cubicBezTo>
                  <a:lnTo>
                    <a:pt x="10375" y="34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4"/>
            <p:cNvSpPr/>
            <p:nvPr/>
          </p:nvSpPr>
          <p:spPr>
            <a:xfrm>
              <a:off x="4111450" y="3568000"/>
              <a:ext cx="563750" cy="170975"/>
            </a:xfrm>
            <a:custGeom>
              <a:avLst/>
              <a:gdLst/>
              <a:ahLst/>
              <a:cxnLst/>
              <a:rect l="l" t="t" r="r" b="b"/>
              <a:pathLst>
                <a:path w="22550" h="6839" extrusionOk="0">
                  <a:moveTo>
                    <a:pt x="901" y="0"/>
                  </a:moveTo>
                  <a:cubicBezTo>
                    <a:pt x="200" y="34"/>
                    <a:pt x="200" y="1101"/>
                    <a:pt x="901" y="1168"/>
                  </a:cubicBezTo>
                  <a:lnTo>
                    <a:pt x="19114" y="1168"/>
                  </a:lnTo>
                  <a:cubicBezTo>
                    <a:pt x="20348" y="1168"/>
                    <a:pt x="21382" y="2169"/>
                    <a:pt x="21382" y="3403"/>
                  </a:cubicBezTo>
                  <a:cubicBezTo>
                    <a:pt x="21382" y="4670"/>
                    <a:pt x="20348" y="5671"/>
                    <a:pt x="19114" y="5671"/>
                  </a:cubicBezTo>
                  <a:lnTo>
                    <a:pt x="734" y="5671"/>
                  </a:lnTo>
                  <a:cubicBezTo>
                    <a:pt x="0" y="5738"/>
                    <a:pt x="0" y="6772"/>
                    <a:pt x="734" y="6839"/>
                  </a:cubicBezTo>
                  <a:lnTo>
                    <a:pt x="19147" y="6839"/>
                  </a:lnTo>
                  <a:cubicBezTo>
                    <a:pt x="21015" y="6839"/>
                    <a:pt x="22550" y="5304"/>
                    <a:pt x="22550" y="3403"/>
                  </a:cubicBezTo>
                  <a:cubicBezTo>
                    <a:pt x="22550" y="1535"/>
                    <a:pt x="21015" y="0"/>
                    <a:pt x="19147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4"/>
            <p:cNvSpPr/>
            <p:nvPr/>
          </p:nvSpPr>
          <p:spPr>
            <a:xfrm>
              <a:off x="2217600" y="3751450"/>
              <a:ext cx="514550" cy="137625"/>
            </a:xfrm>
            <a:custGeom>
              <a:avLst/>
              <a:gdLst/>
              <a:ahLst/>
              <a:cxnLst/>
              <a:rect l="l" t="t" r="r" b="b"/>
              <a:pathLst>
                <a:path w="20582" h="5505" extrusionOk="0">
                  <a:moveTo>
                    <a:pt x="0" y="1"/>
                  </a:moveTo>
                  <a:lnTo>
                    <a:pt x="0" y="1"/>
                  </a:lnTo>
                  <a:cubicBezTo>
                    <a:pt x="734" y="1769"/>
                    <a:pt x="734" y="3737"/>
                    <a:pt x="0" y="5505"/>
                  </a:cubicBezTo>
                  <a:lnTo>
                    <a:pt x="18313" y="5505"/>
                  </a:lnTo>
                  <a:cubicBezTo>
                    <a:pt x="18313" y="5505"/>
                    <a:pt x="20581" y="4938"/>
                    <a:pt x="20581" y="2770"/>
                  </a:cubicBezTo>
                  <a:cubicBezTo>
                    <a:pt x="20281" y="1569"/>
                    <a:pt x="19481" y="568"/>
                    <a:pt x="18380" y="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4"/>
            <p:cNvSpPr/>
            <p:nvPr/>
          </p:nvSpPr>
          <p:spPr>
            <a:xfrm>
              <a:off x="2220925" y="3752300"/>
              <a:ext cx="512050" cy="133450"/>
            </a:xfrm>
            <a:custGeom>
              <a:avLst/>
              <a:gdLst/>
              <a:ahLst/>
              <a:cxnLst/>
              <a:rect l="l" t="t" r="r" b="b"/>
              <a:pathLst>
                <a:path w="20482" h="5338" extrusionOk="0">
                  <a:moveTo>
                    <a:pt x="1635" y="0"/>
                  </a:moveTo>
                  <a:cubicBezTo>
                    <a:pt x="1524" y="0"/>
                    <a:pt x="864" y="60"/>
                    <a:pt x="417" y="60"/>
                  </a:cubicBezTo>
                  <a:cubicBezTo>
                    <a:pt x="193" y="60"/>
                    <a:pt x="23" y="45"/>
                    <a:pt x="0" y="0"/>
                  </a:cubicBezTo>
                  <a:lnTo>
                    <a:pt x="0" y="0"/>
                  </a:lnTo>
                  <a:cubicBezTo>
                    <a:pt x="167" y="367"/>
                    <a:pt x="267" y="734"/>
                    <a:pt x="334" y="1134"/>
                  </a:cubicBezTo>
                  <a:lnTo>
                    <a:pt x="18614" y="1134"/>
                  </a:lnTo>
                  <a:lnTo>
                    <a:pt x="18614" y="5337"/>
                  </a:lnTo>
                  <a:cubicBezTo>
                    <a:pt x="19681" y="4904"/>
                    <a:pt x="20415" y="3903"/>
                    <a:pt x="20448" y="2736"/>
                  </a:cubicBezTo>
                  <a:cubicBezTo>
                    <a:pt x="20482" y="1835"/>
                    <a:pt x="20015" y="1001"/>
                    <a:pt x="19248" y="567"/>
                  </a:cubicBezTo>
                  <a:lnTo>
                    <a:pt x="19047" y="434"/>
                  </a:lnTo>
                  <a:cubicBezTo>
                    <a:pt x="18354" y="58"/>
                    <a:pt x="17735" y="33"/>
                    <a:pt x="16974" y="33"/>
                  </a:cubicBezTo>
                  <a:cubicBezTo>
                    <a:pt x="16857" y="33"/>
                    <a:pt x="16737" y="34"/>
                    <a:pt x="16612" y="34"/>
                  </a:cubicBezTo>
                  <a:lnTo>
                    <a:pt x="10375" y="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4"/>
            <p:cNvSpPr/>
            <p:nvPr/>
          </p:nvSpPr>
          <p:spPr>
            <a:xfrm>
              <a:off x="2180900" y="3737275"/>
              <a:ext cx="562925" cy="171000"/>
            </a:xfrm>
            <a:custGeom>
              <a:avLst/>
              <a:gdLst/>
              <a:ahLst/>
              <a:cxnLst/>
              <a:rect l="l" t="t" r="r" b="b"/>
              <a:pathLst>
                <a:path w="22517" h="6840" extrusionOk="0">
                  <a:moveTo>
                    <a:pt x="868" y="1"/>
                  </a:moveTo>
                  <a:cubicBezTo>
                    <a:pt x="100" y="1"/>
                    <a:pt x="100" y="1168"/>
                    <a:pt x="868" y="1168"/>
                  </a:cubicBezTo>
                  <a:lnTo>
                    <a:pt x="19081" y="1168"/>
                  </a:lnTo>
                  <a:cubicBezTo>
                    <a:pt x="19120" y="1166"/>
                    <a:pt x="19160" y="1165"/>
                    <a:pt x="19200" y="1165"/>
                  </a:cubicBezTo>
                  <a:cubicBezTo>
                    <a:pt x="20446" y="1165"/>
                    <a:pt x="21449" y="2175"/>
                    <a:pt x="21449" y="3403"/>
                  </a:cubicBezTo>
                  <a:cubicBezTo>
                    <a:pt x="21449" y="4664"/>
                    <a:pt x="20446" y="5675"/>
                    <a:pt x="19200" y="5675"/>
                  </a:cubicBezTo>
                  <a:cubicBezTo>
                    <a:pt x="19160" y="5675"/>
                    <a:pt x="19120" y="5674"/>
                    <a:pt x="19081" y="5672"/>
                  </a:cubicBezTo>
                  <a:lnTo>
                    <a:pt x="701" y="5672"/>
                  </a:lnTo>
                  <a:cubicBezTo>
                    <a:pt x="0" y="5738"/>
                    <a:pt x="0" y="6772"/>
                    <a:pt x="701" y="6839"/>
                  </a:cubicBezTo>
                  <a:lnTo>
                    <a:pt x="19081" y="6839"/>
                  </a:lnTo>
                  <a:cubicBezTo>
                    <a:pt x="20982" y="6839"/>
                    <a:pt x="22516" y="5305"/>
                    <a:pt x="22516" y="3403"/>
                  </a:cubicBezTo>
                  <a:cubicBezTo>
                    <a:pt x="22516" y="1535"/>
                    <a:pt x="20982" y="1"/>
                    <a:pt x="19081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4"/>
            <p:cNvSpPr/>
            <p:nvPr/>
          </p:nvSpPr>
          <p:spPr>
            <a:xfrm>
              <a:off x="2195900" y="3582175"/>
              <a:ext cx="513725" cy="137625"/>
            </a:xfrm>
            <a:custGeom>
              <a:avLst/>
              <a:gdLst/>
              <a:ahLst/>
              <a:cxnLst/>
              <a:rect l="l" t="t" r="r" b="b"/>
              <a:pathLst>
                <a:path w="20549" h="5505" extrusionOk="0">
                  <a:moveTo>
                    <a:pt x="20549" y="0"/>
                  </a:moveTo>
                  <a:lnTo>
                    <a:pt x="2202" y="67"/>
                  </a:lnTo>
                  <a:cubicBezTo>
                    <a:pt x="1102" y="567"/>
                    <a:pt x="268" y="1568"/>
                    <a:pt x="1" y="2769"/>
                  </a:cubicBezTo>
                  <a:cubicBezTo>
                    <a:pt x="1" y="4937"/>
                    <a:pt x="2269" y="5504"/>
                    <a:pt x="2269" y="5504"/>
                  </a:cubicBezTo>
                  <a:lnTo>
                    <a:pt x="20549" y="5504"/>
                  </a:lnTo>
                  <a:cubicBezTo>
                    <a:pt x="19848" y="3736"/>
                    <a:pt x="19848" y="1768"/>
                    <a:pt x="20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4"/>
            <p:cNvSpPr/>
            <p:nvPr/>
          </p:nvSpPr>
          <p:spPr>
            <a:xfrm>
              <a:off x="2195075" y="3583000"/>
              <a:ext cx="512050" cy="133450"/>
            </a:xfrm>
            <a:custGeom>
              <a:avLst/>
              <a:gdLst/>
              <a:ahLst/>
              <a:cxnLst/>
              <a:rect l="l" t="t" r="r" b="b"/>
              <a:pathLst>
                <a:path w="20482" h="5338" extrusionOk="0">
                  <a:moveTo>
                    <a:pt x="18847" y="1"/>
                  </a:moveTo>
                  <a:lnTo>
                    <a:pt x="10108" y="34"/>
                  </a:lnTo>
                  <a:lnTo>
                    <a:pt x="3870" y="34"/>
                  </a:lnTo>
                  <a:cubicBezTo>
                    <a:pt x="3662" y="34"/>
                    <a:pt x="3465" y="31"/>
                    <a:pt x="3274" y="31"/>
                  </a:cubicBezTo>
                  <a:cubicBezTo>
                    <a:pt x="2608" y="31"/>
                    <a:pt x="2031" y="71"/>
                    <a:pt x="1435" y="434"/>
                  </a:cubicBezTo>
                  <a:lnTo>
                    <a:pt x="1235" y="568"/>
                  </a:lnTo>
                  <a:cubicBezTo>
                    <a:pt x="467" y="1001"/>
                    <a:pt x="0" y="1835"/>
                    <a:pt x="34" y="2736"/>
                  </a:cubicBezTo>
                  <a:cubicBezTo>
                    <a:pt x="67" y="3904"/>
                    <a:pt x="801" y="4904"/>
                    <a:pt x="1868" y="5338"/>
                  </a:cubicBezTo>
                  <a:lnTo>
                    <a:pt x="1868" y="1135"/>
                  </a:lnTo>
                  <a:lnTo>
                    <a:pt x="20115" y="1135"/>
                  </a:lnTo>
                  <a:cubicBezTo>
                    <a:pt x="20215" y="735"/>
                    <a:pt x="20315" y="368"/>
                    <a:pt x="20482" y="1"/>
                  </a:cubicBezTo>
                  <a:lnTo>
                    <a:pt x="20482" y="1"/>
                  </a:lnTo>
                  <a:cubicBezTo>
                    <a:pt x="20459" y="45"/>
                    <a:pt x="20289" y="60"/>
                    <a:pt x="20065" y="60"/>
                  </a:cubicBezTo>
                  <a:cubicBezTo>
                    <a:pt x="19618" y="60"/>
                    <a:pt x="18958" y="1"/>
                    <a:pt x="188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4"/>
            <p:cNvSpPr/>
            <p:nvPr/>
          </p:nvSpPr>
          <p:spPr>
            <a:xfrm>
              <a:off x="2184225" y="3568000"/>
              <a:ext cx="562925" cy="170975"/>
            </a:xfrm>
            <a:custGeom>
              <a:avLst/>
              <a:gdLst/>
              <a:ahLst/>
              <a:cxnLst/>
              <a:rect l="l" t="t" r="r" b="b"/>
              <a:pathLst>
                <a:path w="22517" h="6839" extrusionOk="0">
                  <a:moveTo>
                    <a:pt x="3403" y="0"/>
                  </a:moveTo>
                  <a:cubicBezTo>
                    <a:pt x="1535" y="0"/>
                    <a:pt x="1" y="1535"/>
                    <a:pt x="1" y="3403"/>
                  </a:cubicBezTo>
                  <a:cubicBezTo>
                    <a:pt x="1" y="5304"/>
                    <a:pt x="1535" y="6839"/>
                    <a:pt x="3403" y="6839"/>
                  </a:cubicBezTo>
                  <a:lnTo>
                    <a:pt x="21783" y="6839"/>
                  </a:lnTo>
                  <a:cubicBezTo>
                    <a:pt x="22517" y="6772"/>
                    <a:pt x="22517" y="5738"/>
                    <a:pt x="21783" y="5671"/>
                  </a:cubicBezTo>
                  <a:lnTo>
                    <a:pt x="3403" y="5671"/>
                  </a:lnTo>
                  <a:cubicBezTo>
                    <a:pt x="401" y="5671"/>
                    <a:pt x="401" y="1168"/>
                    <a:pt x="3403" y="1168"/>
                  </a:cubicBezTo>
                  <a:lnTo>
                    <a:pt x="21650" y="1168"/>
                  </a:lnTo>
                  <a:cubicBezTo>
                    <a:pt x="22350" y="1101"/>
                    <a:pt x="22350" y="34"/>
                    <a:pt x="21650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4"/>
            <p:cNvSpPr/>
            <p:nvPr/>
          </p:nvSpPr>
          <p:spPr>
            <a:xfrm>
              <a:off x="4403325" y="2776600"/>
              <a:ext cx="514550" cy="137625"/>
            </a:xfrm>
            <a:custGeom>
              <a:avLst/>
              <a:gdLst/>
              <a:ahLst/>
              <a:cxnLst/>
              <a:rect l="l" t="t" r="r" b="b"/>
              <a:pathLst>
                <a:path w="20582" h="5505" extrusionOk="0">
                  <a:moveTo>
                    <a:pt x="0" y="0"/>
                  </a:moveTo>
                  <a:lnTo>
                    <a:pt x="0" y="0"/>
                  </a:lnTo>
                  <a:cubicBezTo>
                    <a:pt x="734" y="1768"/>
                    <a:pt x="734" y="3736"/>
                    <a:pt x="0" y="5504"/>
                  </a:cubicBezTo>
                  <a:lnTo>
                    <a:pt x="18313" y="5504"/>
                  </a:lnTo>
                  <a:cubicBezTo>
                    <a:pt x="18313" y="5504"/>
                    <a:pt x="20581" y="4937"/>
                    <a:pt x="20581" y="2769"/>
                  </a:cubicBezTo>
                  <a:cubicBezTo>
                    <a:pt x="20281" y="1568"/>
                    <a:pt x="19481" y="567"/>
                    <a:pt x="18380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4"/>
            <p:cNvSpPr/>
            <p:nvPr/>
          </p:nvSpPr>
          <p:spPr>
            <a:xfrm>
              <a:off x="4406650" y="2777425"/>
              <a:ext cx="512050" cy="132625"/>
            </a:xfrm>
            <a:custGeom>
              <a:avLst/>
              <a:gdLst/>
              <a:ahLst/>
              <a:cxnLst/>
              <a:rect l="l" t="t" r="r" b="b"/>
              <a:pathLst>
                <a:path w="20482" h="5305" extrusionOk="0">
                  <a:moveTo>
                    <a:pt x="1602" y="1"/>
                  </a:moveTo>
                  <a:cubicBezTo>
                    <a:pt x="1513" y="1"/>
                    <a:pt x="860" y="60"/>
                    <a:pt x="416" y="60"/>
                  </a:cubicBezTo>
                  <a:cubicBezTo>
                    <a:pt x="193" y="60"/>
                    <a:pt x="23" y="45"/>
                    <a:pt x="1" y="1"/>
                  </a:cubicBezTo>
                  <a:lnTo>
                    <a:pt x="1" y="1"/>
                  </a:lnTo>
                  <a:cubicBezTo>
                    <a:pt x="134" y="368"/>
                    <a:pt x="267" y="735"/>
                    <a:pt x="367" y="1135"/>
                  </a:cubicBezTo>
                  <a:lnTo>
                    <a:pt x="18614" y="1135"/>
                  </a:lnTo>
                  <a:lnTo>
                    <a:pt x="18614" y="5305"/>
                  </a:lnTo>
                  <a:cubicBezTo>
                    <a:pt x="19681" y="4871"/>
                    <a:pt x="20415" y="3870"/>
                    <a:pt x="20448" y="2736"/>
                  </a:cubicBezTo>
                  <a:cubicBezTo>
                    <a:pt x="20482" y="1835"/>
                    <a:pt x="20015" y="1001"/>
                    <a:pt x="19214" y="534"/>
                  </a:cubicBezTo>
                  <a:lnTo>
                    <a:pt x="19047" y="434"/>
                  </a:lnTo>
                  <a:cubicBezTo>
                    <a:pt x="18425" y="71"/>
                    <a:pt x="17843" y="31"/>
                    <a:pt x="17191" y="31"/>
                  </a:cubicBezTo>
                  <a:cubicBezTo>
                    <a:pt x="17004" y="31"/>
                    <a:pt x="16813" y="34"/>
                    <a:pt x="16612" y="34"/>
                  </a:cubicBezTo>
                  <a:lnTo>
                    <a:pt x="10375" y="34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4"/>
            <p:cNvSpPr/>
            <p:nvPr/>
          </p:nvSpPr>
          <p:spPr>
            <a:xfrm>
              <a:off x="4366625" y="2762425"/>
              <a:ext cx="562925" cy="170975"/>
            </a:xfrm>
            <a:custGeom>
              <a:avLst/>
              <a:gdLst/>
              <a:ahLst/>
              <a:cxnLst/>
              <a:rect l="l" t="t" r="r" b="b"/>
              <a:pathLst>
                <a:path w="22517" h="6839" extrusionOk="0">
                  <a:moveTo>
                    <a:pt x="868" y="0"/>
                  </a:moveTo>
                  <a:cubicBezTo>
                    <a:pt x="134" y="34"/>
                    <a:pt x="134" y="1101"/>
                    <a:pt x="868" y="1168"/>
                  </a:cubicBezTo>
                  <a:lnTo>
                    <a:pt x="19081" y="1168"/>
                  </a:lnTo>
                  <a:cubicBezTo>
                    <a:pt x="20348" y="1168"/>
                    <a:pt x="21349" y="2169"/>
                    <a:pt x="21349" y="3403"/>
                  </a:cubicBezTo>
                  <a:cubicBezTo>
                    <a:pt x="21349" y="4670"/>
                    <a:pt x="20348" y="5671"/>
                    <a:pt x="19081" y="5671"/>
                  </a:cubicBezTo>
                  <a:lnTo>
                    <a:pt x="701" y="5671"/>
                  </a:lnTo>
                  <a:cubicBezTo>
                    <a:pt x="0" y="5738"/>
                    <a:pt x="0" y="6772"/>
                    <a:pt x="701" y="6839"/>
                  </a:cubicBezTo>
                  <a:lnTo>
                    <a:pt x="19081" y="6839"/>
                  </a:lnTo>
                  <a:cubicBezTo>
                    <a:pt x="20982" y="6839"/>
                    <a:pt x="22516" y="5304"/>
                    <a:pt x="22516" y="3403"/>
                  </a:cubicBezTo>
                  <a:cubicBezTo>
                    <a:pt x="22516" y="1535"/>
                    <a:pt x="20982" y="0"/>
                    <a:pt x="19081" y="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4"/>
            <p:cNvSpPr/>
            <p:nvPr/>
          </p:nvSpPr>
          <p:spPr>
            <a:xfrm>
              <a:off x="4381625" y="2607300"/>
              <a:ext cx="513725" cy="137625"/>
            </a:xfrm>
            <a:custGeom>
              <a:avLst/>
              <a:gdLst/>
              <a:ahLst/>
              <a:cxnLst/>
              <a:rect l="l" t="t" r="r" b="b"/>
              <a:pathLst>
                <a:path w="20549" h="5505" extrusionOk="0">
                  <a:moveTo>
                    <a:pt x="20549" y="1"/>
                  </a:moveTo>
                  <a:lnTo>
                    <a:pt x="2202" y="68"/>
                  </a:lnTo>
                  <a:cubicBezTo>
                    <a:pt x="1102" y="568"/>
                    <a:pt x="268" y="1569"/>
                    <a:pt x="1" y="2769"/>
                  </a:cubicBezTo>
                  <a:cubicBezTo>
                    <a:pt x="1" y="4904"/>
                    <a:pt x="2269" y="5505"/>
                    <a:pt x="2269" y="5505"/>
                  </a:cubicBezTo>
                  <a:lnTo>
                    <a:pt x="20549" y="5505"/>
                  </a:lnTo>
                  <a:cubicBezTo>
                    <a:pt x="19848" y="3737"/>
                    <a:pt x="19848" y="1769"/>
                    <a:pt x="20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4"/>
            <p:cNvSpPr/>
            <p:nvPr/>
          </p:nvSpPr>
          <p:spPr>
            <a:xfrm>
              <a:off x="4380800" y="2608150"/>
              <a:ext cx="512050" cy="132600"/>
            </a:xfrm>
            <a:custGeom>
              <a:avLst/>
              <a:gdLst/>
              <a:ahLst/>
              <a:cxnLst/>
              <a:rect l="l" t="t" r="r" b="b"/>
              <a:pathLst>
                <a:path w="20482" h="5304" extrusionOk="0">
                  <a:moveTo>
                    <a:pt x="18847" y="0"/>
                  </a:moveTo>
                  <a:lnTo>
                    <a:pt x="10108" y="34"/>
                  </a:lnTo>
                  <a:lnTo>
                    <a:pt x="3870" y="34"/>
                  </a:lnTo>
                  <a:cubicBezTo>
                    <a:pt x="3662" y="34"/>
                    <a:pt x="3465" y="30"/>
                    <a:pt x="3274" y="30"/>
                  </a:cubicBezTo>
                  <a:cubicBezTo>
                    <a:pt x="2606" y="30"/>
                    <a:pt x="2024" y="71"/>
                    <a:pt x="1401" y="434"/>
                  </a:cubicBezTo>
                  <a:lnTo>
                    <a:pt x="1235" y="567"/>
                  </a:lnTo>
                  <a:cubicBezTo>
                    <a:pt x="467" y="1001"/>
                    <a:pt x="0" y="1835"/>
                    <a:pt x="34" y="2735"/>
                  </a:cubicBezTo>
                  <a:cubicBezTo>
                    <a:pt x="67" y="3903"/>
                    <a:pt x="768" y="4904"/>
                    <a:pt x="1835" y="5304"/>
                  </a:cubicBezTo>
                  <a:lnTo>
                    <a:pt x="1835" y="1134"/>
                  </a:lnTo>
                  <a:lnTo>
                    <a:pt x="20115" y="1134"/>
                  </a:lnTo>
                  <a:cubicBezTo>
                    <a:pt x="20182" y="734"/>
                    <a:pt x="20315" y="367"/>
                    <a:pt x="20482" y="0"/>
                  </a:cubicBezTo>
                  <a:lnTo>
                    <a:pt x="20482" y="0"/>
                  </a:lnTo>
                  <a:cubicBezTo>
                    <a:pt x="20460" y="45"/>
                    <a:pt x="20285" y="59"/>
                    <a:pt x="20058" y="59"/>
                  </a:cubicBezTo>
                  <a:cubicBezTo>
                    <a:pt x="19603" y="59"/>
                    <a:pt x="18936" y="0"/>
                    <a:pt x="18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4"/>
            <p:cNvSpPr/>
            <p:nvPr/>
          </p:nvSpPr>
          <p:spPr>
            <a:xfrm>
              <a:off x="4369950" y="2593125"/>
              <a:ext cx="562925" cy="170975"/>
            </a:xfrm>
            <a:custGeom>
              <a:avLst/>
              <a:gdLst/>
              <a:ahLst/>
              <a:cxnLst/>
              <a:rect l="l" t="t" r="r" b="b"/>
              <a:pathLst>
                <a:path w="22517" h="6839" extrusionOk="0">
                  <a:moveTo>
                    <a:pt x="3403" y="1"/>
                  </a:moveTo>
                  <a:cubicBezTo>
                    <a:pt x="1502" y="1"/>
                    <a:pt x="1" y="1502"/>
                    <a:pt x="1" y="3403"/>
                  </a:cubicBezTo>
                  <a:cubicBezTo>
                    <a:pt x="1" y="5305"/>
                    <a:pt x="1502" y="6839"/>
                    <a:pt x="3403" y="6839"/>
                  </a:cubicBezTo>
                  <a:lnTo>
                    <a:pt x="21783" y="6839"/>
                  </a:lnTo>
                  <a:cubicBezTo>
                    <a:pt x="22517" y="6772"/>
                    <a:pt x="22517" y="5705"/>
                    <a:pt x="21783" y="5671"/>
                  </a:cubicBezTo>
                  <a:lnTo>
                    <a:pt x="3403" y="5671"/>
                  </a:lnTo>
                  <a:cubicBezTo>
                    <a:pt x="401" y="5671"/>
                    <a:pt x="401" y="1168"/>
                    <a:pt x="3403" y="1168"/>
                  </a:cubicBezTo>
                  <a:lnTo>
                    <a:pt x="21616" y="1168"/>
                  </a:lnTo>
                  <a:cubicBezTo>
                    <a:pt x="22350" y="1102"/>
                    <a:pt x="22350" y="34"/>
                    <a:pt x="21616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4"/>
            <p:cNvSpPr/>
            <p:nvPr/>
          </p:nvSpPr>
          <p:spPr>
            <a:xfrm>
              <a:off x="2066650" y="1322225"/>
              <a:ext cx="3522525" cy="3336575"/>
            </a:xfrm>
            <a:custGeom>
              <a:avLst/>
              <a:gdLst/>
              <a:ahLst/>
              <a:cxnLst/>
              <a:rect l="l" t="t" r="r" b="b"/>
              <a:pathLst>
                <a:path w="140901" h="133463" extrusionOk="0">
                  <a:moveTo>
                    <a:pt x="87596" y="5237"/>
                  </a:moveTo>
                  <a:lnTo>
                    <a:pt x="87596" y="23651"/>
                  </a:lnTo>
                  <a:lnTo>
                    <a:pt x="4971" y="23651"/>
                  </a:lnTo>
                  <a:lnTo>
                    <a:pt x="4971" y="5237"/>
                  </a:lnTo>
                  <a:close/>
                  <a:moveTo>
                    <a:pt x="137098" y="26286"/>
                  </a:moveTo>
                  <a:lnTo>
                    <a:pt x="137098" y="43698"/>
                  </a:lnTo>
                  <a:lnTo>
                    <a:pt x="4971" y="43698"/>
                  </a:lnTo>
                  <a:lnTo>
                    <a:pt x="4971" y="26286"/>
                  </a:lnTo>
                  <a:close/>
                  <a:moveTo>
                    <a:pt x="137098" y="46300"/>
                  </a:moveTo>
                  <a:lnTo>
                    <a:pt x="137098" y="63713"/>
                  </a:lnTo>
                  <a:lnTo>
                    <a:pt x="4971" y="63713"/>
                  </a:lnTo>
                  <a:lnTo>
                    <a:pt x="4971" y="46300"/>
                  </a:lnTo>
                  <a:close/>
                  <a:moveTo>
                    <a:pt x="137098" y="66348"/>
                  </a:moveTo>
                  <a:lnTo>
                    <a:pt x="137098" y="83760"/>
                  </a:lnTo>
                  <a:lnTo>
                    <a:pt x="24751" y="83760"/>
                  </a:lnTo>
                  <a:lnTo>
                    <a:pt x="24751" y="66348"/>
                  </a:lnTo>
                  <a:close/>
                  <a:moveTo>
                    <a:pt x="137098" y="86396"/>
                  </a:moveTo>
                  <a:lnTo>
                    <a:pt x="137098" y="103808"/>
                  </a:lnTo>
                  <a:lnTo>
                    <a:pt x="4971" y="103808"/>
                  </a:lnTo>
                  <a:lnTo>
                    <a:pt x="4971" y="86396"/>
                  </a:lnTo>
                  <a:close/>
                  <a:moveTo>
                    <a:pt x="0" y="0"/>
                  </a:moveTo>
                  <a:lnTo>
                    <a:pt x="0" y="5271"/>
                  </a:lnTo>
                  <a:lnTo>
                    <a:pt x="1902" y="5271"/>
                  </a:lnTo>
                  <a:lnTo>
                    <a:pt x="1902" y="133463"/>
                  </a:lnTo>
                  <a:lnTo>
                    <a:pt x="4971" y="133463"/>
                  </a:lnTo>
                  <a:lnTo>
                    <a:pt x="4971" y="131728"/>
                  </a:lnTo>
                  <a:lnTo>
                    <a:pt x="137098" y="131728"/>
                  </a:lnTo>
                  <a:lnTo>
                    <a:pt x="137098" y="133463"/>
                  </a:lnTo>
                  <a:lnTo>
                    <a:pt x="140134" y="133463"/>
                  </a:lnTo>
                  <a:lnTo>
                    <a:pt x="140134" y="5237"/>
                  </a:lnTo>
                  <a:lnTo>
                    <a:pt x="140901" y="5237"/>
                  </a:lnTo>
                  <a:lnTo>
                    <a:pt x="14090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4"/>
            <p:cNvSpPr/>
            <p:nvPr/>
          </p:nvSpPr>
          <p:spPr>
            <a:xfrm>
              <a:off x="4756900" y="1624950"/>
              <a:ext cx="104275" cy="97575"/>
            </a:xfrm>
            <a:custGeom>
              <a:avLst/>
              <a:gdLst/>
              <a:ahLst/>
              <a:cxnLst/>
              <a:rect l="l" t="t" r="r" b="b"/>
              <a:pathLst>
                <a:path w="4171" h="3903" extrusionOk="0">
                  <a:moveTo>
                    <a:pt x="2102" y="0"/>
                  </a:moveTo>
                  <a:cubicBezTo>
                    <a:pt x="935" y="0"/>
                    <a:pt x="1" y="867"/>
                    <a:pt x="1" y="1935"/>
                  </a:cubicBezTo>
                  <a:cubicBezTo>
                    <a:pt x="1" y="3002"/>
                    <a:pt x="935" y="3903"/>
                    <a:pt x="2102" y="3903"/>
                  </a:cubicBezTo>
                  <a:cubicBezTo>
                    <a:pt x="3236" y="3903"/>
                    <a:pt x="4170" y="3002"/>
                    <a:pt x="4170" y="1935"/>
                  </a:cubicBezTo>
                  <a:cubicBezTo>
                    <a:pt x="4170" y="867"/>
                    <a:pt x="3236" y="0"/>
                    <a:pt x="2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4"/>
            <p:cNvSpPr/>
            <p:nvPr/>
          </p:nvSpPr>
          <p:spPr>
            <a:xfrm>
              <a:off x="4958700" y="1624950"/>
              <a:ext cx="105100" cy="97575"/>
            </a:xfrm>
            <a:custGeom>
              <a:avLst/>
              <a:gdLst/>
              <a:ahLst/>
              <a:cxnLst/>
              <a:rect l="l" t="t" r="r" b="b"/>
              <a:pathLst>
                <a:path w="4204" h="3903" extrusionOk="0">
                  <a:moveTo>
                    <a:pt x="2102" y="0"/>
                  </a:moveTo>
                  <a:cubicBezTo>
                    <a:pt x="935" y="0"/>
                    <a:pt x="1" y="867"/>
                    <a:pt x="1" y="1935"/>
                  </a:cubicBezTo>
                  <a:cubicBezTo>
                    <a:pt x="1" y="3002"/>
                    <a:pt x="935" y="3903"/>
                    <a:pt x="2102" y="3903"/>
                  </a:cubicBezTo>
                  <a:cubicBezTo>
                    <a:pt x="3270" y="3903"/>
                    <a:pt x="4204" y="3002"/>
                    <a:pt x="4204" y="1935"/>
                  </a:cubicBezTo>
                  <a:cubicBezTo>
                    <a:pt x="4204" y="867"/>
                    <a:pt x="3270" y="0"/>
                    <a:pt x="2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4"/>
            <p:cNvSpPr/>
            <p:nvPr/>
          </p:nvSpPr>
          <p:spPr>
            <a:xfrm>
              <a:off x="2730450" y="4229300"/>
              <a:ext cx="764750" cy="434500"/>
            </a:xfrm>
            <a:custGeom>
              <a:avLst/>
              <a:gdLst/>
              <a:ahLst/>
              <a:cxnLst/>
              <a:rect l="l" t="t" r="r" b="b"/>
              <a:pathLst>
                <a:path w="30590" h="17380" extrusionOk="0">
                  <a:moveTo>
                    <a:pt x="1368" y="1"/>
                  </a:moveTo>
                  <a:lnTo>
                    <a:pt x="1" y="10541"/>
                  </a:lnTo>
                  <a:lnTo>
                    <a:pt x="4270" y="11242"/>
                  </a:lnTo>
                  <a:lnTo>
                    <a:pt x="468" y="12376"/>
                  </a:lnTo>
                  <a:lnTo>
                    <a:pt x="1969" y="12977"/>
                  </a:lnTo>
                  <a:lnTo>
                    <a:pt x="801" y="13444"/>
                  </a:lnTo>
                  <a:lnTo>
                    <a:pt x="1835" y="14144"/>
                  </a:lnTo>
                  <a:lnTo>
                    <a:pt x="234" y="14578"/>
                  </a:lnTo>
                  <a:lnTo>
                    <a:pt x="1268" y="15178"/>
                  </a:lnTo>
                  <a:lnTo>
                    <a:pt x="568" y="15979"/>
                  </a:lnTo>
                  <a:lnTo>
                    <a:pt x="1135" y="17380"/>
                  </a:lnTo>
                  <a:lnTo>
                    <a:pt x="29522" y="17380"/>
                  </a:lnTo>
                  <a:lnTo>
                    <a:pt x="30456" y="15979"/>
                  </a:lnTo>
                  <a:lnTo>
                    <a:pt x="29522" y="15512"/>
                  </a:lnTo>
                  <a:lnTo>
                    <a:pt x="29755" y="14711"/>
                  </a:lnTo>
                  <a:lnTo>
                    <a:pt x="28855" y="14144"/>
                  </a:lnTo>
                  <a:lnTo>
                    <a:pt x="30589" y="12977"/>
                  </a:lnTo>
                  <a:lnTo>
                    <a:pt x="29655" y="12176"/>
                  </a:lnTo>
                  <a:lnTo>
                    <a:pt x="30356" y="11008"/>
                  </a:lnTo>
                  <a:lnTo>
                    <a:pt x="29288" y="10308"/>
                  </a:lnTo>
                  <a:lnTo>
                    <a:pt x="29989" y="9274"/>
                  </a:lnTo>
                  <a:lnTo>
                    <a:pt x="29555" y="4837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4"/>
            <p:cNvSpPr/>
            <p:nvPr/>
          </p:nvSpPr>
          <p:spPr>
            <a:xfrm>
              <a:off x="2706275" y="4224300"/>
              <a:ext cx="773900" cy="270575"/>
            </a:xfrm>
            <a:custGeom>
              <a:avLst/>
              <a:gdLst/>
              <a:ahLst/>
              <a:cxnLst/>
              <a:rect l="l" t="t" r="r" b="b"/>
              <a:pathLst>
                <a:path w="30956" h="10823" extrusionOk="0">
                  <a:moveTo>
                    <a:pt x="1535" y="0"/>
                  </a:moveTo>
                  <a:lnTo>
                    <a:pt x="0" y="10675"/>
                  </a:lnTo>
                  <a:cubicBezTo>
                    <a:pt x="0" y="10675"/>
                    <a:pt x="3297" y="10822"/>
                    <a:pt x="8161" y="10822"/>
                  </a:cubicBezTo>
                  <a:cubicBezTo>
                    <a:pt x="14399" y="10822"/>
                    <a:pt x="23215" y="10580"/>
                    <a:pt x="30956" y="9474"/>
                  </a:cubicBezTo>
                  <a:lnTo>
                    <a:pt x="30522" y="2769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4"/>
            <p:cNvSpPr/>
            <p:nvPr/>
          </p:nvSpPr>
          <p:spPr>
            <a:xfrm>
              <a:off x="2706275" y="4224300"/>
              <a:ext cx="773900" cy="286050"/>
            </a:xfrm>
            <a:custGeom>
              <a:avLst/>
              <a:gdLst/>
              <a:ahLst/>
              <a:cxnLst/>
              <a:rect l="l" t="t" r="r" b="b"/>
              <a:pathLst>
                <a:path w="30956" h="11442" fill="none" extrusionOk="0">
                  <a:moveTo>
                    <a:pt x="0" y="10675"/>
                  </a:moveTo>
                  <a:cubicBezTo>
                    <a:pt x="0" y="10675"/>
                    <a:pt x="17179" y="11442"/>
                    <a:pt x="30956" y="9474"/>
                  </a:cubicBezTo>
                  <a:lnTo>
                    <a:pt x="30522" y="2769"/>
                  </a:lnTo>
                  <a:lnTo>
                    <a:pt x="1535" y="0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4"/>
            <p:cNvSpPr/>
            <p:nvPr/>
          </p:nvSpPr>
          <p:spPr>
            <a:xfrm>
              <a:off x="2863050" y="4270175"/>
              <a:ext cx="13375" cy="136775"/>
            </a:xfrm>
            <a:custGeom>
              <a:avLst/>
              <a:gdLst/>
              <a:ahLst/>
              <a:cxnLst/>
              <a:rect l="l" t="t" r="r" b="b"/>
              <a:pathLst>
                <a:path w="535" h="5471" fill="none" extrusionOk="0">
                  <a:moveTo>
                    <a:pt x="534" y="0"/>
                  </a:moveTo>
                  <a:lnTo>
                    <a:pt x="0" y="54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4"/>
            <p:cNvSpPr/>
            <p:nvPr/>
          </p:nvSpPr>
          <p:spPr>
            <a:xfrm>
              <a:off x="2978975" y="4279350"/>
              <a:ext cx="4175" cy="140950"/>
            </a:xfrm>
            <a:custGeom>
              <a:avLst/>
              <a:gdLst/>
              <a:ahLst/>
              <a:cxnLst/>
              <a:rect l="l" t="t" r="r" b="b"/>
              <a:pathLst>
                <a:path w="167" h="5638" fill="none" extrusionOk="0">
                  <a:moveTo>
                    <a:pt x="167" y="0"/>
                  </a:moveTo>
                  <a:lnTo>
                    <a:pt x="0" y="563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4"/>
            <p:cNvSpPr/>
            <p:nvPr/>
          </p:nvSpPr>
          <p:spPr>
            <a:xfrm>
              <a:off x="3085700" y="4291850"/>
              <a:ext cx="4200" cy="136775"/>
            </a:xfrm>
            <a:custGeom>
              <a:avLst/>
              <a:gdLst/>
              <a:ahLst/>
              <a:cxnLst/>
              <a:rect l="l" t="t" r="r" b="b"/>
              <a:pathLst>
                <a:path w="168" h="5471" fill="none" extrusionOk="0">
                  <a:moveTo>
                    <a:pt x="168" y="0"/>
                  </a:moveTo>
                  <a:lnTo>
                    <a:pt x="1" y="54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4"/>
            <p:cNvSpPr/>
            <p:nvPr/>
          </p:nvSpPr>
          <p:spPr>
            <a:xfrm>
              <a:off x="3188275" y="4321875"/>
              <a:ext cx="25" cy="110925"/>
            </a:xfrm>
            <a:custGeom>
              <a:avLst/>
              <a:gdLst/>
              <a:ahLst/>
              <a:cxnLst/>
              <a:rect l="l" t="t" r="r" b="b"/>
              <a:pathLst>
                <a:path w="1" h="4437" fill="none" extrusionOk="0">
                  <a:moveTo>
                    <a:pt x="1" y="0"/>
                  </a:moveTo>
                  <a:lnTo>
                    <a:pt x="1" y="443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4"/>
            <p:cNvSpPr/>
            <p:nvPr/>
          </p:nvSpPr>
          <p:spPr>
            <a:xfrm>
              <a:off x="3304200" y="4347725"/>
              <a:ext cx="4200" cy="85075"/>
            </a:xfrm>
            <a:custGeom>
              <a:avLst/>
              <a:gdLst/>
              <a:ahLst/>
              <a:cxnLst/>
              <a:rect l="l" t="t" r="r" b="b"/>
              <a:pathLst>
                <a:path w="168" h="3403" fill="none" extrusionOk="0">
                  <a:moveTo>
                    <a:pt x="0" y="0"/>
                  </a:moveTo>
                  <a:lnTo>
                    <a:pt x="167" y="3403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4"/>
            <p:cNvSpPr/>
            <p:nvPr/>
          </p:nvSpPr>
          <p:spPr>
            <a:xfrm>
              <a:off x="3406775" y="4364400"/>
              <a:ext cx="4200" cy="68400"/>
            </a:xfrm>
            <a:custGeom>
              <a:avLst/>
              <a:gdLst/>
              <a:ahLst/>
              <a:cxnLst/>
              <a:rect l="l" t="t" r="r" b="b"/>
              <a:pathLst>
                <a:path w="168" h="2736" fill="none" extrusionOk="0">
                  <a:moveTo>
                    <a:pt x="0" y="0"/>
                  </a:moveTo>
                  <a:lnTo>
                    <a:pt x="167" y="273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4"/>
            <p:cNvSpPr/>
            <p:nvPr/>
          </p:nvSpPr>
          <p:spPr>
            <a:xfrm>
              <a:off x="2706275" y="3984950"/>
              <a:ext cx="777250" cy="506225"/>
            </a:xfrm>
            <a:custGeom>
              <a:avLst/>
              <a:gdLst/>
              <a:ahLst/>
              <a:cxnLst/>
              <a:rect l="l" t="t" r="r" b="b"/>
              <a:pathLst>
                <a:path w="31090" h="20249" extrusionOk="0">
                  <a:moveTo>
                    <a:pt x="24618" y="1"/>
                  </a:moveTo>
                  <a:lnTo>
                    <a:pt x="1535" y="9541"/>
                  </a:lnTo>
                  <a:lnTo>
                    <a:pt x="0" y="20249"/>
                  </a:lnTo>
                  <a:cubicBezTo>
                    <a:pt x="8240" y="17513"/>
                    <a:pt x="31089" y="7406"/>
                    <a:pt x="31089" y="7406"/>
                  </a:cubicBezTo>
                  <a:lnTo>
                    <a:pt x="246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4"/>
            <p:cNvSpPr/>
            <p:nvPr/>
          </p:nvSpPr>
          <p:spPr>
            <a:xfrm>
              <a:off x="2706275" y="3984950"/>
              <a:ext cx="777250" cy="506225"/>
            </a:xfrm>
            <a:custGeom>
              <a:avLst/>
              <a:gdLst/>
              <a:ahLst/>
              <a:cxnLst/>
              <a:rect l="l" t="t" r="r" b="b"/>
              <a:pathLst>
                <a:path w="31090" h="20249" fill="none" extrusionOk="0">
                  <a:moveTo>
                    <a:pt x="31089" y="7406"/>
                  </a:moveTo>
                  <a:cubicBezTo>
                    <a:pt x="31089" y="7406"/>
                    <a:pt x="8240" y="17513"/>
                    <a:pt x="0" y="20249"/>
                  </a:cubicBezTo>
                  <a:lnTo>
                    <a:pt x="1535" y="9541"/>
                  </a:lnTo>
                  <a:lnTo>
                    <a:pt x="24618" y="1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2828850" y="3929925"/>
              <a:ext cx="654675" cy="263550"/>
            </a:xfrm>
            <a:custGeom>
              <a:avLst/>
              <a:gdLst/>
              <a:ahLst/>
              <a:cxnLst/>
              <a:rect l="l" t="t" r="r" b="b"/>
              <a:pathLst>
                <a:path w="26187" h="10542" extrusionOk="0">
                  <a:moveTo>
                    <a:pt x="21783" y="0"/>
                  </a:moveTo>
                  <a:lnTo>
                    <a:pt x="1" y="100"/>
                  </a:lnTo>
                  <a:lnTo>
                    <a:pt x="4037" y="10541"/>
                  </a:lnTo>
                  <a:lnTo>
                    <a:pt x="26186" y="9607"/>
                  </a:lnTo>
                  <a:lnTo>
                    <a:pt x="21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2828850" y="3929925"/>
              <a:ext cx="654675" cy="263550"/>
            </a:xfrm>
            <a:custGeom>
              <a:avLst/>
              <a:gdLst/>
              <a:ahLst/>
              <a:cxnLst/>
              <a:rect l="l" t="t" r="r" b="b"/>
              <a:pathLst>
                <a:path w="26187" h="10542" fill="none" extrusionOk="0">
                  <a:moveTo>
                    <a:pt x="4037" y="10541"/>
                  </a:moveTo>
                  <a:lnTo>
                    <a:pt x="26186" y="9607"/>
                  </a:lnTo>
                  <a:lnTo>
                    <a:pt x="21783" y="0"/>
                  </a:lnTo>
                  <a:lnTo>
                    <a:pt x="1" y="100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2974800" y="3970775"/>
              <a:ext cx="50900" cy="171000"/>
            </a:xfrm>
            <a:custGeom>
              <a:avLst/>
              <a:gdLst/>
              <a:ahLst/>
              <a:cxnLst/>
              <a:rect l="l" t="t" r="r" b="b"/>
              <a:pathLst>
                <a:path w="2036" h="6840" fill="none" extrusionOk="0">
                  <a:moveTo>
                    <a:pt x="0" y="1"/>
                  </a:moveTo>
                  <a:lnTo>
                    <a:pt x="2035" y="683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3073200" y="3962450"/>
              <a:ext cx="50900" cy="179325"/>
            </a:xfrm>
            <a:custGeom>
              <a:avLst/>
              <a:gdLst/>
              <a:ahLst/>
              <a:cxnLst/>
              <a:rect l="l" t="t" r="r" b="b"/>
              <a:pathLst>
                <a:path w="2036" h="7173" fill="none" extrusionOk="0">
                  <a:moveTo>
                    <a:pt x="0" y="0"/>
                  </a:moveTo>
                  <a:lnTo>
                    <a:pt x="2035" y="717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4"/>
            <p:cNvSpPr/>
            <p:nvPr/>
          </p:nvSpPr>
          <p:spPr>
            <a:xfrm>
              <a:off x="3171600" y="3957450"/>
              <a:ext cx="46725" cy="171800"/>
            </a:xfrm>
            <a:custGeom>
              <a:avLst/>
              <a:gdLst/>
              <a:ahLst/>
              <a:cxnLst/>
              <a:rect l="l" t="t" r="r" b="b"/>
              <a:pathLst>
                <a:path w="1869" h="6872" fill="none" extrusionOk="0">
                  <a:moveTo>
                    <a:pt x="1" y="0"/>
                  </a:moveTo>
                  <a:lnTo>
                    <a:pt x="1869" y="687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4"/>
            <p:cNvSpPr/>
            <p:nvPr/>
          </p:nvSpPr>
          <p:spPr>
            <a:xfrm>
              <a:off x="3274175" y="3957450"/>
              <a:ext cx="51725" cy="167625"/>
            </a:xfrm>
            <a:custGeom>
              <a:avLst/>
              <a:gdLst/>
              <a:ahLst/>
              <a:cxnLst/>
              <a:rect l="l" t="t" r="r" b="b"/>
              <a:pathLst>
                <a:path w="2069" h="6705" fill="none" extrusionOk="0">
                  <a:moveTo>
                    <a:pt x="1" y="0"/>
                  </a:moveTo>
                  <a:lnTo>
                    <a:pt x="2069" y="670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4"/>
            <p:cNvSpPr/>
            <p:nvPr/>
          </p:nvSpPr>
          <p:spPr>
            <a:xfrm>
              <a:off x="3305025" y="3192850"/>
              <a:ext cx="368625" cy="662875"/>
            </a:xfrm>
            <a:custGeom>
              <a:avLst/>
              <a:gdLst/>
              <a:ahLst/>
              <a:cxnLst/>
              <a:rect l="l" t="t" r="r" b="b"/>
              <a:pathLst>
                <a:path w="14745" h="26515" extrusionOk="0">
                  <a:moveTo>
                    <a:pt x="2207" y="1"/>
                  </a:moveTo>
                  <a:cubicBezTo>
                    <a:pt x="899" y="1"/>
                    <a:pt x="1" y="296"/>
                    <a:pt x="1" y="296"/>
                  </a:cubicBezTo>
                  <a:lnTo>
                    <a:pt x="12076" y="26515"/>
                  </a:lnTo>
                  <a:lnTo>
                    <a:pt x="14745" y="25647"/>
                  </a:lnTo>
                  <a:lnTo>
                    <a:pt x="8107" y="2564"/>
                  </a:lnTo>
                  <a:cubicBezTo>
                    <a:pt x="6138" y="466"/>
                    <a:pt x="3850" y="1"/>
                    <a:pt x="2207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4"/>
            <p:cNvSpPr/>
            <p:nvPr/>
          </p:nvSpPr>
          <p:spPr>
            <a:xfrm>
              <a:off x="3444300" y="3834850"/>
              <a:ext cx="271875" cy="167375"/>
            </a:xfrm>
            <a:custGeom>
              <a:avLst/>
              <a:gdLst/>
              <a:ahLst/>
              <a:cxnLst/>
              <a:rect l="l" t="t" r="r" b="b"/>
              <a:pathLst>
                <a:path w="10875" h="6695" extrusionOk="0">
                  <a:moveTo>
                    <a:pt x="9174" y="1"/>
                  </a:moveTo>
                  <a:lnTo>
                    <a:pt x="6538" y="835"/>
                  </a:lnTo>
                  <a:cubicBezTo>
                    <a:pt x="4937" y="2803"/>
                    <a:pt x="1468" y="4437"/>
                    <a:pt x="734" y="5304"/>
                  </a:cubicBezTo>
                  <a:cubicBezTo>
                    <a:pt x="0" y="6172"/>
                    <a:pt x="734" y="6605"/>
                    <a:pt x="734" y="6605"/>
                  </a:cubicBezTo>
                  <a:cubicBezTo>
                    <a:pt x="880" y="6667"/>
                    <a:pt x="1050" y="6694"/>
                    <a:pt x="1237" y="6694"/>
                  </a:cubicBezTo>
                  <a:cubicBezTo>
                    <a:pt x="2673" y="6694"/>
                    <a:pt x="5165" y="5081"/>
                    <a:pt x="6405" y="4904"/>
                  </a:cubicBezTo>
                  <a:cubicBezTo>
                    <a:pt x="7773" y="4704"/>
                    <a:pt x="10875" y="4804"/>
                    <a:pt x="10875" y="3837"/>
                  </a:cubicBezTo>
                  <a:cubicBezTo>
                    <a:pt x="10875" y="2869"/>
                    <a:pt x="9174" y="1"/>
                    <a:pt x="9174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4"/>
            <p:cNvSpPr/>
            <p:nvPr/>
          </p:nvSpPr>
          <p:spPr>
            <a:xfrm>
              <a:off x="3612750" y="1425575"/>
              <a:ext cx="604625" cy="603175"/>
            </a:xfrm>
            <a:custGeom>
              <a:avLst/>
              <a:gdLst/>
              <a:ahLst/>
              <a:cxnLst/>
              <a:rect l="l" t="t" r="r" b="b"/>
              <a:pathLst>
                <a:path w="24185" h="24127" extrusionOk="0">
                  <a:moveTo>
                    <a:pt x="10883" y="1"/>
                  </a:moveTo>
                  <a:cubicBezTo>
                    <a:pt x="10869" y="1"/>
                    <a:pt x="10855" y="2"/>
                    <a:pt x="10842" y="3"/>
                  </a:cubicBezTo>
                  <a:cubicBezTo>
                    <a:pt x="10408" y="36"/>
                    <a:pt x="10074" y="570"/>
                    <a:pt x="9674" y="670"/>
                  </a:cubicBezTo>
                  <a:cubicBezTo>
                    <a:pt x="9637" y="676"/>
                    <a:pt x="9599" y="679"/>
                    <a:pt x="9560" y="679"/>
                  </a:cubicBezTo>
                  <a:cubicBezTo>
                    <a:pt x="9248" y="679"/>
                    <a:pt x="8877" y="505"/>
                    <a:pt x="8554" y="505"/>
                  </a:cubicBezTo>
                  <a:cubicBezTo>
                    <a:pt x="8479" y="505"/>
                    <a:pt x="8408" y="514"/>
                    <a:pt x="8340" y="536"/>
                  </a:cubicBezTo>
                  <a:cubicBezTo>
                    <a:pt x="7940" y="670"/>
                    <a:pt x="7739" y="1270"/>
                    <a:pt x="7339" y="1404"/>
                  </a:cubicBezTo>
                  <a:cubicBezTo>
                    <a:pt x="7203" y="1466"/>
                    <a:pt x="7039" y="1477"/>
                    <a:pt x="6867" y="1477"/>
                  </a:cubicBezTo>
                  <a:cubicBezTo>
                    <a:pt x="6769" y="1477"/>
                    <a:pt x="6669" y="1473"/>
                    <a:pt x="6570" y="1473"/>
                  </a:cubicBezTo>
                  <a:cubicBezTo>
                    <a:pt x="6377" y="1473"/>
                    <a:pt x="6191" y="1487"/>
                    <a:pt x="6038" y="1570"/>
                  </a:cubicBezTo>
                  <a:cubicBezTo>
                    <a:pt x="5671" y="1771"/>
                    <a:pt x="5571" y="2404"/>
                    <a:pt x="5238" y="2638"/>
                  </a:cubicBezTo>
                  <a:cubicBezTo>
                    <a:pt x="4904" y="2871"/>
                    <a:pt x="4304" y="2771"/>
                    <a:pt x="4003" y="3038"/>
                  </a:cubicBezTo>
                  <a:cubicBezTo>
                    <a:pt x="3670" y="3338"/>
                    <a:pt x="3703" y="3939"/>
                    <a:pt x="3436" y="4272"/>
                  </a:cubicBezTo>
                  <a:cubicBezTo>
                    <a:pt x="3169" y="4573"/>
                    <a:pt x="2536" y="4606"/>
                    <a:pt x="2302" y="4940"/>
                  </a:cubicBezTo>
                  <a:cubicBezTo>
                    <a:pt x="2035" y="5273"/>
                    <a:pt x="2202" y="5874"/>
                    <a:pt x="2002" y="6240"/>
                  </a:cubicBezTo>
                  <a:cubicBezTo>
                    <a:pt x="1802" y="6607"/>
                    <a:pt x="1168" y="6774"/>
                    <a:pt x="1035" y="7141"/>
                  </a:cubicBezTo>
                  <a:cubicBezTo>
                    <a:pt x="868" y="7508"/>
                    <a:pt x="1168" y="8075"/>
                    <a:pt x="1035" y="8475"/>
                  </a:cubicBezTo>
                  <a:cubicBezTo>
                    <a:pt x="901" y="8842"/>
                    <a:pt x="334" y="9143"/>
                    <a:pt x="267" y="9543"/>
                  </a:cubicBezTo>
                  <a:cubicBezTo>
                    <a:pt x="167" y="9943"/>
                    <a:pt x="568" y="10477"/>
                    <a:pt x="534" y="10844"/>
                  </a:cubicBezTo>
                  <a:cubicBezTo>
                    <a:pt x="468" y="11244"/>
                    <a:pt x="1" y="11644"/>
                    <a:pt x="1" y="12078"/>
                  </a:cubicBezTo>
                  <a:cubicBezTo>
                    <a:pt x="1" y="12478"/>
                    <a:pt x="468" y="12879"/>
                    <a:pt x="534" y="13279"/>
                  </a:cubicBezTo>
                  <a:cubicBezTo>
                    <a:pt x="568" y="13712"/>
                    <a:pt x="167" y="14179"/>
                    <a:pt x="267" y="14580"/>
                  </a:cubicBezTo>
                  <a:cubicBezTo>
                    <a:pt x="334" y="15013"/>
                    <a:pt x="901" y="15280"/>
                    <a:pt x="1035" y="15681"/>
                  </a:cubicBezTo>
                  <a:cubicBezTo>
                    <a:pt x="1135" y="16081"/>
                    <a:pt x="868" y="16615"/>
                    <a:pt x="1035" y="17015"/>
                  </a:cubicBezTo>
                  <a:cubicBezTo>
                    <a:pt x="1201" y="17382"/>
                    <a:pt x="1802" y="17549"/>
                    <a:pt x="2002" y="17915"/>
                  </a:cubicBezTo>
                  <a:cubicBezTo>
                    <a:pt x="2202" y="18282"/>
                    <a:pt x="2035" y="18883"/>
                    <a:pt x="2302" y="19216"/>
                  </a:cubicBezTo>
                  <a:cubicBezTo>
                    <a:pt x="2536" y="19550"/>
                    <a:pt x="3169" y="19583"/>
                    <a:pt x="3436" y="19884"/>
                  </a:cubicBezTo>
                  <a:cubicBezTo>
                    <a:pt x="3703" y="20184"/>
                    <a:pt x="3703" y="20818"/>
                    <a:pt x="4003" y="21084"/>
                  </a:cubicBezTo>
                  <a:cubicBezTo>
                    <a:pt x="4304" y="21351"/>
                    <a:pt x="4904" y="21285"/>
                    <a:pt x="5238" y="21518"/>
                  </a:cubicBezTo>
                  <a:cubicBezTo>
                    <a:pt x="5571" y="21752"/>
                    <a:pt x="5671" y="22385"/>
                    <a:pt x="6038" y="22586"/>
                  </a:cubicBezTo>
                  <a:cubicBezTo>
                    <a:pt x="6165" y="22655"/>
                    <a:pt x="6316" y="22672"/>
                    <a:pt x="6474" y="22672"/>
                  </a:cubicBezTo>
                  <a:cubicBezTo>
                    <a:pt x="6633" y="22672"/>
                    <a:pt x="6800" y="22654"/>
                    <a:pt x="6958" y="22654"/>
                  </a:cubicBezTo>
                  <a:cubicBezTo>
                    <a:pt x="7096" y="22654"/>
                    <a:pt x="7227" y="22668"/>
                    <a:pt x="7339" y="22719"/>
                  </a:cubicBezTo>
                  <a:cubicBezTo>
                    <a:pt x="7739" y="22886"/>
                    <a:pt x="7973" y="23486"/>
                    <a:pt x="8340" y="23620"/>
                  </a:cubicBezTo>
                  <a:cubicBezTo>
                    <a:pt x="8393" y="23633"/>
                    <a:pt x="8449" y="23639"/>
                    <a:pt x="8506" y="23639"/>
                  </a:cubicBezTo>
                  <a:cubicBezTo>
                    <a:pt x="8822" y="23639"/>
                    <a:pt x="9191" y="23467"/>
                    <a:pt x="9508" y="23467"/>
                  </a:cubicBezTo>
                  <a:cubicBezTo>
                    <a:pt x="9565" y="23467"/>
                    <a:pt x="9621" y="23473"/>
                    <a:pt x="9674" y="23486"/>
                  </a:cubicBezTo>
                  <a:cubicBezTo>
                    <a:pt x="10074" y="23553"/>
                    <a:pt x="10441" y="24120"/>
                    <a:pt x="10842" y="24120"/>
                  </a:cubicBezTo>
                  <a:cubicBezTo>
                    <a:pt x="10856" y="24121"/>
                    <a:pt x="10871" y="24122"/>
                    <a:pt x="10886" y="24122"/>
                  </a:cubicBezTo>
                  <a:cubicBezTo>
                    <a:pt x="11274" y="24122"/>
                    <a:pt x="11690" y="23720"/>
                    <a:pt x="12076" y="23720"/>
                  </a:cubicBezTo>
                  <a:cubicBezTo>
                    <a:pt x="12481" y="23720"/>
                    <a:pt x="12856" y="24126"/>
                    <a:pt x="13257" y="24126"/>
                  </a:cubicBezTo>
                  <a:cubicBezTo>
                    <a:pt x="13286" y="24126"/>
                    <a:pt x="13314" y="24124"/>
                    <a:pt x="13343" y="24120"/>
                  </a:cubicBezTo>
                  <a:cubicBezTo>
                    <a:pt x="13744" y="24087"/>
                    <a:pt x="14077" y="23553"/>
                    <a:pt x="14511" y="23486"/>
                  </a:cubicBezTo>
                  <a:cubicBezTo>
                    <a:pt x="14560" y="23474"/>
                    <a:pt x="14611" y="23469"/>
                    <a:pt x="14662" y="23469"/>
                  </a:cubicBezTo>
                  <a:cubicBezTo>
                    <a:pt x="14966" y="23469"/>
                    <a:pt x="15309" y="23649"/>
                    <a:pt x="15616" y="23649"/>
                  </a:cubicBezTo>
                  <a:cubicBezTo>
                    <a:pt x="15683" y="23649"/>
                    <a:pt x="15749" y="23641"/>
                    <a:pt x="15812" y="23620"/>
                  </a:cubicBezTo>
                  <a:cubicBezTo>
                    <a:pt x="16212" y="23486"/>
                    <a:pt x="16446" y="22886"/>
                    <a:pt x="16813" y="22719"/>
                  </a:cubicBezTo>
                  <a:cubicBezTo>
                    <a:pt x="16931" y="22679"/>
                    <a:pt x="17062" y="22669"/>
                    <a:pt x="17198" y="22669"/>
                  </a:cubicBezTo>
                  <a:cubicBezTo>
                    <a:pt x="17341" y="22669"/>
                    <a:pt x="17490" y="22681"/>
                    <a:pt x="17636" y="22681"/>
                  </a:cubicBezTo>
                  <a:cubicBezTo>
                    <a:pt x="17816" y="22681"/>
                    <a:pt x="17992" y="22663"/>
                    <a:pt x="18147" y="22586"/>
                  </a:cubicBezTo>
                  <a:cubicBezTo>
                    <a:pt x="18514" y="22352"/>
                    <a:pt x="18614" y="21752"/>
                    <a:pt x="18914" y="21518"/>
                  </a:cubicBezTo>
                  <a:cubicBezTo>
                    <a:pt x="19248" y="21285"/>
                    <a:pt x="19881" y="21385"/>
                    <a:pt x="20182" y="21084"/>
                  </a:cubicBezTo>
                  <a:cubicBezTo>
                    <a:pt x="20482" y="20818"/>
                    <a:pt x="20448" y="20184"/>
                    <a:pt x="20749" y="19884"/>
                  </a:cubicBezTo>
                  <a:cubicBezTo>
                    <a:pt x="21016" y="19583"/>
                    <a:pt x="21649" y="19550"/>
                    <a:pt x="21883" y="19216"/>
                  </a:cubicBezTo>
                  <a:cubicBezTo>
                    <a:pt x="22116" y="18883"/>
                    <a:pt x="21983" y="18282"/>
                    <a:pt x="22183" y="17915"/>
                  </a:cubicBezTo>
                  <a:cubicBezTo>
                    <a:pt x="22383" y="17549"/>
                    <a:pt x="22984" y="17382"/>
                    <a:pt x="23150" y="17015"/>
                  </a:cubicBezTo>
                  <a:cubicBezTo>
                    <a:pt x="23317" y="16615"/>
                    <a:pt x="23017" y="16081"/>
                    <a:pt x="23150" y="15681"/>
                  </a:cubicBezTo>
                  <a:cubicBezTo>
                    <a:pt x="23284" y="15280"/>
                    <a:pt x="23818" y="15013"/>
                    <a:pt x="23918" y="14580"/>
                  </a:cubicBezTo>
                  <a:cubicBezTo>
                    <a:pt x="23984" y="14179"/>
                    <a:pt x="23617" y="13712"/>
                    <a:pt x="23651" y="13279"/>
                  </a:cubicBezTo>
                  <a:cubicBezTo>
                    <a:pt x="23684" y="12879"/>
                    <a:pt x="24184" y="12478"/>
                    <a:pt x="24184" y="12078"/>
                  </a:cubicBezTo>
                  <a:cubicBezTo>
                    <a:pt x="24184" y="11644"/>
                    <a:pt x="23684" y="11277"/>
                    <a:pt x="23651" y="10844"/>
                  </a:cubicBezTo>
                  <a:cubicBezTo>
                    <a:pt x="23617" y="10443"/>
                    <a:pt x="23984" y="9976"/>
                    <a:pt x="23918" y="9543"/>
                  </a:cubicBezTo>
                  <a:cubicBezTo>
                    <a:pt x="23818" y="9143"/>
                    <a:pt x="23250" y="8876"/>
                    <a:pt x="23150" y="8475"/>
                  </a:cubicBezTo>
                  <a:cubicBezTo>
                    <a:pt x="23050" y="8075"/>
                    <a:pt x="23317" y="7508"/>
                    <a:pt x="23150" y="7141"/>
                  </a:cubicBezTo>
                  <a:cubicBezTo>
                    <a:pt x="22984" y="6741"/>
                    <a:pt x="22383" y="6607"/>
                    <a:pt x="22183" y="6240"/>
                  </a:cubicBezTo>
                  <a:cubicBezTo>
                    <a:pt x="21950" y="5874"/>
                    <a:pt x="22116" y="5273"/>
                    <a:pt x="21883" y="4940"/>
                  </a:cubicBezTo>
                  <a:cubicBezTo>
                    <a:pt x="21649" y="4606"/>
                    <a:pt x="21016" y="4573"/>
                    <a:pt x="20749" y="4272"/>
                  </a:cubicBezTo>
                  <a:cubicBezTo>
                    <a:pt x="20448" y="3939"/>
                    <a:pt x="20482" y="3338"/>
                    <a:pt x="20182" y="3038"/>
                  </a:cubicBezTo>
                  <a:cubicBezTo>
                    <a:pt x="19881" y="2771"/>
                    <a:pt x="19281" y="2871"/>
                    <a:pt x="18947" y="2638"/>
                  </a:cubicBezTo>
                  <a:cubicBezTo>
                    <a:pt x="18580" y="2404"/>
                    <a:pt x="18514" y="1771"/>
                    <a:pt x="18147" y="1570"/>
                  </a:cubicBezTo>
                  <a:cubicBezTo>
                    <a:pt x="17994" y="1487"/>
                    <a:pt x="17808" y="1473"/>
                    <a:pt x="17612" y="1473"/>
                  </a:cubicBezTo>
                  <a:cubicBezTo>
                    <a:pt x="17512" y="1473"/>
                    <a:pt x="17410" y="1477"/>
                    <a:pt x="17309" y="1477"/>
                  </a:cubicBezTo>
                  <a:cubicBezTo>
                    <a:pt x="17133" y="1477"/>
                    <a:pt x="16961" y="1466"/>
                    <a:pt x="16813" y="1404"/>
                  </a:cubicBezTo>
                  <a:cubicBezTo>
                    <a:pt x="16446" y="1237"/>
                    <a:pt x="16212" y="670"/>
                    <a:pt x="15812" y="536"/>
                  </a:cubicBezTo>
                  <a:cubicBezTo>
                    <a:pt x="15750" y="514"/>
                    <a:pt x="15683" y="505"/>
                    <a:pt x="15612" y="505"/>
                  </a:cubicBezTo>
                  <a:cubicBezTo>
                    <a:pt x="15306" y="505"/>
                    <a:pt x="14937" y="679"/>
                    <a:pt x="14625" y="679"/>
                  </a:cubicBezTo>
                  <a:cubicBezTo>
                    <a:pt x="14586" y="679"/>
                    <a:pt x="14548" y="676"/>
                    <a:pt x="14511" y="670"/>
                  </a:cubicBezTo>
                  <a:cubicBezTo>
                    <a:pt x="14111" y="570"/>
                    <a:pt x="13744" y="36"/>
                    <a:pt x="13343" y="3"/>
                  </a:cubicBezTo>
                  <a:cubicBezTo>
                    <a:pt x="13330" y="2"/>
                    <a:pt x="13316" y="1"/>
                    <a:pt x="13302" y="1"/>
                  </a:cubicBezTo>
                  <a:cubicBezTo>
                    <a:pt x="12913" y="1"/>
                    <a:pt x="12495" y="436"/>
                    <a:pt x="12076" y="436"/>
                  </a:cubicBezTo>
                  <a:cubicBezTo>
                    <a:pt x="11689" y="436"/>
                    <a:pt x="11272" y="1"/>
                    <a:pt x="108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4"/>
            <p:cNvSpPr/>
            <p:nvPr/>
          </p:nvSpPr>
          <p:spPr>
            <a:xfrm>
              <a:off x="3472650" y="2064425"/>
              <a:ext cx="972375" cy="980500"/>
            </a:xfrm>
            <a:custGeom>
              <a:avLst/>
              <a:gdLst/>
              <a:ahLst/>
              <a:cxnLst/>
              <a:rect l="l" t="t" r="r" b="b"/>
              <a:pathLst>
                <a:path w="38895" h="39220" extrusionOk="0">
                  <a:moveTo>
                    <a:pt x="28840" y="0"/>
                  </a:moveTo>
                  <a:cubicBezTo>
                    <a:pt x="27189" y="0"/>
                    <a:pt x="25003" y="1069"/>
                    <a:pt x="22817" y="2535"/>
                  </a:cubicBezTo>
                  <a:cubicBezTo>
                    <a:pt x="19981" y="4470"/>
                    <a:pt x="18414" y="8206"/>
                    <a:pt x="17980" y="9207"/>
                  </a:cubicBezTo>
                  <a:cubicBezTo>
                    <a:pt x="17580" y="10208"/>
                    <a:pt x="9574" y="16879"/>
                    <a:pt x="9007" y="17479"/>
                  </a:cubicBezTo>
                  <a:cubicBezTo>
                    <a:pt x="8996" y="17490"/>
                    <a:pt x="8985" y="17495"/>
                    <a:pt x="8976" y="17495"/>
                  </a:cubicBezTo>
                  <a:cubicBezTo>
                    <a:pt x="8472" y="17495"/>
                    <a:pt x="10174" y="3136"/>
                    <a:pt x="10174" y="3136"/>
                  </a:cubicBezTo>
                  <a:lnTo>
                    <a:pt x="8340" y="2502"/>
                  </a:lnTo>
                  <a:cubicBezTo>
                    <a:pt x="8340" y="2502"/>
                    <a:pt x="4170" y="11742"/>
                    <a:pt x="2069" y="16746"/>
                  </a:cubicBezTo>
                  <a:cubicBezTo>
                    <a:pt x="1" y="21716"/>
                    <a:pt x="1568" y="26019"/>
                    <a:pt x="2903" y="26486"/>
                  </a:cubicBezTo>
                  <a:cubicBezTo>
                    <a:pt x="2994" y="26518"/>
                    <a:pt x="3122" y="26533"/>
                    <a:pt x="3280" y="26533"/>
                  </a:cubicBezTo>
                  <a:cubicBezTo>
                    <a:pt x="5609" y="26533"/>
                    <a:pt x="14700" y="23291"/>
                    <a:pt x="16979" y="22416"/>
                  </a:cubicBezTo>
                  <a:cubicBezTo>
                    <a:pt x="19013" y="21632"/>
                    <a:pt x="19275" y="21581"/>
                    <a:pt x="19309" y="21581"/>
                  </a:cubicBezTo>
                  <a:cubicBezTo>
                    <a:pt x="19314" y="21581"/>
                    <a:pt x="19314" y="21582"/>
                    <a:pt x="19314" y="21582"/>
                  </a:cubicBezTo>
                  <a:cubicBezTo>
                    <a:pt x="19314" y="21582"/>
                    <a:pt x="19481" y="29321"/>
                    <a:pt x="19481" y="30222"/>
                  </a:cubicBezTo>
                  <a:cubicBezTo>
                    <a:pt x="19481" y="31156"/>
                    <a:pt x="17813" y="34492"/>
                    <a:pt x="17980" y="35492"/>
                  </a:cubicBezTo>
                  <a:cubicBezTo>
                    <a:pt x="18147" y="36493"/>
                    <a:pt x="20415" y="38394"/>
                    <a:pt x="27087" y="39062"/>
                  </a:cubicBezTo>
                  <a:cubicBezTo>
                    <a:pt x="28181" y="39172"/>
                    <a:pt x="29199" y="39220"/>
                    <a:pt x="30139" y="39220"/>
                  </a:cubicBezTo>
                  <a:cubicBezTo>
                    <a:pt x="34903" y="39220"/>
                    <a:pt x="37671" y="37979"/>
                    <a:pt x="38228" y="37227"/>
                  </a:cubicBezTo>
                  <a:cubicBezTo>
                    <a:pt x="38895" y="36293"/>
                    <a:pt x="38895" y="35125"/>
                    <a:pt x="38895" y="33324"/>
                  </a:cubicBezTo>
                  <a:cubicBezTo>
                    <a:pt x="38895" y="31490"/>
                    <a:pt x="37994" y="21049"/>
                    <a:pt x="36660" y="12876"/>
                  </a:cubicBezTo>
                  <a:cubicBezTo>
                    <a:pt x="35326" y="4704"/>
                    <a:pt x="31823" y="1201"/>
                    <a:pt x="30155" y="301"/>
                  </a:cubicBezTo>
                  <a:cubicBezTo>
                    <a:pt x="29774" y="94"/>
                    <a:pt x="29330" y="0"/>
                    <a:pt x="2884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3663625" y="2165325"/>
              <a:ext cx="57550" cy="20050"/>
            </a:xfrm>
            <a:custGeom>
              <a:avLst/>
              <a:gdLst/>
              <a:ahLst/>
              <a:cxnLst/>
              <a:rect l="l" t="t" r="r" b="b"/>
              <a:pathLst>
                <a:path w="2302" h="802" fill="none" extrusionOk="0">
                  <a:moveTo>
                    <a:pt x="0" y="1"/>
                  </a:moveTo>
                  <a:lnTo>
                    <a:pt x="2302" y="80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3681125" y="2501400"/>
              <a:ext cx="16700" cy="100100"/>
            </a:xfrm>
            <a:custGeom>
              <a:avLst/>
              <a:gdLst/>
              <a:ahLst/>
              <a:cxnLst/>
              <a:rect l="l" t="t" r="r" b="b"/>
              <a:pathLst>
                <a:path w="668" h="4004" extrusionOk="0">
                  <a:moveTo>
                    <a:pt x="668" y="0"/>
                  </a:moveTo>
                  <a:lnTo>
                    <a:pt x="1" y="4003"/>
                  </a:lnTo>
                  <a:cubicBezTo>
                    <a:pt x="301" y="2702"/>
                    <a:pt x="535" y="1368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4"/>
            <p:cNvSpPr/>
            <p:nvPr/>
          </p:nvSpPr>
          <p:spPr>
            <a:xfrm>
              <a:off x="3681125" y="2501400"/>
              <a:ext cx="16700" cy="100100"/>
            </a:xfrm>
            <a:custGeom>
              <a:avLst/>
              <a:gdLst/>
              <a:ahLst/>
              <a:cxnLst/>
              <a:rect l="l" t="t" r="r" b="b"/>
              <a:pathLst>
                <a:path w="668" h="4004" fill="none" extrusionOk="0">
                  <a:moveTo>
                    <a:pt x="668" y="0"/>
                  </a:moveTo>
                  <a:cubicBezTo>
                    <a:pt x="535" y="1368"/>
                    <a:pt x="301" y="2702"/>
                    <a:pt x="1" y="400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4"/>
            <p:cNvSpPr/>
            <p:nvPr/>
          </p:nvSpPr>
          <p:spPr>
            <a:xfrm>
              <a:off x="3931300" y="2430525"/>
              <a:ext cx="25050" cy="172650"/>
            </a:xfrm>
            <a:custGeom>
              <a:avLst/>
              <a:gdLst/>
              <a:ahLst/>
              <a:cxnLst/>
              <a:rect l="l" t="t" r="r" b="b"/>
              <a:pathLst>
                <a:path w="1002" h="6906" fill="none" extrusionOk="0">
                  <a:moveTo>
                    <a:pt x="1002" y="6905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4"/>
            <p:cNvSpPr/>
            <p:nvPr/>
          </p:nvSpPr>
          <p:spPr>
            <a:xfrm>
              <a:off x="3938825" y="2124725"/>
              <a:ext cx="94250" cy="183225"/>
            </a:xfrm>
            <a:custGeom>
              <a:avLst/>
              <a:gdLst/>
              <a:ahLst/>
              <a:cxnLst/>
              <a:rect l="l" t="t" r="r" b="b"/>
              <a:pathLst>
                <a:path w="3770" h="7329" extrusionOk="0">
                  <a:moveTo>
                    <a:pt x="2951" y="1"/>
                  </a:moveTo>
                  <a:cubicBezTo>
                    <a:pt x="2761" y="1"/>
                    <a:pt x="2571" y="125"/>
                    <a:pt x="2435" y="490"/>
                  </a:cubicBezTo>
                  <a:cubicBezTo>
                    <a:pt x="2435" y="490"/>
                    <a:pt x="0" y="6328"/>
                    <a:pt x="534" y="6328"/>
                  </a:cubicBezTo>
                  <a:cubicBezTo>
                    <a:pt x="1034" y="6328"/>
                    <a:pt x="2102" y="4493"/>
                    <a:pt x="2102" y="4493"/>
                  </a:cubicBezTo>
                  <a:lnTo>
                    <a:pt x="3503" y="7329"/>
                  </a:lnTo>
                  <a:cubicBezTo>
                    <a:pt x="3503" y="7329"/>
                    <a:pt x="3770" y="657"/>
                    <a:pt x="3603" y="424"/>
                  </a:cubicBezTo>
                  <a:cubicBezTo>
                    <a:pt x="3504" y="265"/>
                    <a:pt x="3228" y="1"/>
                    <a:pt x="295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4"/>
            <p:cNvSpPr/>
            <p:nvPr/>
          </p:nvSpPr>
          <p:spPr>
            <a:xfrm>
              <a:off x="3937150" y="1987700"/>
              <a:ext cx="221025" cy="322650"/>
            </a:xfrm>
            <a:custGeom>
              <a:avLst/>
              <a:gdLst/>
              <a:ahLst/>
              <a:cxnLst/>
              <a:rect l="l" t="t" r="r" b="b"/>
              <a:pathLst>
                <a:path w="8841" h="12906" extrusionOk="0">
                  <a:moveTo>
                    <a:pt x="7339" y="0"/>
                  </a:moveTo>
                  <a:cubicBezTo>
                    <a:pt x="7339" y="0"/>
                    <a:pt x="4003" y="2402"/>
                    <a:pt x="2436" y="2802"/>
                  </a:cubicBezTo>
                  <a:cubicBezTo>
                    <a:pt x="1635" y="3036"/>
                    <a:pt x="834" y="3169"/>
                    <a:pt x="0" y="3236"/>
                  </a:cubicBezTo>
                  <a:cubicBezTo>
                    <a:pt x="0" y="3236"/>
                    <a:pt x="2569" y="6805"/>
                    <a:pt x="2836" y="7806"/>
                  </a:cubicBezTo>
                  <a:cubicBezTo>
                    <a:pt x="3051" y="8728"/>
                    <a:pt x="3294" y="12906"/>
                    <a:pt x="3514" y="12906"/>
                  </a:cubicBezTo>
                  <a:cubicBezTo>
                    <a:pt x="3533" y="12906"/>
                    <a:pt x="3551" y="12875"/>
                    <a:pt x="3570" y="12810"/>
                  </a:cubicBezTo>
                  <a:cubicBezTo>
                    <a:pt x="3837" y="11976"/>
                    <a:pt x="8673" y="3470"/>
                    <a:pt x="8740" y="3069"/>
                  </a:cubicBezTo>
                  <a:cubicBezTo>
                    <a:pt x="8840" y="2636"/>
                    <a:pt x="7339" y="0"/>
                    <a:pt x="7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4"/>
            <p:cNvSpPr/>
            <p:nvPr/>
          </p:nvSpPr>
          <p:spPr>
            <a:xfrm>
              <a:off x="3937150" y="1987700"/>
              <a:ext cx="221025" cy="341100"/>
            </a:xfrm>
            <a:custGeom>
              <a:avLst/>
              <a:gdLst/>
              <a:ahLst/>
              <a:cxnLst/>
              <a:rect l="l" t="t" r="r" b="b"/>
              <a:pathLst>
                <a:path w="8841" h="13644" fill="none" extrusionOk="0">
                  <a:moveTo>
                    <a:pt x="0" y="3236"/>
                  </a:moveTo>
                  <a:cubicBezTo>
                    <a:pt x="0" y="3236"/>
                    <a:pt x="2569" y="6805"/>
                    <a:pt x="2836" y="7806"/>
                  </a:cubicBezTo>
                  <a:cubicBezTo>
                    <a:pt x="3069" y="8807"/>
                    <a:pt x="3336" y="13644"/>
                    <a:pt x="3570" y="12810"/>
                  </a:cubicBezTo>
                  <a:cubicBezTo>
                    <a:pt x="3837" y="11976"/>
                    <a:pt x="8673" y="3470"/>
                    <a:pt x="8740" y="3069"/>
                  </a:cubicBezTo>
                  <a:cubicBezTo>
                    <a:pt x="8840" y="2636"/>
                    <a:pt x="7339" y="0"/>
                    <a:pt x="7339" y="0"/>
                  </a:cubicBezTo>
                  <a:cubicBezTo>
                    <a:pt x="7339" y="0"/>
                    <a:pt x="4003" y="2402"/>
                    <a:pt x="2436" y="2802"/>
                  </a:cubicBezTo>
                  <a:cubicBezTo>
                    <a:pt x="1635" y="3036"/>
                    <a:pt x="834" y="3169"/>
                    <a:pt x="0" y="3236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4"/>
            <p:cNvSpPr/>
            <p:nvPr/>
          </p:nvSpPr>
          <p:spPr>
            <a:xfrm>
              <a:off x="4026375" y="2212025"/>
              <a:ext cx="50075" cy="95925"/>
            </a:xfrm>
            <a:custGeom>
              <a:avLst/>
              <a:gdLst/>
              <a:ahLst/>
              <a:cxnLst/>
              <a:rect l="l" t="t" r="r" b="b"/>
              <a:pathLst>
                <a:path w="2003" h="3837" extrusionOk="0">
                  <a:moveTo>
                    <a:pt x="434" y="1"/>
                  </a:moveTo>
                  <a:lnTo>
                    <a:pt x="1" y="3837"/>
                  </a:lnTo>
                  <a:lnTo>
                    <a:pt x="2002" y="116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4"/>
            <p:cNvSpPr/>
            <p:nvPr/>
          </p:nvSpPr>
          <p:spPr>
            <a:xfrm>
              <a:off x="4037225" y="2018550"/>
              <a:ext cx="187650" cy="253550"/>
            </a:xfrm>
            <a:custGeom>
              <a:avLst/>
              <a:gdLst/>
              <a:ahLst/>
              <a:cxnLst/>
              <a:rect l="l" t="t" r="r" b="b"/>
              <a:pathLst>
                <a:path w="7506" h="10142" extrusionOk="0">
                  <a:moveTo>
                    <a:pt x="5237" y="1"/>
                  </a:moveTo>
                  <a:lnTo>
                    <a:pt x="0" y="7740"/>
                  </a:lnTo>
                  <a:lnTo>
                    <a:pt x="1668" y="10141"/>
                  </a:lnTo>
                  <a:lnTo>
                    <a:pt x="7506" y="1902"/>
                  </a:lnTo>
                  <a:lnTo>
                    <a:pt x="523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4"/>
            <p:cNvSpPr/>
            <p:nvPr/>
          </p:nvSpPr>
          <p:spPr>
            <a:xfrm>
              <a:off x="4088925" y="1781500"/>
              <a:ext cx="55900" cy="110325"/>
            </a:xfrm>
            <a:custGeom>
              <a:avLst/>
              <a:gdLst/>
              <a:ahLst/>
              <a:cxnLst/>
              <a:rect l="l" t="t" r="r" b="b"/>
              <a:pathLst>
                <a:path w="2236" h="4413" extrusionOk="0">
                  <a:moveTo>
                    <a:pt x="1237" y="0"/>
                  </a:moveTo>
                  <a:cubicBezTo>
                    <a:pt x="403" y="0"/>
                    <a:pt x="0" y="2011"/>
                    <a:pt x="0" y="2011"/>
                  </a:cubicBezTo>
                  <a:lnTo>
                    <a:pt x="1001" y="4412"/>
                  </a:lnTo>
                  <a:cubicBezTo>
                    <a:pt x="1268" y="3945"/>
                    <a:pt x="1468" y="3478"/>
                    <a:pt x="1668" y="3011"/>
                  </a:cubicBezTo>
                  <a:cubicBezTo>
                    <a:pt x="2169" y="1844"/>
                    <a:pt x="2235" y="176"/>
                    <a:pt x="1335" y="9"/>
                  </a:cubicBezTo>
                  <a:cubicBezTo>
                    <a:pt x="1301" y="3"/>
                    <a:pt x="1269" y="0"/>
                    <a:pt x="1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4"/>
            <p:cNvSpPr/>
            <p:nvPr/>
          </p:nvSpPr>
          <p:spPr>
            <a:xfrm>
              <a:off x="4088925" y="1777550"/>
              <a:ext cx="55900" cy="114275"/>
            </a:xfrm>
            <a:custGeom>
              <a:avLst/>
              <a:gdLst/>
              <a:ahLst/>
              <a:cxnLst/>
              <a:rect l="l" t="t" r="r" b="b"/>
              <a:pathLst>
                <a:path w="2236" h="4571" fill="none" extrusionOk="0">
                  <a:moveTo>
                    <a:pt x="0" y="2169"/>
                  </a:moveTo>
                  <a:cubicBezTo>
                    <a:pt x="0" y="2169"/>
                    <a:pt x="434" y="0"/>
                    <a:pt x="1335" y="167"/>
                  </a:cubicBezTo>
                  <a:cubicBezTo>
                    <a:pt x="2235" y="334"/>
                    <a:pt x="2169" y="2002"/>
                    <a:pt x="1668" y="3169"/>
                  </a:cubicBezTo>
                  <a:cubicBezTo>
                    <a:pt x="1468" y="3636"/>
                    <a:pt x="1268" y="4103"/>
                    <a:pt x="1001" y="4570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4"/>
            <p:cNvSpPr/>
            <p:nvPr/>
          </p:nvSpPr>
          <p:spPr>
            <a:xfrm>
              <a:off x="3766200" y="1902000"/>
              <a:ext cx="70900" cy="75725"/>
            </a:xfrm>
            <a:custGeom>
              <a:avLst/>
              <a:gdLst/>
              <a:ahLst/>
              <a:cxnLst/>
              <a:rect l="l" t="t" r="r" b="b"/>
              <a:pathLst>
                <a:path w="2836" h="3029" extrusionOk="0">
                  <a:moveTo>
                    <a:pt x="941" y="1"/>
                  </a:moveTo>
                  <a:cubicBezTo>
                    <a:pt x="636" y="1"/>
                    <a:pt x="344" y="211"/>
                    <a:pt x="234" y="927"/>
                  </a:cubicBezTo>
                  <a:cubicBezTo>
                    <a:pt x="0" y="2695"/>
                    <a:pt x="2836" y="3028"/>
                    <a:pt x="2836" y="3028"/>
                  </a:cubicBezTo>
                  <a:lnTo>
                    <a:pt x="1835" y="426"/>
                  </a:lnTo>
                  <a:cubicBezTo>
                    <a:pt x="1835" y="426"/>
                    <a:pt x="1375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4"/>
            <p:cNvSpPr/>
            <p:nvPr/>
          </p:nvSpPr>
          <p:spPr>
            <a:xfrm>
              <a:off x="3766200" y="1881800"/>
              <a:ext cx="70900" cy="95925"/>
            </a:xfrm>
            <a:custGeom>
              <a:avLst/>
              <a:gdLst/>
              <a:ahLst/>
              <a:cxnLst/>
              <a:rect l="l" t="t" r="r" b="b"/>
              <a:pathLst>
                <a:path w="2836" h="3837" fill="none" extrusionOk="0">
                  <a:moveTo>
                    <a:pt x="1835" y="1234"/>
                  </a:moveTo>
                  <a:cubicBezTo>
                    <a:pt x="1835" y="1234"/>
                    <a:pt x="501" y="0"/>
                    <a:pt x="234" y="1735"/>
                  </a:cubicBezTo>
                  <a:cubicBezTo>
                    <a:pt x="0" y="3503"/>
                    <a:pt x="2836" y="3836"/>
                    <a:pt x="2836" y="3836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3752025" y="1637225"/>
              <a:ext cx="406150" cy="474875"/>
            </a:xfrm>
            <a:custGeom>
              <a:avLst/>
              <a:gdLst/>
              <a:ahLst/>
              <a:cxnLst/>
              <a:rect l="l" t="t" r="r" b="b"/>
              <a:pathLst>
                <a:path w="16246" h="18995" extrusionOk="0">
                  <a:moveTo>
                    <a:pt x="8674" y="1"/>
                  </a:moveTo>
                  <a:cubicBezTo>
                    <a:pt x="8204" y="1"/>
                    <a:pt x="7747" y="115"/>
                    <a:pt x="7405" y="376"/>
                  </a:cubicBezTo>
                  <a:cubicBezTo>
                    <a:pt x="6405" y="1110"/>
                    <a:pt x="6805" y="2044"/>
                    <a:pt x="5137" y="2444"/>
                  </a:cubicBezTo>
                  <a:cubicBezTo>
                    <a:pt x="3469" y="2878"/>
                    <a:pt x="1468" y="2211"/>
                    <a:pt x="567" y="3445"/>
                  </a:cubicBezTo>
                  <a:cubicBezTo>
                    <a:pt x="34" y="4179"/>
                    <a:pt x="0" y="5180"/>
                    <a:pt x="467" y="5947"/>
                  </a:cubicBezTo>
                  <a:cubicBezTo>
                    <a:pt x="467" y="5947"/>
                    <a:pt x="4136" y="16021"/>
                    <a:pt x="5471" y="17522"/>
                  </a:cubicBezTo>
                  <a:cubicBezTo>
                    <a:pt x="6218" y="18363"/>
                    <a:pt x="7677" y="18994"/>
                    <a:pt x="9327" y="18994"/>
                  </a:cubicBezTo>
                  <a:cubicBezTo>
                    <a:pt x="10621" y="18994"/>
                    <a:pt x="12033" y="18605"/>
                    <a:pt x="13310" y="17622"/>
                  </a:cubicBezTo>
                  <a:cubicBezTo>
                    <a:pt x="16245" y="15354"/>
                    <a:pt x="15311" y="12852"/>
                    <a:pt x="14644" y="10850"/>
                  </a:cubicBezTo>
                  <a:cubicBezTo>
                    <a:pt x="13977" y="8849"/>
                    <a:pt x="11242" y="1944"/>
                    <a:pt x="10808" y="1043"/>
                  </a:cubicBezTo>
                  <a:cubicBezTo>
                    <a:pt x="10544" y="428"/>
                    <a:pt x="9585" y="1"/>
                    <a:pt x="8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3752025" y="1627450"/>
              <a:ext cx="406150" cy="506200"/>
            </a:xfrm>
            <a:custGeom>
              <a:avLst/>
              <a:gdLst/>
              <a:ahLst/>
              <a:cxnLst/>
              <a:rect l="l" t="t" r="r" b="b"/>
              <a:pathLst>
                <a:path w="16246" h="20248" fill="none" extrusionOk="0">
                  <a:moveTo>
                    <a:pt x="467" y="6338"/>
                  </a:moveTo>
                  <a:cubicBezTo>
                    <a:pt x="467" y="6338"/>
                    <a:pt x="4136" y="16412"/>
                    <a:pt x="5471" y="17913"/>
                  </a:cubicBezTo>
                  <a:cubicBezTo>
                    <a:pt x="6805" y="19414"/>
                    <a:pt x="10408" y="20248"/>
                    <a:pt x="13310" y="18013"/>
                  </a:cubicBezTo>
                  <a:cubicBezTo>
                    <a:pt x="16245" y="15745"/>
                    <a:pt x="15311" y="13243"/>
                    <a:pt x="14644" y="11241"/>
                  </a:cubicBezTo>
                  <a:cubicBezTo>
                    <a:pt x="13977" y="9240"/>
                    <a:pt x="11242" y="2335"/>
                    <a:pt x="10808" y="1434"/>
                  </a:cubicBezTo>
                  <a:cubicBezTo>
                    <a:pt x="10408" y="500"/>
                    <a:pt x="8406" y="0"/>
                    <a:pt x="7405" y="767"/>
                  </a:cubicBezTo>
                  <a:cubicBezTo>
                    <a:pt x="6405" y="1501"/>
                    <a:pt x="6805" y="2435"/>
                    <a:pt x="5137" y="2835"/>
                  </a:cubicBezTo>
                  <a:cubicBezTo>
                    <a:pt x="3469" y="3269"/>
                    <a:pt x="1468" y="2602"/>
                    <a:pt x="567" y="3836"/>
                  </a:cubicBezTo>
                  <a:cubicBezTo>
                    <a:pt x="34" y="4570"/>
                    <a:pt x="0" y="5571"/>
                    <a:pt x="467" y="6338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4"/>
            <p:cNvSpPr/>
            <p:nvPr/>
          </p:nvSpPr>
          <p:spPr>
            <a:xfrm>
              <a:off x="3789550" y="1825200"/>
              <a:ext cx="148450" cy="108500"/>
            </a:xfrm>
            <a:custGeom>
              <a:avLst/>
              <a:gdLst/>
              <a:ahLst/>
              <a:cxnLst/>
              <a:rect l="l" t="t" r="r" b="b"/>
              <a:pathLst>
                <a:path w="5938" h="4340" extrusionOk="0">
                  <a:moveTo>
                    <a:pt x="4633" y="0"/>
                  </a:moveTo>
                  <a:cubicBezTo>
                    <a:pt x="4568" y="0"/>
                    <a:pt x="4502" y="10"/>
                    <a:pt x="4437" y="29"/>
                  </a:cubicBezTo>
                  <a:lnTo>
                    <a:pt x="467" y="1497"/>
                  </a:lnTo>
                  <a:cubicBezTo>
                    <a:pt x="167" y="1630"/>
                    <a:pt x="0" y="1964"/>
                    <a:pt x="100" y="2297"/>
                  </a:cubicBezTo>
                  <a:lnTo>
                    <a:pt x="534" y="3465"/>
                  </a:lnTo>
                  <a:cubicBezTo>
                    <a:pt x="744" y="4016"/>
                    <a:pt x="1242" y="4339"/>
                    <a:pt x="1770" y="4339"/>
                  </a:cubicBezTo>
                  <a:cubicBezTo>
                    <a:pt x="1913" y="4339"/>
                    <a:pt x="2059" y="4315"/>
                    <a:pt x="2202" y="4265"/>
                  </a:cubicBezTo>
                  <a:lnTo>
                    <a:pt x="4904" y="3265"/>
                  </a:lnTo>
                  <a:cubicBezTo>
                    <a:pt x="5604" y="2998"/>
                    <a:pt x="5938" y="2264"/>
                    <a:pt x="5704" y="1597"/>
                  </a:cubicBezTo>
                  <a:lnTo>
                    <a:pt x="5271" y="429"/>
                  </a:lnTo>
                  <a:cubicBezTo>
                    <a:pt x="5163" y="161"/>
                    <a:pt x="4904" y="0"/>
                    <a:pt x="4633" y="0"/>
                  </a:cubicBezTo>
                  <a:close/>
                </a:path>
              </a:pathLst>
            </a:custGeom>
            <a:solidFill>
              <a:srgbClr val="FFFFFF"/>
            </a:solidFill>
            <a:ln w="10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4"/>
            <p:cNvSpPr/>
            <p:nvPr/>
          </p:nvSpPr>
          <p:spPr>
            <a:xfrm>
              <a:off x="3950500" y="1765975"/>
              <a:ext cx="149300" cy="108525"/>
            </a:xfrm>
            <a:custGeom>
              <a:avLst/>
              <a:gdLst/>
              <a:ahLst/>
              <a:cxnLst/>
              <a:rect l="l" t="t" r="r" b="b"/>
              <a:pathLst>
                <a:path w="5972" h="4341" extrusionOk="0">
                  <a:moveTo>
                    <a:pt x="4666" y="1"/>
                  </a:moveTo>
                  <a:cubicBezTo>
                    <a:pt x="4601" y="1"/>
                    <a:pt x="4535" y="10"/>
                    <a:pt x="4470" y="30"/>
                  </a:cubicBezTo>
                  <a:lnTo>
                    <a:pt x="501" y="1497"/>
                  </a:lnTo>
                  <a:cubicBezTo>
                    <a:pt x="167" y="1631"/>
                    <a:pt x="0" y="1998"/>
                    <a:pt x="134" y="2298"/>
                  </a:cubicBezTo>
                  <a:lnTo>
                    <a:pt x="567" y="3499"/>
                  </a:lnTo>
                  <a:cubicBezTo>
                    <a:pt x="750" y="4022"/>
                    <a:pt x="1262" y="4340"/>
                    <a:pt x="1796" y="4340"/>
                  </a:cubicBezTo>
                  <a:cubicBezTo>
                    <a:pt x="1943" y="4340"/>
                    <a:pt x="2091" y="4316"/>
                    <a:pt x="2235" y="4266"/>
                  </a:cubicBezTo>
                  <a:lnTo>
                    <a:pt x="4937" y="3265"/>
                  </a:lnTo>
                  <a:cubicBezTo>
                    <a:pt x="5604" y="2999"/>
                    <a:pt x="5971" y="2265"/>
                    <a:pt x="5704" y="1598"/>
                  </a:cubicBezTo>
                  <a:lnTo>
                    <a:pt x="5271" y="430"/>
                  </a:lnTo>
                  <a:cubicBezTo>
                    <a:pt x="5190" y="161"/>
                    <a:pt x="4936" y="1"/>
                    <a:pt x="4666" y="1"/>
                  </a:cubicBezTo>
                  <a:close/>
                </a:path>
              </a:pathLst>
            </a:custGeom>
            <a:solidFill>
              <a:srgbClr val="FFFFFF"/>
            </a:solidFill>
            <a:ln w="10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4"/>
            <p:cNvSpPr/>
            <p:nvPr/>
          </p:nvSpPr>
          <p:spPr>
            <a:xfrm>
              <a:off x="3838750" y="1861775"/>
              <a:ext cx="29200" cy="71750"/>
            </a:xfrm>
            <a:custGeom>
              <a:avLst/>
              <a:gdLst/>
              <a:ahLst/>
              <a:cxnLst/>
              <a:rect l="l" t="t" r="r" b="b"/>
              <a:pathLst>
                <a:path w="1168" h="2870" fill="none" extrusionOk="0">
                  <a:moveTo>
                    <a:pt x="0" y="2869"/>
                  </a:moveTo>
                  <a:lnTo>
                    <a:pt x="1168" y="0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4"/>
            <p:cNvSpPr/>
            <p:nvPr/>
          </p:nvSpPr>
          <p:spPr>
            <a:xfrm>
              <a:off x="3867925" y="1840100"/>
              <a:ext cx="22550" cy="55900"/>
            </a:xfrm>
            <a:custGeom>
              <a:avLst/>
              <a:gdLst/>
              <a:ahLst/>
              <a:cxnLst/>
              <a:rect l="l" t="t" r="r" b="b"/>
              <a:pathLst>
                <a:path w="902" h="2236" fill="none" extrusionOk="0">
                  <a:moveTo>
                    <a:pt x="901" y="0"/>
                  </a:moveTo>
                  <a:lnTo>
                    <a:pt x="1" y="2235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4"/>
            <p:cNvSpPr/>
            <p:nvPr/>
          </p:nvSpPr>
          <p:spPr>
            <a:xfrm>
              <a:off x="4002200" y="1799225"/>
              <a:ext cx="29200" cy="71750"/>
            </a:xfrm>
            <a:custGeom>
              <a:avLst/>
              <a:gdLst/>
              <a:ahLst/>
              <a:cxnLst/>
              <a:rect l="l" t="t" r="r" b="b"/>
              <a:pathLst>
                <a:path w="1168" h="2870" fill="none" extrusionOk="0">
                  <a:moveTo>
                    <a:pt x="0" y="2869"/>
                  </a:moveTo>
                  <a:lnTo>
                    <a:pt x="1168" y="1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4"/>
            <p:cNvSpPr/>
            <p:nvPr/>
          </p:nvSpPr>
          <p:spPr>
            <a:xfrm>
              <a:off x="4031375" y="1776725"/>
              <a:ext cx="22550" cy="56725"/>
            </a:xfrm>
            <a:custGeom>
              <a:avLst/>
              <a:gdLst/>
              <a:ahLst/>
              <a:cxnLst/>
              <a:rect l="l" t="t" r="r" b="b"/>
              <a:pathLst>
                <a:path w="902" h="2269" fill="none" extrusionOk="0">
                  <a:moveTo>
                    <a:pt x="901" y="0"/>
                  </a:moveTo>
                  <a:lnTo>
                    <a:pt x="1" y="2268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4"/>
            <p:cNvSpPr/>
            <p:nvPr/>
          </p:nvSpPr>
          <p:spPr>
            <a:xfrm>
              <a:off x="3899625" y="1802575"/>
              <a:ext cx="65075" cy="24200"/>
            </a:xfrm>
            <a:custGeom>
              <a:avLst/>
              <a:gdLst/>
              <a:ahLst/>
              <a:cxnLst/>
              <a:rect l="l" t="t" r="r" b="b"/>
              <a:pathLst>
                <a:path w="2603" h="968" fill="none" extrusionOk="0">
                  <a:moveTo>
                    <a:pt x="0" y="967"/>
                  </a:moveTo>
                  <a:lnTo>
                    <a:pt x="2602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4"/>
            <p:cNvSpPr/>
            <p:nvPr/>
          </p:nvSpPr>
          <p:spPr>
            <a:xfrm>
              <a:off x="3921300" y="1825075"/>
              <a:ext cx="32550" cy="12550"/>
            </a:xfrm>
            <a:custGeom>
              <a:avLst/>
              <a:gdLst/>
              <a:ahLst/>
              <a:cxnLst/>
              <a:rect l="l" t="t" r="r" b="b"/>
              <a:pathLst>
                <a:path w="1302" h="502" fill="none" extrusionOk="0">
                  <a:moveTo>
                    <a:pt x="1" y="501"/>
                  </a:moveTo>
                  <a:cubicBezTo>
                    <a:pt x="401" y="201"/>
                    <a:pt x="835" y="34"/>
                    <a:pt x="1302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4"/>
            <p:cNvSpPr/>
            <p:nvPr/>
          </p:nvSpPr>
          <p:spPr>
            <a:xfrm>
              <a:off x="3958000" y="1741700"/>
              <a:ext cx="80925" cy="39200"/>
            </a:xfrm>
            <a:custGeom>
              <a:avLst/>
              <a:gdLst/>
              <a:ahLst/>
              <a:cxnLst/>
              <a:rect l="l" t="t" r="r" b="b"/>
              <a:pathLst>
                <a:path w="3237" h="1568" fill="none" extrusionOk="0">
                  <a:moveTo>
                    <a:pt x="0" y="1568"/>
                  </a:moveTo>
                  <a:cubicBezTo>
                    <a:pt x="701" y="534"/>
                    <a:pt x="2002" y="0"/>
                    <a:pt x="3236" y="26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4"/>
            <p:cNvSpPr/>
            <p:nvPr/>
          </p:nvSpPr>
          <p:spPr>
            <a:xfrm>
              <a:off x="3810400" y="1787550"/>
              <a:ext cx="87575" cy="25875"/>
            </a:xfrm>
            <a:custGeom>
              <a:avLst/>
              <a:gdLst/>
              <a:ahLst/>
              <a:cxnLst/>
              <a:rect l="l" t="t" r="r" b="b"/>
              <a:pathLst>
                <a:path w="3503" h="1035" fill="none" extrusionOk="0">
                  <a:moveTo>
                    <a:pt x="3503" y="868"/>
                  </a:moveTo>
                  <a:cubicBezTo>
                    <a:pt x="2469" y="1"/>
                    <a:pt x="934" y="67"/>
                    <a:pt x="0" y="10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4"/>
            <p:cNvSpPr/>
            <p:nvPr/>
          </p:nvSpPr>
          <p:spPr>
            <a:xfrm>
              <a:off x="3932150" y="1895125"/>
              <a:ext cx="77575" cy="57575"/>
            </a:xfrm>
            <a:custGeom>
              <a:avLst/>
              <a:gdLst/>
              <a:ahLst/>
              <a:cxnLst/>
              <a:rect l="l" t="t" r="r" b="b"/>
              <a:pathLst>
                <a:path w="3103" h="2303" fill="none" extrusionOk="0">
                  <a:moveTo>
                    <a:pt x="0" y="1135"/>
                  </a:moveTo>
                  <a:cubicBezTo>
                    <a:pt x="0" y="1135"/>
                    <a:pt x="200" y="1969"/>
                    <a:pt x="367" y="2036"/>
                  </a:cubicBezTo>
                  <a:cubicBezTo>
                    <a:pt x="1001" y="2302"/>
                    <a:pt x="3103" y="1802"/>
                    <a:pt x="3069" y="868"/>
                  </a:cubicBezTo>
                  <a:cubicBezTo>
                    <a:pt x="3002" y="568"/>
                    <a:pt x="2902" y="268"/>
                    <a:pt x="2736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4"/>
            <p:cNvSpPr/>
            <p:nvPr/>
          </p:nvSpPr>
          <p:spPr>
            <a:xfrm>
              <a:off x="3959675" y="1967675"/>
              <a:ext cx="65050" cy="29225"/>
            </a:xfrm>
            <a:custGeom>
              <a:avLst/>
              <a:gdLst/>
              <a:ahLst/>
              <a:cxnLst/>
              <a:rect l="l" t="t" r="r" b="b"/>
              <a:pathLst>
                <a:path w="2602" h="1169" fill="none" extrusionOk="0">
                  <a:moveTo>
                    <a:pt x="0" y="1102"/>
                  </a:moveTo>
                  <a:cubicBezTo>
                    <a:pt x="967" y="1168"/>
                    <a:pt x="1935" y="768"/>
                    <a:pt x="2602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4"/>
            <p:cNvSpPr/>
            <p:nvPr/>
          </p:nvSpPr>
          <p:spPr>
            <a:xfrm>
              <a:off x="2828850" y="2522250"/>
              <a:ext cx="845625" cy="1671225"/>
            </a:xfrm>
            <a:custGeom>
              <a:avLst/>
              <a:gdLst/>
              <a:ahLst/>
              <a:cxnLst/>
              <a:rect l="l" t="t" r="r" b="b"/>
              <a:pathLst>
                <a:path w="33825" h="66849" extrusionOk="0">
                  <a:moveTo>
                    <a:pt x="31857" y="0"/>
                  </a:moveTo>
                  <a:cubicBezTo>
                    <a:pt x="31857" y="0"/>
                    <a:pt x="30689" y="12976"/>
                    <a:pt x="25953" y="25952"/>
                  </a:cubicBezTo>
                  <a:cubicBezTo>
                    <a:pt x="21183" y="38928"/>
                    <a:pt x="1" y="56407"/>
                    <a:pt x="1" y="56407"/>
                  </a:cubicBezTo>
                  <a:lnTo>
                    <a:pt x="4037" y="66848"/>
                  </a:lnTo>
                  <a:cubicBezTo>
                    <a:pt x="4037" y="66848"/>
                    <a:pt x="19215" y="55373"/>
                    <a:pt x="26420" y="38461"/>
                  </a:cubicBezTo>
                  <a:cubicBezTo>
                    <a:pt x="33591" y="21549"/>
                    <a:pt x="33825" y="334"/>
                    <a:pt x="33825" y="334"/>
                  </a:cubicBezTo>
                  <a:lnTo>
                    <a:pt x="31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4"/>
            <p:cNvSpPr/>
            <p:nvPr/>
          </p:nvSpPr>
          <p:spPr>
            <a:xfrm>
              <a:off x="2828850" y="2522250"/>
              <a:ext cx="845625" cy="1671225"/>
            </a:xfrm>
            <a:custGeom>
              <a:avLst/>
              <a:gdLst/>
              <a:ahLst/>
              <a:cxnLst/>
              <a:rect l="l" t="t" r="r" b="b"/>
              <a:pathLst>
                <a:path w="33825" h="66849" fill="none" extrusionOk="0">
                  <a:moveTo>
                    <a:pt x="31857" y="0"/>
                  </a:moveTo>
                  <a:cubicBezTo>
                    <a:pt x="31857" y="0"/>
                    <a:pt x="30689" y="12976"/>
                    <a:pt x="25953" y="25952"/>
                  </a:cubicBezTo>
                  <a:cubicBezTo>
                    <a:pt x="21183" y="38928"/>
                    <a:pt x="1" y="56407"/>
                    <a:pt x="1" y="56407"/>
                  </a:cubicBezTo>
                  <a:lnTo>
                    <a:pt x="4037" y="66848"/>
                  </a:lnTo>
                  <a:cubicBezTo>
                    <a:pt x="4037" y="66848"/>
                    <a:pt x="19215" y="55373"/>
                    <a:pt x="26420" y="38461"/>
                  </a:cubicBezTo>
                  <a:cubicBezTo>
                    <a:pt x="33591" y="21549"/>
                    <a:pt x="33825" y="334"/>
                    <a:pt x="33825" y="334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4"/>
            <p:cNvSpPr/>
            <p:nvPr/>
          </p:nvSpPr>
          <p:spPr>
            <a:xfrm>
              <a:off x="3104900" y="3097650"/>
              <a:ext cx="502050" cy="783925"/>
            </a:xfrm>
            <a:custGeom>
              <a:avLst/>
              <a:gdLst/>
              <a:ahLst/>
              <a:cxnLst/>
              <a:rect l="l" t="t" r="r" b="b"/>
              <a:pathLst>
                <a:path w="20082" h="31357" extrusionOk="0">
                  <a:moveTo>
                    <a:pt x="8640" y="1"/>
                  </a:moveTo>
                  <a:lnTo>
                    <a:pt x="1801" y="168"/>
                  </a:lnTo>
                  <a:cubicBezTo>
                    <a:pt x="1801" y="168"/>
                    <a:pt x="0" y="1902"/>
                    <a:pt x="867" y="4171"/>
                  </a:cubicBezTo>
                  <a:cubicBezTo>
                    <a:pt x="1735" y="6439"/>
                    <a:pt x="16612" y="31357"/>
                    <a:pt x="16612" y="31357"/>
                  </a:cubicBezTo>
                  <a:lnTo>
                    <a:pt x="20081" y="30589"/>
                  </a:lnTo>
                  <a:cubicBezTo>
                    <a:pt x="20081" y="30589"/>
                    <a:pt x="13143" y="7907"/>
                    <a:pt x="11842" y="5105"/>
                  </a:cubicBezTo>
                  <a:cubicBezTo>
                    <a:pt x="10541" y="2336"/>
                    <a:pt x="9507" y="601"/>
                    <a:pt x="86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4"/>
            <p:cNvSpPr/>
            <p:nvPr/>
          </p:nvSpPr>
          <p:spPr>
            <a:xfrm>
              <a:off x="3104900" y="3097650"/>
              <a:ext cx="502050" cy="783925"/>
            </a:xfrm>
            <a:custGeom>
              <a:avLst/>
              <a:gdLst/>
              <a:ahLst/>
              <a:cxnLst/>
              <a:rect l="l" t="t" r="r" b="b"/>
              <a:pathLst>
                <a:path w="20082" h="31357" fill="none" extrusionOk="0">
                  <a:moveTo>
                    <a:pt x="1801" y="168"/>
                  </a:moveTo>
                  <a:cubicBezTo>
                    <a:pt x="1801" y="168"/>
                    <a:pt x="0" y="1902"/>
                    <a:pt x="867" y="4171"/>
                  </a:cubicBezTo>
                  <a:cubicBezTo>
                    <a:pt x="1735" y="6439"/>
                    <a:pt x="16612" y="31357"/>
                    <a:pt x="16612" y="31357"/>
                  </a:cubicBezTo>
                  <a:lnTo>
                    <a:pt x="20081" y="30589"/>
                  </a:lnTo>
                  <a:cubicBezTo>
                    <a:pt x="20081" y="30589"/>
                    <a:pt x="13143" y="7907"/>
                    <a:pt x="11842" y="5105"/>
                  </a:cubicBezTo>
                  <a:cubicBezTo>
                    <a:pt x="10541" y="2336"/>
                    <a:pt x="9507" y="601"/>
                    <a:pt x="8640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4"/>
            <p:cNvSpPr/>
            <p:nvPr/>
          </p:nvSpPr>
          <p:spPr>
            <a:xfrm>
              <a:off x="3315050" y="3855700"/>
              <a:ext cx="340250" cy="165150"/>
            </a:xfrm>
            <a:custGeom>
              <a:avLst/>
              <a:gdLst/>
              <a:ahLst/>
              <a:cxnLst/>
              <a:rect l="l" t="t" r="r" b="b"/>
              <a:pathLst>
                <a:path w="13610" h="6606" extrusionOk="0">
                  <a:moveTo>
                    <a:pt x="11708" y="1"/>
                  </a:moveTo>
                  <a:lnTo>
                    <a:pt x="8206" y="1035"/>
                  </a:lnTo>
                  <a:cubicBezTo>
                    <a:pt x="8206" y="1035"/>
                    <a:pt x="3803" y="4070"/>
                    <a:pt x="1901" y="4871"/>
                  </a:cubicBezTo>
                  <a:cubicBezTo>
                    <a:pt x="0" y="5638"/>
                    <a:pt x="600" y="6605"/>
                    <a:pt x="1901" y="6605"/>
                  </a:cubicBezTo>
                  <a:cubicBezTo>
                    <a:pt x="3202" y="6605"/>
                    <a:pt x="8139" y="5972"/>
                    <a:pt x="10241" y="5738"/>
                  </a:cubicBezTo>
                  <a:cubicBezTo>
                    <a:pt x="12309" y="5471"/>
                    <a:pt x="13443" y="5638"/>
                    <a:pt x="13543" y="4504"/>
                  </a:cubicBezTo>
                  <a:cubicBezTo>
                    <a:pt x="13610" y="3403"/>
                    <a:pt x="11708" y="1"/>
                    <a:pt x="11708" y="1"/>
                  </a:cubicBez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4"/>
            <p:cNvSpPr/>
            <p:nvPr/>
          </p:nvSpPr>
          <p:spPr>
            <a:xfrm>
              <a:off x="3724500" y="1829950"/>
              <a:ext cx="110100" cy="113575"/>
            </a:xfrm>
            <a:custGeom>
              <a:avLst/>
              <a:gdLst/>
              <a:ahLst/>
              <a:cxnLst/>
              <a:rect l="l" t="t" r="r" b="b"/>
              <a:pathLst>
                <a:path w="4404" h="4543" extrusionOk="0">
                  <a:moveTo>
                    <a:pt x="3731" y="0"/>
                  </a:moveTo>
                  <a:cubicBezTo>
                    <a:pt x="2965" y="0"/>
                    <a:pt x="951" y="984"/>
                    <a:pt x="501" y="1374"/>
                  </a:cubicBezTo>
                  <a:cubicBezTo>
                    <a:pt x="0" y="1774"/>
                    <a:pt x="0" y="3942"/>
                    <a:pt x="0" y="3942"/>
                  </a:cubicBezTo>
                  <a:lnTo>
                    <a:pt x="2002" y="4543"/>
                  </a:lnTo>
                  <a:lnTo>
                    <a:pt x="1768" y="2174"/>
                  </a:lnTo>
                  <a:cubicBezTo>
                    <a:pt x="1768" y="2174"/>
                    <a:pt x="3336" y="1107"/>
                    <a:pt x="3670" y="873"/>
                  </a:cubicBezTo>
                  <a:cubicBezTo>
                    <a:pt x="4003" y="606"/>
                    <a:pt x="4404" y="273"/>
                    <a:pt x="3937" y="39"/>
                  </a:cubicBezTo>
                  <a:cubicBezTo>
                    <a:pt x="3886" y="12"/>
                    <a:pt x="3816" y="0"/>
                    <a:pt x="3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4"/>
            <p:cNvSpPr/>
            <p:nvPr/>
          </p:nvSpPr>
          <p:spPr>
            <a:xfrm>
              <a:off x="3724500" y="1824250"/>
              <a:ext cx="110100" cy="119275"/>
            </a:xfrm>
            <a:custGeom>
              <a:avLst/>
              <a:gdLst/>
              <a:ahLst/>
              <a:cxnLst/>
              <a:rect l="l" t="t" r="r" b="b"/>
              <a:pathLst>
                <a:path w="4404" h="4771" fill="none" extrusionOk="0">
                  <a:moveTo>
                    <a:pt x="0" y="4170"/>
                  </a:moveTo>
                  <a:cubicBezTo>
                    <a:pt x="0" y="4170"/>
                    <a:pt x="0" y="2002"/>
                    <a:pt x="501" y="1602"/>
                  </a:cubicBezTo>
                  <a:cubicBezTo>
                    <a:pt x="1001" y="1168"/>
                    <a:pt x="3436" y="0"/>
                    <a:pt x="3937" y="267"/>
                  </a:cubicBezTo>
                  <a:cubicBezTo>
                    <a:pt x="4404" y="501"/>
                    <a:pt x="4003" y="834"/>
                    <a:pt x="3670" y="1101"/>
                  </a:cubicBezTo>
                  <a:cubicBezTo>
                    <a:pt x="3336" y="1335"/>
                    <a:pt x="1768" y="2402"/>
                    <a:pt x="1768" y="2402"/>
                  </a:cubicBezTo>
                  <a:lnTo>
                    <a:pt x="2002" y="4771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4"/>
            <p:cNvSpPr/>
            <p:nvPr/>
          </p:nvSpPr>
          <p:spPr>
            <a:xfrm>
              <a:off x="3818725" y="1920875"/>
              <a:ext cx="84600" cy="81025"/>
            </a:xfrm>
            <a:custGeom>
              <a:avLst/>
              <a:gdLst/>
              <a:ahLst/>
              <a:cxnLst/>
              <a:rect l="l" t="t" r="r" b="b"/>
              <a:pathLst>
                <a:path w="3384" h="3241" extrusionOk="0">
                  <a:moveTo>
                    <a:pt x="3018" y="0"/>
                  </a:moveTo>
                  <a:cubicBezTo>
                    <a:pt x="2875" y="0"/>
                    <a:pt x="2676" y="41"/>
                    <a:pt x="2402" y="138"/>
                  </a:cubicBezTo>
                  <a:cubicBezTo>
                    <a:pt x="1869" y="338"/>
                    <a:pt x="1435" y="772"/>
                    <a:pt x="1235" y="1306"/>
                  </a:cubicBezTo>
                  <a:lnTo>
                    <a:pt x="67" y="1406"/>
                  </a:lnTo>
                  <a:lnTo>
                    <a:pt x="1" y="3241"/>
                  </a:lnTo>
                  <a:cubicBezTo>
                    <a:pt x="1" y="3241"/>
                    <a:pt x="1235" y="3241"/>
                    <a:pt x="1502" y="2907"/>
                  </a:cubicBezTo>
                  <a:cubicBezTo>
                    <a:pt x="1735" y="2573"/>
                    <a:pt x="3236" y="805"/>
                    <a:pt x="3336" y="472"/>
                  </a:cubicBezTo>
                  <a:cubicBezTo>
                    <a:pt x="3384" y="236"/>
                    <a:pt x="3364" y="0"/>
                    <a:pt x="3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4"/>
            <p:cNvSpPr/>
            <p:nvPr/>
          </p:nvSpPr>
          <p:spPr>
            <a:xfrm>
              <a:off x="3818725" y="1915975"/>
              <a:ext cx="85100" cy="85925"/>
            </a:xfrm>
            <a:custGeom>
              <a:avLst/>
              <a:gdLst/>
              <a:ahLst/>
              <a:cxnLst/>
              <a:rect l="l" t="t" r="r" b="b"/>
              <a:pathLst>
                <a:path w="3404" h="3437" fill="none" extrusionOk="0">
                  <a:moveTo>
                    <a:pt x="1" y="3437"/>
                  </a:moveTo>
                  <a:cubicBezTo>
                    <a:pt x="1" y="3437"/>
                    <a:pt x="1235" y="3437"/>
                    <a:pt x="1502" y="3103"/>
                  </a:cubicBezTo>
                  <a:cubicBezTo>
                    <a:pt x="1735" y="2769"/>
                    <a:pt x="3236" y="1001"/>
                    <a:pt x="3336" y="668"/>
                  </a:cubicBezTo>
                  <a:cubicBezTo>
                    <a:pt x="3403" y="334"/>
                    <a:pt x="3336" y="1"/>
                    <a:pt x="2402" y="334"/>
                  </a:cubicBezTo>
                  <a:cubicBezTo>
                    <a:pt x="1869" y="534"/>
                    <a:pt x="1435" y="968"/>
                    <a:pt x="1235" y="1502"/>
                  </a:cubicBezTo>
                  <a:lnTo>
                    <a:pt x="67" y="1602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4"/>
            <p:cNvSpPr/>
            <p:nvPr/>
          </p:nvSpPr>
          <p:spPr>
            <a:xfrm>
              <a:off x="3681125" y="1928500"/>
              <a:ext cx="160150" cy="215175"/>
            </a:xfrm>
            <a:custGeom>
              <a:avLst/>
              <a:gdLst/>
              <a:ahLst/>
              <a:cxnLst/>
              <a:rect l="l" t="t" r="r" b="b"/>
              <a:pathLst>
                <a:path w="6406" h="8607" extrusionOk="0">
                  <a:moveTo>
                    <a:pt x="1735" y="0"/>
                  </a:moveTo>
                  <a:cubicBezTo>
                    <a:pt x="1068" y="100"/>
                    <a:pt x="1235" y="667"/>
                    <a:pt x="1068" y="1935"/>
                  </a:cubicBezTo>
                  <a:cubicBezTo>
                    <a:pt x="901" y="3169"/>
                    <a:pt x="1" y="7939"/>
                    <a:pt x="1" y="7939"/>
                  </a:cubicBezTo>
                  <a:lnTo>
                    <a:pt x="1835" y="8606"/>
                  </a:lnTo>
                  <a:lnTo>
                    <a:pt x="2336" y="7272"/>
                  </a:lnTo>
                  <a:cubicBezTo>
                    <a:pt x="2803" y="7105"/>
                    <a:pt x="3236" y="6905"/>
                    <a:pt x="3670" y="6672"/>
                  </a:cubicBezTo>
                  <a:cubicBezTo>
                    <a:pt x="4671" y="6171"/>
                    <a:pt x="4337" y="5337"/>
                    <a:pt x="4337" y="5337"/>
                  </a:cubicBezTo>
                  <a:cubicBezTo>
                    <a:pt x="4871" y="5337"/>
                    <a:pt x="5405" y="5137"/>
                    <a:pt x="5838" y="4770"/>
                  </a:cubicBezTo>
                  <a:cubicBezTo>
                    <a:pt x="6405" y="4170"/>
                    <a:pt x="5905" y="2168"/>
                    <a:pt x="6072" y="1268"/>
                  </a:cubicBezTo>
                  <a:cubicBezTo>
                    <a:pt x="6239" y="334"/>
                    <a:pt x="5672" y="334"/>
                    <a:pt x="5071" y="267"/>
                  </a:cubicBezTo>
                  <a:cubicBezTo>
                    <a:pt x="3970" y="100"/>
                    <a:pt x="2870" y="0"/>
                    <a:pt x="1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4"/>
            <p:cNvSpPr/>
            <p:nvPr/>
          </p:nvSpPr>
          <p:spPr>
            <a:xfrm>
              <a:off x="3681125" y="1928500"/>
              <a:ext cx="160150" cy="215175"/>
            </a:xfrm>
            <a:custGeom>
              <a:avLst/>
              <a:gdLst/>
              <a:ahLst/>
              <a:cxnLst/>
              <a:rect l="l" t="t" r="r" b="b"/>
              <a:pathLst>
                <a:path w="6406" h="8607" fill="none" extrusionOk="0">
                  <a:moveTo>
                    <a:pt x="1" y="7939"/>
                  </a:moveTo>
                  <a:cubicBezTo>
                    <a:pt x="1" y="7939"/>
                    <a:pt x="901" y="3169"/>
                    <a:pt x="1068" y="1935"/>
                  </a:cubicBezTo>
                  <a:cubicBezTo>
                    <a:pt x="1235" y="667"/>
                    <a:pt x="1068" y="100"/>
                    <a:pt x="1735" y="0"/>
                  </a:cubicBezTo>
                  <a:cubicBezTo>
                    <a:pt x="2870" y="0"/>
                    <a:pt x="3970" y="100"/>
                    <a:pt x="5071" y="267"/>
                  </a:cubicBezTo>
                  <a:cubicBezTo>
                    <a:pt x="5672" y="334"/>
                    <a:pt x="6239" y="334"/>
                    <a:pt x="6072" y="1268"/>
                  </a:cubicBezTo>
                  <a:cubicBezTo>
                    <a:pt x="5905" y="2168"/>
                    <a:pt x="6405" y="4170"/>
                    <a:pt x="5838" y="4770"/>
                  </a:cubicBezTo>
                  <a:cubicBezTo>
                    <a:pt x="5405" y="5137"/>
                    <a:pt x="4871" y="5337"/>
                    <a:pt x="4337" y="5337"/>
                  </a:cubicBezTo>
                  <a:cubicBezTo>
                    <a:pt x="4337" y="5337"/>
                    <a:pt x="4671" y="6171"/>
                    <a:pt x="3670" y="6672"/>
                  </a:cubicBezTo>
                  <a:cubicBezTo>
                    <a:pt x="3236" y="6905"/>
                    <a:pt x="2803" y="7105"/>
                    <a:pt x="2336" y="7272"/>
                  </a:cubicBezTo>
                  <a:lnTo>
                    <a:pt x="1835" y="8606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4"/>
            <p:cNvSpPr/>
            <p:nvPr/>
          </p:nvSpPr>
          <p:spPr>
            <a:xfrm>
              <a:off x="3757850" y="2018550"/>
              <a:ext cx="31725" cy="43400"/>
            </a:xfrm>
            <a:custGeom>
              <a:avLst/>
              <a:gdLst/>
              <a:ahLst/>
              <a:cxnLst/>
              <a:rect l="l" t="t" r="r" b="b"/>
              <a:pathLst>
                <a:path w="1269" h="1736" fill="none" extrusionOk="0">
                  <a:moveTo>
                    <a:pt x="1268" y="1735"/>
                  </a:moveTo>
                  <a:lnTo>
                    <a:pt x="1101" y="167"/>
                  </a:ln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4"/>
            <p:cNvSpPr/>
            <p:nvPr/>
          </p:nvSpPr>
          <p:spPr>
            <a:xfrm>
              <a:off x="3760350" y="1980200"/>
              <a:ext cx="70925" cy="54225"/>
            </a:xfrm>
            <a:custGeom>
              <a:avLst/>
              <a:gdLst/>
              <a:ahLst/>
              <a:cxnLst/>
              <a:rect l="l" t="t" r="r" b="b"/>
              <a:pathLst>
                <a:path w="2837" h="2169" fill="none" extrusionOk="0">
                  <a:moveTo>
                    <a:pt x="1" y="0"/>
                  </a:moveTo>
                  <a:cubicBezTo>
                    <a:pt x="1" y="0"/>
                    <a:pt x="2202" y="100"/>
                    <a:pt x="2503" y="300"/>
                  </a:cubicBezTo>
                  <a:cubicBezTo>
                    <a:pt x="2803" y="467"/>
                    <a:pt x="2836" y="2168"/>
                    <a:pt x="2836" y="21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4"/>
            <p:cNvSpPr/>
            <p:nvPr/>
          </p:nvSpPr>
          <p:spPr>
            <a:xfrm>
              <a:off x="3758700" y="1953500"/>
              <a:ext cx="74225" cy="6700"/>
            </a:xfrm>
            <a:custGeom>
              <a:avLst/>
              <a:gdLst/>
              <a:ahLst/>
              <a:cxnLst/>
              <a:rect l="l" t="t" r="r" b="b"/>
              <a:pathLst>
                <a:path w="2969" h="268" fill="none" extrusionOk="0">
                  <a:moveTo>
                    <a:pt x="0" y="1"/>
                  </a:moveTo>
                  <a:lnTo>
                    <a:pt x="2969" y="26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4"/>
            <p:cNvSpPr/>
            <p:nvPr/>
          </p:nvSpPr>
          <p:spPr>
            <a:xfrm>
              <a:off x="3124075" y="2968400"/>
              <a:ext cx="1295100" cy="353625"/>
            </a:xfrm>
            <a:custGeom>
              <a:avLst/>
              <a:gdLst/>
              <a:ahLst/>
              <a:cxnLst/>
              <a:rect l="l" t="t" r="r" b="b"/>
              <a:pathLst>
                <a:path w="51804" h="14145" extrusionOk="0">
                  <a:moveTo>
                    <a:pt x="32290" y="1"/>
                  </a:moveTo>
                  <a:lnTo>
                    <a:pt x="31523" y="935"/>
                  </a:lnTo>
                  <a:lnTo>
                    <a:pt x="31623" y="1635"/>
                  </a:lnTo>
                  <a:cubicBezTo>
                    <a:pt x="31623" y="1635"/>
                    <a:pt x="25504" y="704"/>
                    <a:pt x="19003" y="704"/>
                  </a:cubicBezTo>
                  <a:cubicBezTo>
                    <a:pt x="17066" y="704"/>
                    <a:pt x="15096" y="787"/>
                    <a:pt x="13243" y="1001"/>
                  </a:cubicBezTo>
                  <a:cubicBezTo>
                    <a:pt x="5204" y="1969"/>
                    <a:pt x="334" y="4404"/>
                    <a:pt x="0" y="7339"/>
                  </a:cubicBezTo>
                  <a:lnTo>
                    <a:pt x="4170" y="9240"/>
                  </a:lnTo>
                  <a:cubicBezTo>
                    <a:pt x="10308" y="12876"/>
                    <a:pt x="24017" y="13677"/>
                    <a:pt x="28787" y="14011"/>
                  </a:cubicBezTo>
                  <a:cubicBezTo>
                    <a:pt x="30099" y="14103"/>
                    <a:pt x="31745" y="14144"/>
                    <a:pt x="33513" y="14144"/>
                  </a:cubicBezTo>
                  <a:cubicBezTo>
                    <a:pt x="38134" y="14144"/>
                    <a:pt x="43591" y="13863"/>
                    <a:pt x="46100" y="13477"/>
                  </a:cubicBezTo>
                  <a:cubicBezTo>
                    <a:pt x="49569" y="12976"/>
                    <a:pt x="51137" y="11509"/>
                    <a:pt x="51470" y="8640"/>
                  </a:cubicBezTo>
                  <a:cubicBezTo>
                    <a:pt x="51771" y="6272"/>
                    <a:pt x="51804" y="2636"/>
                    <a:pt x="51804" y="1402"/>
                  </a:cubicBezTo>
                  <a:lnTo>
                    <a:pt x="51804" y="1402"/>
                  </a:lnTo>
                  <a:cubicBezTo>
                    <a:pt x="50805" y="2158"/>
                    <a:pt x="48209" y="3067"/>
                    <a:pt x="44141" y="3067"/>
                  </a:cubicBezTo>
                  <a:cubicBezTo>
                    <a:pt x="43184" y="3067"/>
                    <a:pt x="42147" y="3017"/>
                    <a:pt x="41030" y="2903"/>
                  </a:cubicBezTo>
                  <a:cubicBezTo>
                    <a:pt x="35659" y="2369"/>
                    <a:pt x="33157" y="1035"/>
                    <a:pt x="32290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4"/>
            <p:cNvSpPr/>
            <p:nvPr/>
          </p:nvSpPr>
          <p:spPr>
            <a:xfrm>
              <a:off x="3923800" y="3020100"/>
              <a:ext cx="133450" cy="118450"/>
            </a:xfrm>
            <a:custGeom>
              <a:avLst/>
              <a:gdLst/>
              <a:ahLst/>
              <a:cxnLst/>
              <a:rect l="l" t="t" r="r" b="b"/>
              <a:pathLst>
                <a:path w="5338" h="4738" fill="none" extrusionOk="0">
                  <a:moveTo>
                    <a:pt x="1" y="1"/>
                  </a:moveTo>
                  <a:lnTo>
                    <a:pt x="5338" y="4737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4"/>
            <p:cNvSpPr/>
            <p:nvPr/>
          </p:nvSpPr>
          <p:spPr>
            <a:xfrm>
              <a:off x="3944650" y="3026775"/>
              <a:ext cx="97600" cy="36725"/>
            </a:xfrm>
            <a:custGeom>
              <a:avLst/>
              <a:gdLst/>
              <a:ahLst/>
              <a:cxnLst/>
              <a:rect l="l" t="t" r="r" b="b"/>
              <a:pathLst>
                <a:path w="3904" h="1469" fill="none" extrusionOk="0">
                  <a:moveTo>
                    <a:pt x="1" y="1"/>
                  </a:moveTo>
                  <a:lnTo>
                    <a:pt x="3903" y="1468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4"/>
            <p:cNvSpPr/>
            <p:nvPr/>
          </p:nvSpPr>
          <p:spPr>
            <a:xfrm>
              <a:off x="3048175" y="2260875"/>
              <a:ext cx="617975" cy="393150"/>
            </a:xfrm>
            <a:custGeom>
              <a:avLst/>
              <a:gdLst/>
              <a:ahLst/>
              <a:cxnLst/>
              <a:rect l="l" t="t" r="r" b="b"/>
              <a:pathLst>
                <a:path w="24719" h="15726" extrusionOk="0">
                  <a:moveTo>
                    <a:pt x="9813" y="1"/>
                  </a:moveTo>
                  <a:cubicBezTo>
                    <a:pt x="6504" y="1"/>
                    <a:pt x="3199" y="423"/>
                    <a:pt x="1" y="1249"/>
                  </a:cubicBezTo>
                  <a:lnTo>
                    <a:pt x="8140" y="15726"/>
                  </a:lnTo>
                  <a:cubicBezTo>
                    <a:pt x="10241" y="12890"/>
                    <a:pt x="16913" y="10722"/>
                    <a:pt x="16913" y="10722"/>
                  </a:cubicBezTo>
                  <a:lnTo>
                    <a:pt x="24718" y="7987"/>
                  </a:lnTo>
                  <a:cubicBezTo>
                    <a:pt x="22984" y="5085"/>
                    <a:pt x="18747" y="548"/>
                    <a:pt x="12310" y="81"/>
                  </a:cubicBezTo>
                  <a:cubicBezTo>
                    <a:pt x="11478" y="28"/>
                    <a:pt x="10645" y="1"/>
                    <a:pt x="981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4"/>
            <p:cNvSpPr/>
            <p:nvPr/>
          </p:nvSpPr>
          <p:spPr>
            <a:xfrm>
              <a:off x="3205800" y="2327100"/>
              <a:ext cx="102600" cy="188500"/>
            </a:xfrm>
            <a:custGeom>
              <a:avLst/>
              <a:gdLst/>
              <a:ahLst/>
              <a:cxnLst/>
              <a:rect l="l" t="t" r="r" b="b"/>
              <a:pathLst>
                <a:path w="4104" h="7540" fill="none" extrusionOk="0">
                  <a:moveTo>
                    <a:pt x="0" y="1"/>
                  </a:moveTo>
                  <a:lnTo>
                    <a:pt x="4103" y="754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4"/>
            <p:cNvSpPr/>
            <p:nvPr/>
          </p:nvSpPr>
          <p:spPr>
            <a:xfrm>
              <a:off x="3304200" y="2310425"/>
              <a:ext cx="90075" cy="170975"/>
            </a:xfrm>
            <a:custGeom>
              <a:avLst/>
              <a:gdLst/>
              <a:ahLst/>
              <a:cxnLst/>
              <a:rect l="l" t="t" r="r" b="b"/>
              <a:pathLst>
                <a:path w="3603" h="6839" fill="none" extrusionOk="0">
                  <a:moveTo>
                    <a:pt x="0" y="1"/>
                  </a:moveTo>
                  <a:lnTo>
                    <a:pt x="3603" y="683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4"/>
            <p:cNvSpPr/>
            <p:nvPr/>
          </p:nvSpPr>
          <p:spPr>
            <a:xfrm>
              <a:off x="3402600" y="2306250"/>
              <a:ext cx="76750" cy="149300"/>
            </a:xfrm>
            <a:custGeom>
              <a:avLst/>
              <a:gdLst/>
              <a:ahLst/>
              <a:cxnLst/>
              <a:rect l="l" t="t" r="r" b="b"/>
              <a:pathLst>
                <a:path w="3070" h="5972" fill="none" extrusionOk="0">
                  <a:moveTo>
                    <a:pt x="1" y="1"/>
                  </a:moveTo>
                  <a:lnTo>
                    <a:pt x="3069" y="597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4"/>
            <p:cNvSpPr/>
            <p:nvPr/>
          </p:nvSpPr>
          <p:spPr>
            <a:xfrm>
              <a:off x="3741175" y="2266225"/>
              <a:ext cx="648825" cy="584600"/>
            </a:xfrm>
            <a:custGeom>
              <a:avLst/>
              <a:gdLst/>
              <a:ahLst/>
              <a:cxnLst/>
              <a:rect l="l" t="t" r="r" b="b"/>
              <a:pathLst>
                <a:path w="25953" h="23384" extrusionOk="0">
                  <a:moveTo>
                    <a:pt x="24285" y="1"/>
                  </a:moveTo>
                  <a:lnTo>
                    <a:pt x="16913" y="334"/>
                  </a:lnTo>
                  <a:cubicBezTo>
                    <a:pt x="16913" y="334"/>
                    <a:pt x="16012" y="2669"/>
                    <a:pt x="16179" y="4070"/>
                  </a:cubicBezTo>
                  <a:cubicBezTo>
                    <a:pt x="16346" y="5505"/>
                    <a:pt x="16846" y="14845"/>
                    <a:pt x="16846" y="14845"/>
                  </a:cubicBezTo>
                  <a:cubicBezTo>
                    <a:pt x="16846" y="14845"/>
                    <a:pt x="9274" y="14344"/>
                    <a:pt x="6272" y="13244"/>
                  </a:cubicBezTo>
                  <a:cubicBezTo>
                    <a:pt x="3270" y="12176"/>
                    <a:pt x="668" y="10909"/>
                    <a:pt x="668" y="10909"/>
                  </a:cubicBezTo>
                  <a:lnTo>
                    <a:pt x="1" y="13577"/>
                  </a:lnTo>
                  <a:cubicBezTo>
                    <a:pt x="1" y="13577"/>
                    <a:pt x="5338" y="18347"/>
                    <a:pt x="9841" y="20148"/>
                  </a:cubicBezTo>
                  <a:cubicBezTo>
                    <a:pt x="13877" y="21793"/>
                    <a:pt x="21263" y="23384"/>
                    <a:pt x="23472" y="23384"/>
                  </a:cubicBezTo>
                  <a:cubicBezTo>
                    <a:pt x="23728" y="23384"/>
                    <a:pt x="23914" y="23362"/>
                    <a:pt x="24018" y="23317"/>
                  </a:cubicBezTo>
                  <a:cubicBezTo>
                    <a:pt x="25052" y="22917"/>
                    <a:pt x="25952" y="13677"/>
                    <a:pt x="25852" y="10075"/>
                  </a:cubicBezTo>
                  <a:cubicBezTo>
                    <a:pt x="25786" y="6505"/>
                    <a:pt x="25952" y="2669"/>
                    <a:pt x="24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4"/>
            <p:cNvSpPr/>
            <p:nvPr/>
          </p:nvSpPr>
          <p:spPr>
            <a:xfrm>
              <a:off x="3741175" y="2266225"/>
              <a:ext cx="648825" cy="593800"/>
            </a:xfrm>
            <a:custGeom>
              <a:avLst/>
              <a:gdLst/>
              <a:ahLst/>
              <a:cxnLst/>
              <a:rect l="l" t="t" r="r" b="b"/>
              <a:pathLst>
                <a:path w="25953" h="23752" fill="none" extrusionOk="0">
                  <a:moveTo>
                    <a:pt x="16913" y="334"/>
                  </a:moveTo>
                  <a:cubicBezTo>
                    <a:pt x="16913" y="334"/>
                    <a:pt x="16012" y="2669"/>
                    <a:pt x="16179" y="4070"/>
                  </a:cubicBezTo>
                  <a:cubicBezTo>
                    <a:pt x="16346" y="5505"/>
                    <a:pt x="16846" y="14845"/>
                    <a:pt x="16846" y="14845"/>
                  </a:cubicBezTo>
                  <a:cubicBezTo>
                    <a:pt x="16846" y="14845"/>
                    <a:pt x="9274" y="14344"/>
                    <a:pt x="6272" y="13244"/>
                  </a:cubicBezTo>
                  <a:cubicBezTo>
                    <a:pt x="3270" y="12176"/>
                    <a:pt x="668" y="10909"/>
                    <a:pt x="668" y="10909"/>
                  </a:cubicBezTo>
                  <a:lnTo>
                    <a:pt x="1" y="13577"/>
                  </a:lnTo>
                  <a:cubicBezTo>
                    <a:pt x="1" y="13577"/>
                    <a:pt x="5338" y="18347"/>
                    <a:pt x="9841" y="20148"/>
                  </a:cubicBezTo>
                  <a:cubicBezTo>
                    <a:pt x="14344" y="21983"/>
                    <a:pt x="23017" y="23751"/>
                    <a:pt x="24018" y="23317"/>
                  </a:cubicBezTo>
                  <a:cubicBezTo>
                    <a:pt x="25052" y="22917"/>
                    <a:pt x="25952" y="13677"/>
                    <a:pt x="25852" y="10075"/>
                  </a:cubicBezTo>
                  <a:cubicBezTo>
                    <a:pt x="25786" y="6505"/>
                    <a:pt x="25952" y="2669"/>
                    <a:pt x="24285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4"/>
            <p:cNvSpPr/>
            <p:nvPr/>
          </p:nvSpPr>
          <p:spPr>
            <a:xfrm>
              <a:off x="3787050" y="2561450"/>
              <a:ext cx="16700" cy="80075"/>
            </a:xfrm>
            <a:custGeom>
              <a:avLst/>
              <a:gdLst/>
              <a:ahLst/>
              <a:cxnLst/>
              <a:rect l="l" t="t" r="r" b="b"/>
              <a:pathLst>
                <a:path w="668" h="3203" fill="none" extrusionOk="0">
                  <a:moveTo>
                    <a:pt x="667" y="0"/>
                  </a:moveTo>
                  <a:lnTo>
                    <a:pt x="0" y="320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4"/>
            <p:cNvSpPr/>
            <p:nvPr/>
          </p:nvSpPr>
          <p:spPr>
            <a:xfrm>
              <a:off x="4162300" y="26373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" y="1"/>
                  </a:moveTo>
                  <a:cubicBezTo>
                    <a:pt x="1" y="1"/>
                    <a:pt x="2002" y="2402"/>
                    <a:pt x="3070" y="30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4"/>
            <p:cNvSpPr/>
            <p:nvPr/>
          </p:nvSpPr>
          <p:spPr>
            <a:xfrm>
              <a:off x="4162300" y="26373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fill="none" extrusionOk="0">
                  <a:moveTo>
                    <a:pt x="1" y="1"/>
                  </a:moveTo>
                  <a:cubicBezTo>
                    <a:pt x="1" y="1"/>
                    <a:pt x="2002" y="2402"/>
                    <a:pt x="3070" y="307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4"/>
            <p:cNvSpPr/>
            <p:nvPr/>
          </p:nvSpPr>
          <p:spPr>
            <a:xfrm>
              <a:off x="3470975" y="2416200"/>
              <a:ext cx="286900" cy="189475"/>
            </a:xfrm>
            <a:custGeom>
              <a:avLst/>
              <a:gdLst/>
              <a:ahLst/>
              <a:cxnLst/>
              <a:rect l="l" t="t" r="r" b="b"/>
              <a:pathLst>
                <a:path w="11476" h="7579" extrusionOk="0">
                  <a:moveTo>
                    <a:pt x="2120" y="1"/>
                  </a:moveTo>
                  <a:cubicBezTo>
                    <a:pt x="2102" y="1"/>
                    <a:pt x="2085" y="2"/>
                    <a:pt x="2069" y="6"/>
                  </a:cubicBezTo>
                  <a:cubicBezTo>
                    <a:pt x="1635" y="73"/>
                    <a:pt x="1569" y="840"/>
                    <a:pt x="2002" y="1240"/>
                  </a:cubicBezTo>
                  <a:cubicBezTo>
                    <a:pt x="2403" y="1674"/>
                    <a:pt x="4504" y="2741"/>
                    <a:pt x="4504" y="2741"/>
                  </a:cubicBezTo>
                  <a:lnTo>
                    <a:pt x="1" y="4509"/>
                  </a:lnTo>
                  <a:cubicBezTo>
                    <a:pt x="234" y="4743"/>
                    <a:pt x="501" y="4943"/>
                    <a:pt x="835" y="5076"/>
                  </a:cubicBezTo>
                  <a:cubicBezTo>
                    <a:pt x="1118" y="5210"/>
                    <a:pt x="1410" y="5210"/>
                    <a:pt x="1660" y="5210"/>
                  </a:cubicBezTo>
                  <a:cubicBezTo>
                    <a:pt x="1911" y="5210"/>
                    <a:pt x="2119" y="5210"/>
                    <a:pt x="2236" y="5343"/>
                  </a:cubicBezTo>
                  <a:cubicBezTo>
                    <a:pt x="2503" y="5577"/>
                    <a:pt x="4004" y="6077"/>
                    <a:pt x="4904" y="6411"/>
                  </a:cubicBezTo>
                  <a:cubicBezTo>
                    <a:pt x="5138" y="6494"/>
                    <a:pt x="5499" y="6525"/>
                    <a:pt x="5908" y="6525"/>
                  </a:cubicBezTo>
                  <a:cubicBezTo>
                    <a:pt x="7137" y="6525"/>
                    <a:pt x="8807" y="6244"/>
                    <a:pt x="8807" y="6244"/>
                  </a:cubicBezTo>
                  <a:lnTo>
                    <a:pt x="10842" y="7578"/>
                  </a:lnTo>
                  <a:lnTo>
                    <a:pt x="11476" y="4910"/>
                  </a:lnTo>
                  <a:cubicBezTo>
                    <a:pt x="10508" y="4276"/>
                    <a:pt x="9608" y="3509"/>
                    <a:pt x="8807" y="2675"/>
                  </a:cubicBezTo>
                  <a:cubicBezTo>
                    <a:pt x="7740" y="1407"/>
                    <a:pt x="7073" y="1407"/>
                    <a:pt x="5571" y="1340"/>
                  </a:cubicBezTo>
                  <a:cubicBezTo>
                    <a:pt x="4125" y="1244"/>
                    <a:pt x="2616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4"/>
            <p:cNvSpPr/>
            <p:nvPr/>
          </p:nvSpPr>
          <p:spPr>
            <a:xfrm>
              <a:off x="3470975" y="2413825"/>
              <a:ext cx="286900" cy="191850"/>
            </a:xfrm>
            <a:custGeom>
              <a:avLst/>
              <a:gdLst/>
              <a:ahLst/>
              <a:cxnLst/>
              <a:rect l="l" t="t" r="r" b="b"/>
              <a:pathLst>
                <a:path w="11476" h="7674" fill="none" extrusionOk="0">
                  <a:moveTo>
                    <a:pt x="11476" y="5005"/>
                  </a:moveTo>
                  <a:cubicBezTo>
                    <a:pt x="10508" y="4371"/>
                    <a:pt x="9608" y="3604"/>
                    <a:pt x="8807" y="2770"/>
                  </a:cubicBezTo>
                  <a:cubicBezTo>
                    <a:pt x="7740" y="1502"/>
                    <a:pt x="7073" y="1502"/>
                    <a:pt x="5571" y="1435"/>
                  </a:cubicBezTo>
                  <a:cubicBezTo>
                    <a:pt x="4070" y="1335"/>
                    <a:pt x="2503" y="1"/>
                    <a:pt x="2069" y="101"/>
                  </a:cubicBezTo>
                  <a:cubicBezTo>
                    <a:pt x="1635" y="168"/>
                    <a:pt x="1569" y="935"/>
                    <a:pt x="2002" y="1335"/>
                  </a:cubicBezTo>
                  <a:cubicBezTo>
                    <a:pt x="2403" y="1769"/>
                    <a:pt x="4504" y="2836"/>
                    <a:pt x="4504" y="2836"/>
                  </a:cubicBezTo>
                  <a:lnTo>
                    <a:pt x="1" y="4604"/>
                  </a:lnTo>
                  <a:cubicBezTo>
                    <a:pt x="234" y="4838"/>
                    <a:pt x="501" y="5038"/>
                    <a:pt x="835" y="5171"/>
                  </a:cubicBezTo>
                  <a:cubicBezTo>
                    <a:pt x="1402" y="5438"/>
                    <a:pt x="2002" y="5171"/>
                    <a:pt x="2236" y="5438"/>
                  </a:cubicBezTo>
                  <a:cubicBezTo>
                    <a:pt x="2503" y="5672"/>
                    <a:pt x="4004" y="6172"/>
                    <a:pt x="4904" y="6506"/>
                  </a:cubicBezTo>
                  <a:cubicBezTo>
                    <a:pt x="5838" y="6839"/>
                    <a:pt x="8807" y="6339"/>
                    <a:pt x="8807" y="6339"/>
                  </a:cubicBezTo>
                  <a:lnTo>
                    <a:pt x="10842" y="7673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4"/>
            <p:cNvSpPr/>
            <p:nvPr/>
          </p:nvSpPr>
          <p:spPr>
            <a:xfrm>
              <a:off x="3654450" y="3344500"/>
              <a:ext cx="1079950" cy="272725"/>
            </a:xfrm>
            <a:custGeom>
              <a:avLst/>
              <a:gdLst/>
              <a:ahLst/>
              <a:cxnLst/>
              <a:rect l="l" t="t" r="r" b="b"/>
              <a:pathLst>
                <a:path w="43198" h="10909" extrusionOk="0">
                  <a:moveTo>
                    <a:pt x="0" y="1"/>
                  </a:moveTo>
                  <a:cubicBezTo>
                    <a:pt x="1501" y="3470"/>
                    <a:pt x="1501" y="7406"/>
                    <a:pt x="0" y="10908"/>
                  </a:cubicBezTo>
                  <a:lnTo>
                    <a:pt x="38461" y="10908"/>
                  </a:lnTo>
                  <a:cubicBezTo>
                    <a:pt x="38461" y="10908"/>
                    <a:pt x="43198" y="9708"/>
                    <a:pt x="43198" y="5438"/>
                  </a:cubicBezTo>
                  <a:cubicBezTo>
                    <a:pt x="43198" y="5438"/>
                    <a:pt x="42397" y="1602"/>
                    <a:pt x="38561" y="1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4"/>
            <p:cNvSpPr/>
            <p:nvPr/>
          </p:nvSpPr>
          <p:spPr>
            <a:xfrm>
              <a:off x="4639325" y="3375350"/>
              <a:ext cx="25" cy="213525"/>
            </a:xfrm>
            <a:custGeom>
              <a:avLst/>
              <a:gdLst/>
              <a:ahLst/>
              <a:cxnLst/>
              <a:rect l="l" t="t" r="r" b="b"/>
              <a:pathLst>
                <a:path w="1" h="8541" fill="none" extrusionOk="0">
                  <a:moveTo>
                    <a:pt x="0" y="1"/>
                  </a:moveTo>
                  <a:lnTo>
                    <a:pt x="0" y="854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4"/>
            <p:cNvSpPr/>
            <p:nvPr/>
          </p:nvSpPr>
          <p:spPr>
            <a:xfrm>
              <a:off x="3680300" y="3410375"/>
              <a:ext cx="147625" cy="25"/>
            </a:xfrm>
            <a:custGeom>
              <a:avLst/>
              <a:gdLst/>
              <a:ahLst/>
              <a:cxnLst/>
              <a:rect l="l" t="t" r="r" b="b"/>
              <a:pathLst>
                <a:path w="5905" h="1" fill="none" extrusionOk="0">
                  <a:moveTo>
                    <a:pt x="0" y="1"/>
                  </a:moveTo>
                  <a:lnTo>
                    <a:pt x="590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4"/>
            <p:cNvSpPr/>
            <p:nvPr/>
          </p:nvSpPr>
          <p:spPr>
            <a:xfrm>
              <a:off x="3727000" y="3431225"/>
              <a:ext cx="165150" cy="25"/>
            </a:xfrm>
            <a:custGeom>
              <a:avLst/>
              <a:gdLst/>
              <a:ahLst/>
              <a:cxnLst/>
              <a:rect l="l" t="t" r="r" b="b"/>
              <a:pathLst>
                <a:path w="6606" h="1" fill="none" extrusionOk="0">
                  <a:moveTo>
                    <a:pt x="0" y="1"/>
                  </a:moveTo>
                  <a:lnTo>
                    <a:pt x="660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4"/>
            <p:cNvSpPr/>
            <p:nvPr/>
          </p:nvSpPr>
          <p:spPr>
            <a:xfrm>
              <a:off x="3680300" y="3529625"/>
              <a:ext cx="275225" cy="25"/>
            </a:xfrm>
            <a:custGeom>
              <a:avLst/>
              <a:gdLst/>
              <a:ahLst/>
              <a:cxnLst/>
              <a:rect l="l" t="t" r="r" b="b"/>
              <a:pathLst>
                <a:path w="11009" h="1" fill="none" extrusionOk="0">
                  <a:moveTo>
                    <a:pt x="0" y="1"/>
                  </a:moveTo>
                  <a:lnTo>
                    <a:pt x="110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4"/>
            <p:cNvSpPr/>
            <p:nvPr/>
          </p:nvSpPr>
          <p:spPr>
            <a:xfrm>
              <a:off x="4511725" y="3422050"/>
              <a:ext cx="124275" cy="25"/>
            </a:xfrm>
            <a:custGeom>
              <a:avLst/>
              <a:gdLst/>
              <a:ahLst/>
              <a:cxnLst/>
              <a:rect l="l" t="t" r="r" b="b"/>
              <a:pathLst>
                <a:path w="4971" h="1" fill="none" extrusionOk="0">
                  <a:moveTo>
                    <a:pt x="4971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4"/>
            <p:cNvSpPr/>
            <p:nvPr/>
          </p:nvSpPr>
          <p:spPr>
            <a:xfrm>
              <a:off x="4358275" y="3457075"/>
              <a:ext cx="271900" cy="25"/>
            </a:xfrm>
            <a:custGeom>
              <a:avLst/>
              <a:gdLst/>
              <a:ahLst/>
              <a:cxnLst/>
              <a:rect l="l" t="t" r="r" b="b"/>
              <a:pathLst>
                <a:path w="10876" h="1" fill="none" extrusionOk="0">
                  <a:moveTo>
                    <a:pt x="10875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4"/>
            <p:cNvSpPr/>
            <p:nvPr/>
          </p:nvSpPr>
          <p:spPr>
            <a:xfrm>
              <a:off x="4236525" y="3457075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4"/>
            <p:cNvSpPr/>
            <p:nvPr/>
          </p:nvSpPr>
          <p:spPr>
            <a:xfrm>
              <a:off x="4465025" y="3514625"/>
              <a:ext cx="170975" cy="25"/>
            </a:xfrm>
            <a:custGeom>
              <a:avLst/>
              <a:gdLst/>
              <a:ahLst/>
              <a:cxnLst/>
              <a:rect l="l" t="t" r="r" b="b"/>
              <a:pathLst>
                <a:path w="6839" h="1" fill="none" extrusionOk="0">
                  <a:moveTo>
                    <a:pt x="1" y="0"/>
                  </a:moveTo>
                  <a:lnTo>
                    <a:pt x="683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4"/>
            <p:cNvSpPr/>
            <p:nvPr/>
          </p:nvSpPr>
          <p:spPr>
            <a:xfrm>
              <a:off x="3674450" y="3567150"/>
              <a:ext cx="110125" cy="25"/>
            </a:xfrm>
            <a:custGeom>
              <a:avLst/>
              <a:gdLst/>
              <a:ahLst/>
              <a:cxnLst/>
              <a:rect l="l" t="t" r="r" b="b"/>
              <a:pathLst>
                <a:path w="4405" h="1" fill="none" extrusionOk="0">
                  <a:moveTo>
                    <a:pt x="1" y="1"/>
                  </a:moveTo>
                  <a:lnTo>
                    <a:pt x="4404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4"/>
            <p:cNvSpPr/>
            <p:nvPr/>
          </p:nvSpPr>
          <p:spPr>
            <a:xfrm>
              <a:off x="3573500" y="3315325"/>
              <a:ext cx="1184250" cy="338675"/>
            </a:xfrm>
            <a:custGeom>
              <a:avLst/>
              <a:gdLst/>
              <a:ahLst/>
              <a:cxnLst/>
              <a:rect l="l" t="t" r="r" b="b"/>
              <a:pathLst>
                <a:path w="47370" h="13547" extrusionOk="0">
                  <a:moveTo>
                    <a:pt x="1937" y="0"/>
                  </a:moveTo>
                  <a:cubicBezTo>
                    <a:pt x="403" y="0"/>
                    <a:pt x="403" y="2302"/>
                    <a:pt x="1937" y="2302"/>
                  </a:cubicBezTo>
                  <a:lnTo>
                    <a:pt x="40231" y="2302"/>
                  </a:lnTo>
                  <a:cubicBezTo>
                    <a:pt x="42900" y="2302"/>
                    <a:pt x="45035" y="4303"/>
                    <a:pt x="45035" y="6772"/>
                  </a:cubicBezTo>
                  <a:cubicBezTo>
                    <a:pt x="45035" y="9240"/>
                    <a:pt x="42900" y="11241"/>
                    <a:pt x="40231" y="11241"/>
                  </a:cubicBezTo>
                  <a:lnTo>
                    <a:pt x="1604" y="11241"/>
                  </a:lnTo>
                  <a:cubicBezTo>
                    <a:pt x="1572" y="11240"/>
                    <a:pt x="1540" y="11239"/>
                    <a:pt x="1510" y="11239"/>
                  </a:cubicBezTo>
                  <a:cubicBezTo>
                    <a:pt x="1" y="11239"/>
                    <a:pt x="1" y="13546"/>
                    <a:pt x="1510" y="13546"/>
                  </a:cubicBezTo>
                  <a:cubicBezTo>
                    <a:pt x="1540" y="13546"/>
                    <a:pt x="1572" y="13545"/>
                    <a:pt x="1604" y="13543"/>
                  </a:cubicBezTo>
                  <a:lnTo>
                    <a:pt x="40231" y="13543"/>
                  </a:lnTo>
                  <a:cubicBezTo>
                    <a:pt x="44168" y="13543"/>
                    <a:pt x="47370" y="10508"/>
                    <a:pt x="47370" y="6772"/>
                  </a:cubicBezTo>
                  <a:cubicBezTo>
                    <a:pt x="47370" y="3036"/>
                    <a:pt x="44168" y="0"/>
                    <a:pt x="40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4"/>
            <p:cNvSpPr/>
            <p:nvPr/>
          </p:nvSpPr>
          <p:spPr>
            <a:xfrm>
              <a:off x="3607750" y="3680575"/>
              <a:ext cx="1080800" cy="271900"/>
            </a:xfrm>
            <a:custGeom>
              <a:avLst/>
              <a:gdLst/>
              <a:ahLst/>
              <a:cxnLst/>
              <a:rect l="l" t="t" r="r" b="b"/>
              <a:pathLst>
                <a:path w="43232" h="10876" extrusionOk="0">
                  <a:moveTo>
                    <a:pt x="43231" y="1"/>
                  </a:moveTo>
                  <a:lnTo>
                    <a:pt x="4637" y="101"/>
                  </a:lnTo>
                  <a:cubicBezTo>
                    <a:pt x="801" y="1602"/>
                    <a:pt x="0" y="5438"/>
                    <a:pt x="0" y="5438"/>
                  </a:cubicBezTo>
                  <a:cubicBezTo>
                    <a:pt x="0" y="9708"/>
                    <a:pt x="4770" y="10875"/>
                    <a:pt x="4770" y="10875"/>
                  </a:cubicBezTo>
                  <a:lnTo>
                    <a:pt x="43231" y="10875"/>
                  </a:lnTo>
                  <a:cubicBezTo>
                    <a:pt x="41697" y="7406"/>
                    <a:pt x="41697" y="3470"/>
                    <a:pt x="4323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4"/>
            <p:cNvSpPr/>
            <p:nvPr/>
          </p:nvSpPr>
          <p:spPr>
            <a:xfrm>
              <a:off x="3700325" y="3726450"/>
              <a:ext cx="25" cy="187650"/>
            </a:xfrm>
            <a:custGeom>
              <a:avLst/>
              <a:gdLst/>
              <a:ahLst/>
              <a:cxnLst/>
              <a:rect l="l" t="t" r="r" b="b"/>
              <a:pathLst>
                <a:path w="1" h="7506" fill="none" extrusionOk="0">
                  <a:moveTo>
                    <a:pt x="0" y="0"/>
                  </a:moveTo>
                  <a:lnTo>
                    <a:pt x="0" y="75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4"/>
            <p:cNvSpPr/>
            <p:nvPr/>
          </p:nvSpPr>
          <p:spPr>
            <a:xfrm>
              <a:off x="4514225" y="3746450"/>
              <a:ext cx="147625" cy="25"/>
            </a:xfrm>
            <a:custGeom>
              <a:avLst/>
              <a:gdLst/>
              <a:ahLst/>
              <a:cxnLst/>
              <a:rect l="l" t="t" r="r" b="b"/>
              <a:pathLst>
                <a:path w="5905" h="1" fill="none" extrusionOk="0">
                  <a:moveTo>
                    <a:pt x="5905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4"/>
            <p:cNvSpPr/>
            <p:nvPr/>
          </p:nvSpPr>
          <p:spPr>
            <a:xfrm>
              <a:off x="4450850" y="3767300"/>
              <a:ext cx="165150" cy="25"/>
            </a:xfrm>
            <a:custGeom>
              <a:avLst/>
              <a:gdLst/>
              <a:ahLst/>
              <a:cxnLst/>
              <a:rect l="l" t="t" r="r" b="b"/>
              <a:pathLst>
                <a:path w="6606" h="1" fill="none" extrusionOk="0">
                  <a:moveTo>
                    <a:pt x="6605" y="1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4"/>
            <p:cNvSpPr/>
            <p:nvPr/>
          </p:nvSpPr>
          <p:spPr>
            <a:xfrm>
              <a:off x="4386625" y="3865700"/>
              <a:ext cx="275225" cy="25"/>
            </a:xfrm>
            <a:custGeom>
              <a:avLst/>
              <a:gdLst/>
              <a:ahLst/>
              <a:cxnLst/>
              <a:rect l="l" t="t" r="r" b="b"/>
              <a:pathLst>
                <a:path w="11009" h="1" fill="none" extrusionOk="0">
                  <a:moveTo>
                    <a:pt x="11009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4"/>
            <p:cNvSpPr/>
            <p:nvPr/>
          </p:nvSpPr>
          <p:spPr>
            <a:xfrm>
              <a:off x="3706150" y="3758125"/>
              <a:ext cx="125125" cy="25"/>
            </a:xfrm>
            <a:custGeom>
              <a:avLst/>
              <a:gdLst/>
              <a:ahLst/>
              <a:cxnLst/>
              <a:rect l="l" t="t" r="r" b="b"/>
              <a:pathLst>
                <a:path w="5005" h="1" fill="none" extrusionOk="0">
                  <a:moveTo>
                    <a:pt x="1" y="1"/>
                  </a:moveTo>
                  <a:lnTo>
                    <a:pt x="5004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4"/>
            <p:cNvSpPr/>
            <p:nvPr/>
          </p:nvSpPr>
          <p:spPr>
            <a:xfrm>
              <a:off x="3712000" y="3793150"/>
              <a:ext cx="272700" cy="25"/>
            </a:xfrm>
            <a:custGeom>
              <a:avLst/>
              <a:gdLst/>
              <a:ahLst/>
              <a:cxnLst/>
              <a:rect l="l" t="t" r="r" b="b"/>
              <a:pathLst>
                <a:path w="10908" h="1" fill="none" extrusionOk="0">
                  <a:moveTo>
                    <a:pt x="0" y="1"/>
                  </a:moveTo>
                  <a:lnTo>
                    <a:pt x="109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4"/>
            <p:cNvSpPr/>
            <p:nvPr/>
          </p:nvSpPr>
          <p:spPr>
            <a:xfrm>
              <a:off x="4013025" y="3793150"/>
              <a:ext cx="93425" cy="25"/>
            </a:xfrm>
            <a:custGeom>
              <a:avLst/>
              <a:gdLst/>
              <a:ahLst/>
              <a:cxnLst/>
              <a:rect l="l" t="t" r="r" b="b"/>
              <a:pathLst>
                <a:path w="3737" h="1" fill="none" extrusionOk="0">
                  <a:moveTo>
                    <a:pt x="1" y="1"/>
                  </a:moveTo>
                  <a:lnTo>
                    <a:pt x="3737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4"/>
            <p:cNvSpPr/>
            <p:nvPr/>
          </p:nvSpPr>
          <p:spPr>
            <a:xfrm>
              <a:off x="3706150" y="3850700"/>
              <a:ext cx="170975" cy="25"/>
            </a:xfrm>
            <a:custGeom>
              <a:avLst/>
              <a:gdLst/>
              <a:ahLst/>
              <a:cxnLst/>
              <a:rect l="l" t="t" r="r" b="b"/>
              <a:pathLst>
                <a:path w="6839" h="1" fill="none" extrusionOk="0">
                  <a:moveTo>
                    <a:pt x="6839" y="0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4"/>
            <p:cNvSpPr/>
            <p:nvPr/>
          </p:nvSpPr>
          <p:spPr>
            <a:xfrm>
              <a:off x="4557600" y="3903225"/>
              <a:ext cx="110100" cy="25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4403" y="1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4"/>
            <p:cNvSpPr/>
            <p:nvPr/>
          </p:nvSpPr>
          <p:spPr>
            <a:xfrm>
              <a:off x="3584400" y="3651325"/>
              <a:ext cx="1183375" cy="338675"/>
            </a:xfrm>
            <a:custGeom>
              <a:avLst/>
              <a:gdLst/>
              <a:ahLst/>
              <a:cxnLst/>
              <a:rect l="l" t="t" r="r" b="b"/>
              <a:pathLst>
                <a:path w="47335" h="13547" extrusionOk="0">
                  <a:moveTo>
                    <a:pt x="45527" y="0"/>
                  </a:moveTo>
                  <a:cubicBezTo>
                    <a:pt x="45496" y="0"/>
                    <a:pt x="45465" y="1"/>
                    <a:pt x="45433" y="3"/>
                  </a:cubicBezTo>
                  <a:lnTo>
                    <a:pt x="7139" y="3"/>
                  </a:lnTo>
                  <a:cubicBezTo>
                    <a:pt x="3203" y="3"/>
                    <a:pt x="0" y="3039"/>
                    <a:pt x="0" y="6775"/>
                  </a:cubicBezTo>
                  <a:cubicBezTo>
                    <a:pt x="0" y="10511"/>
                    <a:pt x="3203" y="13546"/>
                    <a:pt x="7139" y="13546"/>
                  </a:cubicBezTo>
                  <a:lnTo>
                    <a:pt x="45766" y="13546"/>
                  </a:lnTo>
                  <a:cubicBezTo>
                    <a:pt x="47334" y="13546"/>
                    <a:pt x="47334" y="11244"/>
                    <a:pt x="45766" y="11244"/>
                  </a:cubicBezTo>
                  <a:lnTo>
                    <a:pt x="7139" y="11244"/>
                  </a:lnTo>
                  <a:cubicBezTo>
                    <a:pt x="4470" y="11244"/>
                    <a:pt x="2335" y="9243"/>
                    <a:pt x="2335" y="6775"/>
                  </a:cubicBezTo>
                  <a:cubicBezTo>
                    <a:pt x="2335" y="4306"/>
                    <a:pt x="4470" y="2305"/>
                    <a:pt x="7139" y="2305"/>
                  </a:cubicBezTo>
                  <a:lnTo>
                    <a:pt x="45433" y="2305"/>
                  </a:lnTo>
                  <a:cubicBezTo>
                    <a:pt x="45465" y="2307"/>
                    <a:pt x="45496" y="2308"/>
                    <a:pt x="45527" y="2308"/>
                  </a:cubicBezTo>
                  <a:cubicBezTo>
                    <a:pt x="47036" y="2308"/>
                    <a:pt x="47036" y="0"/>
                    <a:pt x="45527" y="0"/>
                  </a:cubicBez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4"/>
            <p:cNvSpPr/>
            <p:nvPr/>
          </p:nvSpPr>
          <p:spPr>
            <a:xfrm>
              <a:off x="3654450" y="4017475"/>
              <a:ext cx="1079950" cy="272725"/>
            </a:xfrm>
            <a:custGeom>
              <a:avLst/>
              <a:gdLst/>
              <a:ahLst/>
              <a:cxnLst/>
              <a:rect l="l" t="t" r="r" b="b"/>
              <a:pathLst>
                <a:path w="43198" h="10909" extrusionOk="0">
                  <a:moveTo>
                    <a:pt x="0" y="1"/>
                  </a:moveTo>
                  <a:cubicBezTo>
                    <a:pt x="1501" y="3470"/>
                    <a:pt x="1501" y="7440"/>
                    <a:pt x="0" y="10909"/>
                  </a:cubicBezTo>
                  <a:lnTo>
                    <a:pt x="38461" y="10909"/>
                  </a:lnTo>
                  <a:cubicBezTo>
                    <a:pt x="38461" y="10909"/>
                    <a:pt x="43198" y="9741"/>
                    <a:pt x="43198" y="5471"/>
                  </a:cubicBezTo>
                  <a:cubicBezTo>
                    <a:pt x="43198" y="5471"/>
                    <a:pt x="42397" y="1635"/>
                    <a:pt x="38561" y="1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4"/>
            <p:cNvSpPr/>
            <p:nvPr/>
          </p:nvSpPr>
          <p:spPr>
            <a:xfrm>
              <a:off x="4639325" y="4048350"/>
              <a:ext cx="25" cy="214325"/>
            </a:xfrm>
            <a:custGeom>
              <a:avLst/>
              <a:gdLst/>
              <a:ahLst/>
              <a:cxnLst/>
              <a:rect l="l" t="t" r="r" b="b"/>
              <a:pathLst>
                <a:path w="1" h="8573" fill="none" extrusionOk="0">
                  <a:moveTo>
                    <a:pt x="0" y="0"/>
                  </a:moveTo>
                  <a:lnTo>
                    <a:pt x="0" y="8573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4"/>
            <p:cNvSpPr/>
            <p:nvPr/>
          </p:nvSpPr>
          <p:spPr>
            <a:xfrm>
              <a:off x="3680300" y="4084200"/>
              <a:ext cx="147625" cy="25"/>
            </a:xfrm>
            <a:custGeom>
              <a:avLst/>
              <a:gdLst/>
              <a:ahLst/>
              <a:cxnLst/>
              <a:rect l="l" t="t" r="r" b="b"/>
              <a:pathLst>
                <a:path w="5905" h="1" fill="none" extrusionOk="0">
                  <a:moveTo>
                    <a:pt x="0" y="0"/>
                  </a:moveTo>
                  <a:lnTo>
                    <a:pt x="590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4"/>
            <p:cNvSpPr/>
            <p:nvPr/>
          </p:nvSpPr>
          <p:spPr>
            <a:xfrm>
              <a:off x="3727000" y="4104225"/>
              <a:ext cx="165150" cy="25"/>
            </a:xfrm>
            <a:custGeom>
              <a:avLst/>
              <a:gdLst/>
              <a:ahLst/>
              <a:cxnLst/>
              <a:rect l="l" t="t" r="r" b="b"/>
              <a:pathLst>
                <a:path w="6606" h="1" fill="none" extrusionOk="0">
                  <a:moveTo>
                    <a:pt x="0" y="0"/>
                  </a:moveTo>
                  <a:lnTo>
                    <a:pt x="660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4"/>
            <p:cNvSpPr/>
            <p:nvPr/>
          </p:nvSpPr>
          <p:spPr>
            <a:xfrm>
              <a:off x="3680300" y="4202625"/>
              <a:ext cx="275225" cy="25"/>
            </a:xfrm>
            <a:custGeom>
              <a:avLst/>
              <a:gdLst/>
              <a:ahLst/>
              <a:cxnLst/>
              <a:rect l="l" t="t" r="r" b="b"/>
              <a:pathLst>
                <a:path w="11009" h="1" fill="none" extrusionOk="0">
                  <a:moveTo>
                    <a:pt x="0" y="0"/>
                  </a:moveTo>
                  <a:lnTo>
                    <a:pt x="110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4"/>
            <p:cNvSpPr/>
            <p:nvPr/>
          </p:nvSpPr>
          <p:spPr>
            <a:xfrm>
              <a:off x="4511725" y="4095875"/>
              <a:ext cx="124275" cy="25"/>
            </a:xfrm>
            <a:custGeom>
              <a:avLst/>
              <a:gdLst/>
              <a:ahLst/>
              <a:cxnLst/>
              <a:rect l="l" t="t" r="r" b="b"/>
              <a:pathLst>
                <a:path w="4971" h="1" fill="none" extrusionOk="0">
                  <a:moveTo>
                    <a:pt x="4971" y="0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4"/>
            <p:cNvSpPr/>
            <p:nvPr/>
          </p:nvSpPr>
          <p:spPr>
            <a:xfrm>
              <a:off x="4358275" y="4130900"/>
              <a:ext cx="271900" cy="25"/>
            </a:xfrm>
            <a:custGeom>
              <a:avLst/>
              <a:gdLst/>
              <a:ahLst/>
              <a:cxnLst/>
              <a:rect l="l" t="t" r="r" b="b"/>
              <a:pathLst>
                <a:path w="10876" h="1" fill="none" extrusionOk="0">
                  <a:moveTo>
                    <a:pt x="10875" y="0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4"/>
            <p:cNvSpPr/>
            <p:nvPr/>
          </p:nvSpPr>
          <p:spPr>
            <a:xfrm>
              <a:off x="4236525" y="4130900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0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4"/>
            <p:cNvSpPr/>
            <p:nvPr/>
          </p:nvSpPr>
          <p:spPr>
            <a:xfrm>
              <a:off x="4465025" y="4188450"/>
              <a:ext cx="170975" cy="25"/>
            </a:xfrm>
            <a:custGeom>
              <a:avLst/>
              <a:gdLst/>
              <a:ahLst/>
              <a:cxnLst/>
              <a:rect l="l" t="t" r="r" b="b"/>
              <a:pathLst>
                <a:path w="6839" h="1" fill="none" extrusionOk="0">
                  <a:moveTo>
                    <a:pt x="1" y="0"/>
                  </a:moveTo>
                  <a:lnTo>
                    <a:pt x="683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4"/>
            <p:cNvSpPr/>
            <p:nvPr/>
          </p:nvSpPr>
          <p:spPr>
            <a:xfrm>
              <a:off x="3674450" y="4240975"/>
              <a:ext cx="110125" cy="25"/>
            </a:xfrm>
            <a:custGeom>
              <a:avLst/>
              <a:gdLst/>
              <a:ahLst/>
              <a:cxnLst/>
              <a:rect l="l" t="t" r="r" b="b"/>
              <a:pathLst>
                <a:path w="4405" h="1" fill="none" extrusionOk="0">
                  <a:moveTo>
                    <a:pt x="1" y="1"/>
                  </a:moveTo>
                  <a:lnTo>
                    <a:pt x="4404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4"/>
            <p:cNvSpPr/>
            <p:nvPr/>
          </p:nvSpPr>
          <p:spPr>
            <a:xfrm>
              <a:off x="3575225" y="3989125"/>
              <a:ext cx="1182525" cy="338600"/>
            </a:xfrm>
            <a:custGeom>
              <a:avLst/>
              <a:gdLst/>
              <a:ahLst/>
              <a:cxnLst/>
              <a:rect l="l" t="t" r="r" b="b"/>
              <a:pathLst>
                <a:path w="47301" h="13544" extrusionOk="0">
                  <a:moveTo>
                    <a:pt x="1836" y="0"/>
                  </a:moveTo>
                  <a:cubicBezTo>
                    <a:pt x="334" y="0"/>
                    <a:pt x="345" y="2302"/>
                    <a:pt x="1868" y="2302"/>
                  </a:cubicBezTo>
                  <a:lnTo>
                    <a:pt x="40162" y="2302"/>
                  </a:lnTo>
                  <a:cubicBezTo>
                    <a:pt x="42831" y="2302"/>
                    <a:pt x="44966" y="4304"/>
                    <a:pt x="44966" y="6772"/>
                  </a:cubicBezTo>
                  <a:cubicBezTo>
                    <a:pt x="44966" y="9207"/>
                    <a:pt x="42831" y="11209"/>
                    <a:pt x="40162" y="11209"/>
                  </a:cubicBezTo>
                  <a:lnTo>
                    <a:pt x="1535" y="11209"/>
                  </a:lnTo>
                  <a:cubicBezTo>
                    <a:pt x="0" y="11209"/>
                    <a:pt x="0" y="13544"/>
                    <a:pt x="1535" y="13544"/>
                  </a:cubicBezTo>
                  <a:lnTo>
                    <a:pt x="40162" y="13544"/>
                  </a:lnTo>
                  <a:cubicBezTo>
                    <a:pt x="44099" y="13544"/>
                    <a:pt x="47301" y="10508"/>
                    <a:pt x="47301" y="6772"/>
                  </a:cubicBezTo>
                  <a:cubicBezTo>
                    <a:pt x="47301" y="3036"/>
                    <a:pt x="44099" y="1"/>
                    <a:pt x="40162" y="1"/>
                  </a:cubicBezTo>
                  <a:lnTo>
                    <a:pt x="1868" y="1"/>
                  </a:lnTo>
                  <a:cubicBezTo>
                    <a:pt x="1858" y="1"/>
                    <a:pt x="1847" y="0"/>
                    <a:pt x="18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4"/>
            <p:cNvSpPr/>
            <p:nvPr/>
          </p:nvSpPr>
          <p:spPr>
            <a:xfrm>
              <a:off x="3607750" y="4353550"/>
              <a:ext cx="1080800" cy="272725"/>
            </a:xfrm>
            <a:custGeom>
              <a:avLst/>
              <a:gdLst/>
              <a:ahLst/>
              <a:cxnLst/>
              <a:rect l="l" t="t" r="r" b="b"/>
              <a:pathLst>
                <a:path w="43232" h="10909" extrusionOk="0">
                  <a:moveTo>
                    <a:pt x="43231" y="1"/>
                  </a:moveTo>
                  <a:lnTo>
                    <a:pt x="4637" y="134"/>
                  </a:lnTo>
                  <a:cubicBezTo>
                    <a:pt x="801" y="1635"/>
                    <a:pt x="0" y="5438"/>
                    <a:pt x="0" y="5438"/>
                  </a:cubicBezTo>
                  <a:cubicBezTo>
                    <a:pt x="0" y="9741"/>
                    <a:pt x="4770" y="10909"/>
                    <a:pt x="4770" y="10909"/>
                  </a:cubicBezTo>
                  <a:lnTo>
                    <a:pt x="43231" y="10909"/>
                  </a:lnTo>
                  <a:cubicBezTo>
                    <a:pt x="41697" y="7440"/>
                    <a:pt x="41697" y="3470"/>
                    <a:pt x="4323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4"/>
            <p:cNvSpPr/>
            <p:nvPr/>
          </p:nvSpPr>
          <p:spPr>
            <a:xfrm>
              <a:off x="3700325" y="4399425"/>
              <a:ext cx="25" cy="188500"/>
            </a:xfrm>
            <a:custGeom>
              <a:avLst/>
              <a:gdLst/>
              <a:ahLst/>
              <a:cxnLst/>
              <a:rect l="l" t="t" r="r" b="b"/>
              <a:pathLst>
                <a:path w="1" h="7540" fill="none" extrusionOk="0">
                  <a:moveTo>
                    <a:pt x="0" y="0"/>
                  </a:moveTo>
                  <a:lnTo>
                    <a:pt x="0" y="753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4"/>
            <p:cNvSpPr/>
            <p:nvPr/>
          </p:nvSpPr>
          <p:spPr>
            <a:xfrm>
              <a:off x="4514225" y="4420275"/>
              <a:ext cx="147625" cy="25"/>
            </a:xfrm>
            <a:custGeom>
              <a:avLst/>
              <a:gdLst/>
              <a:ahLst/>
              <a:cxnLst/>
              <a:rect l="l" t="t" r="r" b="b"/>
              <a:pathLst>
                <a:path w="5905" h="1" fill="none" extrusionOk="0">
                  <a:moveTo>
                    <a:pt x="5905" y="0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4"/>
            <p:cNvSpPr/>
            <p:nvPr/>
          </p:nvSpPr>
          <p:spPr>
            <a:xfrm>
              <a:off x="4450850" y="4440275"/>
              <a:ext cx="165150" cy="25"/>
            </a:xfrm>
            <a:custGeom>
              <a:avLst/>
              <a:gdLst/>
              <a:ahLst/>
              <a:cxnLst/>
              <a:rect l="l" t="t" r="r" b="b"/>
              <a:pathLst>
                <a:path w="6606" h="1" fill="none" extrusionOk="0">
                  <a:moveTo>
                    <a:pt x="6605" y="1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4"/>
            <p:cNvSpPr/>
            <p:nvPr/>
          </p:nvSpPr>
          <p:spPr>
            <a:xfrm>
              <a:off x="4386625" y="4538700"/>
              <a:ext cx="275225" cy="25"/>
            </a:xfrm>
            <a:custGeom>
              <a:avLst/>
              <a:gdLst/>
              <a:ahLst/>
              <a:cxnLst/>
              <a:rect l="l" t="t" r="r" b="b"/>
              <a:pathLst>
                <a:path w="11009" h="1" fill="none" extrusionOk="0">
                  <a:moveTo>
                    <a:pt x="11009" y="0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3706150" y="4431950"/>
              <a:ext cx="125125" cy="25"/>
            </a:xfrm>
            <a:custGeom>
              <a:avLst/>
              <a:gdLst/>
              <a:ahLst/>
              <a:cxnLst/>
              <a:rect l="l" t="t" r="r" b="b"/>
              <a:pathLst>
                <a:path w="5005" h="1" fill="none" extrusionOk="0">
                  <a:moveTo>
                    <a:pt x="1" y="0"/>
                  </a:moveTo>
                  <a:lnTo>
                    <a:pt x="5004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4"/>
            <p:cNvSpPr/>
            <p:nvPr/>
          </p:nvSpPr>
          <p:spPr>
            <a:xfrm>
              <a:off x="3712000" y="4466975"/>
              <a:ext cx="272700" cy="25"/>
            </a:xfrm>
            <a:custGeom>
              <a:avLst/>
              <a:gdLst/>
              <a:ahLst/>
              <a:cxnLst/>
              <a:rect l="l" t="t" r="r" b="b"/>
              <a:pathLst>
                <a:path w="10908" h="1" fill="none" extrusionOk="0">
                  <a:moveTo>
                    <a:pt x="0" y="0"/>
                  </a:moveTo>
                  <a:lnTo>
                    <a:pt x="109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4"/>
            <p:cNvSpPr/>
            <p:nvPr/>
          </p:nvSpPr>
          <p:spPr>
            <a:xfrm>
              <a:off x="4013025" y="4466975"/>
              <a:ext cx="93425" cy="25"/>
            </a:xfrm>
            <a:custGeom>
              <a:avLst/>
              <a:gdLst/>
              <a:ahLst/>
              <a:cxnLst/>
              <a:rect l="l" t="t" r="r" b="b"/>
              <a:pathLst>
                <a:path w="3737" h="1" fill="none" extrusionOk="0">
                  <a:moveTo>
                    <a:pt x="1" y="0"/>
                  </a:moveTo>
                  <a:lnTo>
                    <a:pt x="3737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4"/>
            <p:cNvSpPr/>
            <p:nvPr/>
          </p:nvSpPr>
          <p:spPr>
            <a:xfrm>
              <a:off x="3706150" y="4524525"/>
              <a:ext cx="170975" cy="25"/>
            </a:xfrm>
            <a:custGeom>
              <a:avLst/>
              <a:gdLst/>
              <a:ahLst/>
              <a:cxnLst/>
              <a:rect l="l" t="t" r="r" b="b"/>
              <a:pathLst>
                <a:path w="6839" h="1" fill="none" extrusionOk="0">
                  <a:moveTo>
                    <a:pt x="6839" y="0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4"/>
            <p:cNvSpPr/>
            <p:nvPr/>
          </p:nvSpPr>
          <p:spPr>
            <a:xfrm>
              <a:off x="4557600" y="4577050"/>
              <a:ext cx="110100" cy="25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4403" y="1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4"/>
            <p:cNvSpPr/>
            <p:nvPr/>
          </p:nvSpPr>
          <p:spPr>
            <a:xfrm>
              <a:off x="3584400" y="4324375"/>
              <a:ext cx="1183375" cy="339425"/>
            </a:xfrm>
            <a:custGeom>
              <a:avLst/>
              <a:gdLst/>
              <a:ahLst/>
              <a:cxnLst/>
              <a:rect l="l" t="t" r="r" b="b"/>
              <a:pathLst>
                <a:path w="47335" h="13577" extrusionOk="0">
                  <a:moveTo>
                    <a:pt x="7139" y="0"/>
                  </a:moveTo>
                  <a:cubicBezTo>
                    <a:pt x="3203" y="0"/>
                    <a:pt x="0" y="3069"/>
                    <a:pt x="0" y="6805"/>
                  </a:cubicBezTo>
                  <a:cubicBezTo>
                    <a:pt x="0" y="10541"/>
                    <a:pt x="3203" y="13577"/>
                    <a:pt x="7139" y="13577"/>
                  </a:cubicBezTo>
                  <a:lnTo>
                    <a:pt x="45766" y="13577"/>
                  </a:lnTo>
                  <a:cubicBezTo>
                    <a:pt x="47334" y="13577"/>
                    <a:pt x="47334" y="11242"/>
                    <a:pt x="45766" y="11242"/>
                  </a:cubicBezTo>
                  <a:lnTo>
                    <a:pt x="7139" y="11242"/>
                  </a:lnTo>
                  <a:cubicBezTo>
                    <a:pt x="4470" y="11242"/>
                    <a:pt x="2335" y="9240"/>
                    <a:pt x="2335" y="6805"/>
                  </a:cubicBezTo>
                  <a:cubicBezTo>
                    <a:pt x="2335" y="4337"/>
                    <a:pt x="4470" y="2335"/>
                    <a:pt x="7139" y="2335"/>
                  </a:cubicBezTo>
                  <a:lnTo>
                    <a:pt x="45433" y="2335"/>
                  </a:lnTo>
                  <a:cubicBezTo>
                    <a:pt x="46967" y="2335"/>
                    <a:pt x="46967" y="0"/>
                    <a:pt x="45433" y="0"/>
                  </a:cubicBezTo>
                  <a:close/>
                </a:path>
              </a:pathLst>
            </a:custGeom>
            <a:solidFill>
              <a:schemeClr val="accent5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4"/>
            <p:cNvSpPr/>
            <p:nvPr/>
          </p:nvSpPr>
          <p:spPr>
            <a:xfrm>
              <a:off x="5101325" y="3081525"/>
              <a:ext cx="133450" cy="104575"/>
            </a:xfrm>
            <a:custGeom>
              <a:avLst/>
              <a:gdLst/>
              <a:ahLst/>
              <a:cxnLst/>
              <a:rect l="l" t="t" r="r" b="b"/>
              <a:pathLst>
                <a:path w="5338" h="4183" extrusionOk="0">
                  <a:moveTo>
                    <a:pt x="1645" y="1"/>
                  </a:moveTo>
                  <a:cubicBezTo>
                    <a:pt x="1585" y="1"/>
                    <a:pt x="1526" y="4"/>
                    <a:pt x="1468" y="12"/>
                  </a:cubicBezTo>
                  <a:cubicBezTo>
                    <a:pt x="567" y="146"/>
                    <a:pt x="0" y="1046"/>
                    <a:pt x="234" y="1913"/>
                  </a:cubicBezTo>
                  <a:cubicBezTo>
                    <a:pt x="434" y="2814"/>
                    <a:pt x="1368" y="3481"/>
                    <a:pt x="2135" y="3815"/>
                  </a:cubicBezTo>
                  <a:cubicBezTo>
                    <a:pt x="2935" y="4158"/>
                    <a:pt x="4716" y="4182"/>
                    <a:pt x="5209" y="4182"/>
                  </a:cubicBezTo>
                  <a:cubicBezTo>
                    <a:pt x="5291" y="4182"/>
                    <a:pt x="5337" y="4182"/>
                    <a:pt x="5337" y="4182"/>
                  </a:cubicBezTo>
                  <a:cubicBezTo>
                    <a:pt x="5337" y="4182"/>
                    <a:pt x="4837" y="2681"/>
                    <a:pt x="4803" y="2581"/>
                  </a:cubicBezTo>
                  <a:cubicBezTo>
                    <a:pt x="4326" y="1594"/>
                    <a:pt x="2878" y="1"/>
                    <a:pt x="16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4"/>
            <p:cNvSpPr/>
            <p:nvPr/>
          </p:nvSpPr>
          <p:spPr>
            <a:xfrm>
              <a:off x="5104650" y="2916625"/>
              <a:ext cx="830625" cy="1741350"/>
            </a:xfrm>
            <a:custGeom>
              <a:avLst/>
              <a:gdLst/>
              <a:ahLst/>
              <a:cxnLst/>
              <a:rect l="l" t="t" r="r" b="b"/>
              <a:pathLst>
                <a:path w="33225" h="69654" extrusionOk="0">
                  <a:moveTo>
                    <a:pt x="15578" y="33894"/>
                  </a:moveTo>
                  <a:cubicBezTo>
                    <a:pt x="16245" y="34595"/>
                    <a:pt x="17947" y="35429"/>
                    <a:pt x="18147" y="35562"/>
                  </a:cubicBezTo>
                  <a:cubicBezTo>
                    <a:pt x="17913" y="36096"/>
                    <a:pt x="17713" y="36663"/>
                    <a:pt x="17480" y="37163"/>
                  </a:cubicBezTo>
                  <a:cubicBezTo>
                    <a:pt x="16712" y="38965"/>
                    <a:pt x="15979" y="40432"/>
                    <a:pt x="15478" y="41433"/>
                  </a:cubicBezTo>
                  <a:cubicBezTo>
                    <a:pt x="15378" y="41633"/>
                    <a:pt x="15278" y="41800"/>
                    <a:pt x="15178" y="41967"/>
                  </a:cubicBezTo>
                  <a:lnTo>
                    <a:pt x="15111" y="41967"/>
                  </a:lnTo>
                  <a:cubicBezTo>
                    <a:pt x="15078" y="41767"/>
                    <a:pt x="15045" y="41566"/>
                    <a:pt x="15011" y="41333"/>
                  </a:cubicBezTo>
                  <a:cubicBezTo>
                    <a:pt x="14878" y="40199"/>
                    <a:pt x="14611" y="38564"/>
                    <a:pt x="14244" y="36630"/>
                  </a:cubicBezTo>
                  <a:cubicBezTo>
                    <a:pt x="14111" y="36029"/>
                    <a:pt x="13977" y="35395"/>
                    <a:pt x="13810" y="34728"/>
                  </a:cubicBezTo>
                  <a:cubicBezTo>
                    <a:pt x="14411" y="34461"/>
                    <a:pt x="15011" y="34195"/>
                    <a:pt x="15578" y="33894"/>
                  </a:cubicBezTo>
                  <a:close/>
                  <a:moveTo>
                    <a:pt x="6965" y="0"/>
                  </a:moveTo>
                  <a:cubicBezTo>
                    <a:pt x="6754" y="0"/>
                    <a:pt x="6541" y="44"/>
                    <a:pt x="6338" y="137"/>
                  </a:cubicBezTo>
                  <a:cubicBezTo>
                    <a:pt x="5171" y="737"/>
                    <a:pt x="4871" y="3072"/>
                    <a:pt x="5071" y="4173"/>
                  </a:cubicBezTo>
                  <a:cubicBezTo>
                    <a:pt x="5071" y="4273"/>
                    <a:pt x="5538" y="5774"/>
                    <a:pt x="5538" y="5774"/>
                  </a:cubicBezTo>
                  <a:lnTo>
                    <a:pt x="5571" y="5774"/>
                  </a:lnTo>
                  <a:cubicBezTo>
                    <a:pt x="5538" y="6141"/>
                    <a:pt x="5471" y="6541"/>
                    <a:pt x="5438" y="6942"/>
                  </a:cubicBezTo>
                  <a:cubicBezTo>
                    <a:pt x="5338" y="7742"/>
                    <a:pt x="5271" y="8610"/>
                    <a:pt x="5238" y="9610"/>
                  </a:cubicBezTo>
                  <a:cubicBezTo>
                    <a:pt x="5204" y="10678"/>
                    <a:pt x="5238" y="11745"/>
                    <a:pt x="5304" y="12779"/>
                  </a:cubicBezTo>
                  <a:cubicBezTo>
                    <a:pt x="5404" y="13947"/>
                    <a:pt x="5604" y="15148"/>
                    <a:pt x="5905" y="16282"/>
                  </a:cubicBezTo>
                  <a:lnTo>
                    <a:pt x="5905" y="16315"/>
                  </a:lnTo>
                  <a:cubicBezTo>
                    <a:pt x="5705" y="16015"/>
                    <a:pt x="5104" y="15114"/>
                    <a:pt x="5037" y="15081"/>
                  </a:cubicBezTo>
                  <a:cubicBezTo>
                    <a:pt x="4418" y="14349"/>
                    <a:pt x="2921" y="13333"/>
                    <a:pt x="1747" y="13333"/>
                  </a:cubicBezTo>
                  <a:cubicBezTo>
                    <a:pt x="1529" y="13333"/>
                    <a:pt x="1323" y="13368"/>
                    <a:pt x="1135" y="13446"/>
                  </a:cubicBezTo>
                  <a:cubicBezTo>
                    <a:pt x="301" y="13847"/>
                    <a:pt x="0" y="14847"/>
                    <a:pt x="467" y="15648"/>
                  </a:cubicBezTo>
                  <a:cubicBezTo>
                    <a:pt x="901" y="16415"/>
                    <a:pt x="1969" y="16815"/>
                    <a:pt x="2802" y="16949"/>
                  </a:cubicBezTo>
                  <a:cubicBezTo>
                    <a:pt x="2904" y="16963"/>
                    <a:pt x="3017" y="16969"/>
                    <a:pt x="3138" y="16969"/>
                  </a:cubicBezTo>
                  <a:cubicBezTo>
                    <a:pt x="4175" y="16969"/>
                    <a:pt x="5819" y="16508"/>
                    <a:pt x="5938" y="16448"/>
                  </a:cubicBezTo>
                  <a:cubicBezTo>
                    <a:pt x="6272" y="17616"/>
                    <a:pt x="6705" y="18750"/>
                    <a:pt x="7172" y="19851"/>
                  </a:cubicBezTo>
                  <a:cubicBezTo>
                    <a:pt x="7439" y="20485"/>
                    <a:pt x="7739" y="21118"/>
                    <a:pt x="8073" y="21786"/>
                  </a:cubicBezTo>
                  <a:cubicBezTo>
                    <a:pt x="7873" y="21485"/>
                    <a:pt x="7706" y="21252"/>
                    <a:pt x="7673" y="21219"/>
                  </a:cubicBezTo>
                  <a:cubicBezTo>
                    <a:pt x="7056" y="20490"/>
                    <a:pt x="5568" y="19502"/>
                    <a:pt x="4396" y="19502"/>
                  </a:cubicBezTo>
                  <a:cubicBezTo>
                    <a:pt x="4173" y="19502"/>
                    <a:pt x="3962" y="19538"/>
                    <a:pt x="3770" y="19617"/>
                  </a:cubicBezTo>
                  <a:cubicBezTo>
                    <a:pt x="2936" y="19984"/>
                    <a:pt x="2636" y="21018"/>
                    <a:pt x="3103" y="21786"/>
                  </a:cubicBezTo>
                  <a:cubicBezTo>
                    <a:pt x="3536" y="22586"/>
                    <a:pt x="4570" y="22986"/>
                    <a:pt x="5438" y="23120"/>
                  </a:cubicBezTo>
                  <a:cubicBezTo>
                    <a:pt x="5523" y="23130"/>
                    <a:pt x="5617" y="23135"/>
                    <a:pt x="5719" y="23135"/>
                  </a:cubicBezTo>
                  <a:cubicBezTo>
                    <a:pt x="6618" y="23135"/>
                    <a:pt x="8087" y="22773"/>
                    <a:pt x="8507" y="22653"/>
                  </a:cubicBezTo>
                  <a:lnTo>
                    <a:pt x="8840" y="23387"/>
                  </a:lnTo>
                  <a:cubicBezTo>
                    <a:pt x="9441" y="24521"/>
                    <a:pt x="10041" y="25688"/>
                    <a:pt x="10575" y="26856"/>
                  </a:cubicBezTo>
                  <a:cubicBezTo>
                    <a:pt x="10775" y="27256"/>
                    <a:pt x="10942" y="27690"/>
                    <a:pt x="11108" y="28090"/>
                  </a:cubicBezTo>
                  <a:cubicBezTo>
                    <a:pt x="10942" y="27823"/>
                    <a:pt x="10808" y="27623"/>
                    <a:pt x="10775" y="27623"/>
                  </a:cubicBezTo>
                  <a:cubicBezTo>
                    <a:pt x="10158" y="26866"/>
                    <a:pt x="8669" y="25873"/>
                    <a:pt x="7497" y="25873"/>
                  </a:cubicBezTo>
                  <a:cubicBezTo>
                    <a:pt x="7274" y="25873"/>
                    <a:pt x="7063" y="25909"/>
                    <a:pt x="6872" y="25989"/>
                  </a:cubicBezTo>
                  <a:cubicBezTo>
                    <a:pt x="6038" y="26389"/>
                    <a:pt x="5738" y="27390"/>
                    <a:pt x="6205" y="28157"/>
                  </a:cubicBezTo>
                  <a:cubicBezTo>
                    <a:pt x="6639" y="28957"/>
                    <a:pt x="7673" y="29358"/>
                    <a:pt x="8540" y="29491"/>
                  </a:cubicBezTo>
                  <a:cubicBezTo>
                    <a:pt x="8653" y="29509"/>
                    <a:pt x="8779" y="29516"/>
                    <a:pt x="8912" y="29516"/>
                  </a:cubicBezTo>
                  <a:cubicBezTo>
                    <a:pt x="9799" y="29516"/>
                    <a:pt x="11045" y="29173"/>
                    <a:pt x="11509" y="29058"/>
                  </a:cubicBezTo>
                  <a:cubicBezTo>
                    <a:pt x="11675" y="29458"/>
                    <a:pt x="11842" y="29891"/>
                    <a:pt x="11976" y="30292"/>
                  </a:cubicBezTo>
                  <a:cubicBezTo>
                    <a:pt x="12076" y="30592"/>
                    <a:pt x="12176" y="30859"/>
                    <a:pt x="12276" y="31126"/>
                  </a:cubicBezTo>
                  <a:cubicBezTo>
                    <a:pt x="12343" y="31393"/>
                    <a:pt x="12409" y="31693"/>
                    <a:pt x="12509" y="31993"/>
                  </a:cubicBezTo>
                  <a:cubicBezTo>
                    <a:pt x="12643" y="32527"/>
                    <a:pt x="12776" y="33094"/>
                    <a:pt x="12876" y="33661"/>
                  </a:cubicBezTo>
                  <a:cubicBezTo>
                    <a:pt x="12976" y="34028"/>
                    <a:pt x="13043" y="34395"/>
                    <a:pt x="13110" y="34762"/>
                  </a:cubicBezTo>
                  <a:cubicBezTo>
                    <a:pt x="12943" y="34328"/>
                    <a:pt x="12543" y="33561"/>
                    <a:pt x="12509" y="33494"/>
                  </a:cubicBezTo>
                  <a:cubicBezTo>
                    <a:pt x="11966" y="32619"/>
                    <a:pt x="10467" y="31279"/>
                    <a:pt x="9248" y="31279"/>
                  </a:cubicBezTo>
                  <a:cubicBezTo>
                    <a:pt x="9119" y="31279"/>
                    <a:pt x="8994" y="31294"/>
                    <a:pt x="8873" y="31326"/>
                  </a:cubicBezTo>
                  <a:cubicBezTo>
                    <a:pt x="8006" y="31559"/>
                    <a:pt x="7539" y="32527"/>
                    <a:pt x="7906" y="33361"/>
                  </a:cubicBezTo>
                  <a:cubicBezTo>
                    <a:pt x="8206" y="34195"/>
                    <a:pt x="9174" y="34762"/>
                    <a:pt x="10008" y="35028"/>
                  </a:cubicBezTo>
                  <a:cubicBezTo>
                    <a:pt x="10325" y="35134"/>
                    <a:pt x="10779" y="35170"/>
                    <a:pt x="11246" y="35170"/>
                  </a:cubicBezTo>
                  <a:cubicBezTo>
                    <a:pt x="12103" y="35170"/>
                    <a:pt x="13004" y="35050"/>
                    <a:pt x="13177" y="35028"/>
                  </a:cubicBezTo>
                  <a:cubicBezTo>
                    <a:pt x="13277" y="35629"/>
                    <a:pt x="13410" y="36229"/>
                    <a:pt x="13510" y="36763"/>
                  </a:cubicBezTo>
                  <a:cubicBezTo>
                    <a:pt x="13844" y="38698"/>
                    <a:pt x="14044" y="40299"/>
                    <a:pt x="14177" y="41433"/>
                  </a:cubicBezTo>
                  <a:cubicBezTo>
                    <a:pt x="14177" y="41633"/>
                    <a:pt x="14211" y="41800"/>
                    <a:pt x="14244" y="41967"/>
                  </a:cubicBezTo>
                  <a:lnTo>
                    <a:pt x="10341" y="41967"/>
                  </a:lnTo>
                  <a:lnTo>
                    <a:pt x="11742" y="69653"/>
                  </a:lnTo>
                  <a:lnTo>
                    <a:pt x="18380" y="69653"/>
                  </a:lnTo>
                  <a:lnTo>
                    <a:pt x="19781" y="41967"/>
                  </a:lnTo>
                  <a:lnTo>
                    <a:pt x="16179" y="41967"/>
                  </a:lnTo>
                  <a:cubicBezTo>
                    <a:pt x="16212" y="41933"/>
                    <a:pt x="16212" y="41867"/>
                    <a:pt x="16245" y="41800"/>
                  </a:cubicBezTo>
                  <a:cubicBezTo>
                    <a:pt x="16746" y="40766"/>
                    <a:pt x="17446" y="39298"/>
                    <a:pt x="18180" y="37464"/>
                  </a:cubicBezTo>
                  <a:cubicBezTo>
                    <a:pt x="18414" y="36896"/>
                    <a:pt x="18647" y="36296"/>
                    <a:pt x="18914" y="35629"/>
                  </a:cubicBezTo>
                  <a:cubicBezTo>
                    <a:pt x="19102" y="35682"/>
                    <a:pt x="20408" y="35951"/>
                    <a:pt x="21399" y="35951"/>
                  </a:cubicBezTo>
                  <a:cubicBezTo>
                    <a:pt x="21642" y="35951"/>
                    <a:pt x="21866" y="35935"/>
                    <a:pt x="22050" y="35896"/>
                  </a:cubicBezTo>
                  <a:cubicBezTo>
                    <a:pt x="22883" y="35696"/>
                    <a:pt x="23918" y="35229"/>
                    <a:pt x="24284" y="34395"/>
                  </a:cubicBezTo>
                  <a:cubicBezTo>
                    <a:pt x="24685" y="33594"/>
                    <a:pt x="24284" y="32593"/>
                    <a:pt x="23451" y="32293"/>
                  </a:cubicBezTo>
                  <a:cubicBezTo>
                    <a:pt x="23292" y="32237"/>
                    <a:pt x="23123" y="32212"/>
                    <a:pt x="22947" y="32212"/>
                  </a:cubicBezTo>
                  <a:cubicBezTo>
                    <a:pt x="21756" y="32212"/>
                    <a:pt x="20263" y="33381"/>
                    <a:pt x="19681" y="34195"/>
                  </a:cubicBezTo>
                  <a:cubicBezTo>
                    <a:pt x="19648" y="34228"/>
                    <a:pt x="19248" y="34895"/>
                    <a:pt x="19047" y="35295"/>
                  </a:cubicBezTo>
                  <a:cubicBezTo>
                    <a:pt x="19147" y="35028"/>
                    <a:pt x="19248" y="34762"/>
                    <a:pt x="19314" y="34528"/>
                  </a:cubicBezTo>
                  <a:cubicBezTo>
                    <a:pt x="19514" y="33994"/>
                    <a:pt x="19715" y="33427"/>
                    <a:pt x="19881" y="32860"/>
                  </a:cubicBezTo>
                  <a:cubicBezTo>
                    <a:pt x="19981" y="32560"/>
                    <a:pt x="20081" y="32260"/>
                    <a:pt x="20148" y="32026"/>
                  </a:cubicBezTo>
                  <a:cubicBezTo>
                    <a:pt x="20248" y="31759"/>
                    <a:pt x="20315" y="31426"/>
                    <a:pt x="20382" y="31126"/>
                  </a:cubicBezTo>
                  <a:cubicBezTo>
                    <a:pt x="20548" y="30425"/>
                    <a:pt x="20682" y="29691"/>
                    <a:pt x="20815" y="28991"/>
                  </a:cubicBezTo>
                  <a:cubicBezTo>
                    <a:pt x="21257" y="29148"/>
                    <a:pt x="22740" y="29663"/>
                    <a:pt x="23634" y="29663"/>
                  </a:cubicBezTo>
                  <a:cubicBezTo>
                    <a:pt x="23686" y="29663"/>
                    <a:pt x="23736" y="29662"/>
                    <a:pt x="23784" y="29658"/>
                  </a:cubicBezTo>
                  <a:cubicBezTo>
                    <a:pt x="24651" y="29591"/>
                    <a:pt x="25719" y="29291"/>
                    <a:pt x="26219" y="28524"/>
                  </a:cubicBezTo>
                  <a:cubicBezTo>
                    <a:pt x="26753" y="27790"/>
                    <a:pt x="26519" y="26756"/>
                    <a:pt x="25719" y="26322"/>
                  </a:cubicBezTo>
                  <a:cubicBezTo>
                    <a:pt x="25485" y="26202"/>
                    <a:pt x="25217" y="26150"/>
                    <a:pt x="24931" y="26150"/>
                  </a:cubicBezTo>
                  <a:cubicBezTo>
                    <a:pt x="23785" y="26150"/>
                    <a:pt x="22350" y="26983"/>
                    <a:pt x="21683" y="27623"/>
                  </a:cubicBezTo>
                  <a:cubicBezTo>
                    <a:pt x="21649" y="27656"/>
                    <a:pt x="21116" y="28324"/>
                    <a:pt x="20849" y="28691"/>
                  </a:cubicBezTo>
                  <a:cubicBezTo>
                    <a:pt x="20915" y="28257"/>
                    <a:pt x="20982" y="27823"/>
                    <a:pt x="21049" y="27356"/>
                  </a:cubicBezTo>
                  <a:cubicBezTo>
                    <a:pt x="21216" y="26089"/>
                    <a:pt x="21349" y="24788"/>
                    <a:pt x="21482" y="23487"/>
                  </a:cubicBezTo>
                  <a:cubicBezTo>
                    <a:pt x="21516" y="23087"/>
                    <a:pt x="21549" y="22686"/>
                    <a:pt x="21583" y="22319"/>
                  </a:cubicBezTo>
                  <a:cubicBezTo>
                    <a:pt x="21742" y="22351"/>
                    <a:pt x="23550" y="23024"/>
                    <a:pt x="24553" y="23024"/>
                  </a:cubicBezTo>
                  <a:cubicBezTo>
                    <a:pt x="24599" y="23024"/>
                    <a:pt x="24643" y="23023"/>
                    <a:pt x="24685" y="23020"/>
                  </a:cubicBezTo>
                  <a:cubicBezTo>
                    <a:pt x="25552" y="22953"/>
                    <a:pt x="26619" y="22653"/>
                    <a:pt x="27120" y="21886"/>
                  </a:cubicBezTo>
                  <a:cubicBezTo>
                    <a:pt x="27654" y="21152"/>
                    <a:pt x="27420" y="20118"/>
                    <a:pt x="26619" y="19684"/>
                  </a:cubicBezTo>
                  <a:cubicBezTo>
                    <a:pt x="26386" y="19564"/>
                    <a:pt x="26118" y="19512"/>
                    <a:pt x="25831" y="19512"/>
                  </a:cubicBezTo>
                  <a:cubicBezTo>
                    <a:pt x="24686" y="19512"/>
                    <a:pt x="23250" y="20345"/>
                    <a:pt x="22583" y="20985"/>
                  </a:cubicBezTo>
                  <a:cubicBezTo>
                    <a:pt x="22517" y="21052"/>
                    <a:pt x="21783" y="21986"/>
                    <a:pt x="21616" y="22253"/>
                  </a:cubicBezTo>
                  <a:cubicBezTo>
                    <a:pt x="21683" y="21352"/>
                    <a:pt x="21783" y="20485"/>
                    <a:pt x="21916" y="19651"/>
                  </a:cubicBezTo>
                  <a:cubicBezTo>
                    <a:pt x="22083" y="18483"/>
                    <a:pt x="22350" y="17349"/>
                    <a:pt x="22683" y="16248"/>
                  </a:cubicBezTo>
                  <a:cubicBezTo>
                    <a:pt x="22747" y="16280"/>
                    <a:pt x="24619" y="16986"/>
                    <a:pt x="25655" y="16986"/>
                  </a:cubicBezTo>
                  <a:cubicBezTo>
                    <a:pt x="25700" y="16986"/>
                    <a:pt x="25744" y="16985"/>
                    <a:pt x="25786" y="16982"/>
                  </a:cubicBezTo>
                  <a:cubicBezTo>
                    <a:pt x="26653" y="16915"/>
                    <a:pt x="27720" y="16582"/>
                    <a:pt x="28221" y="15848"/>
                  </a:cubicBezTo>
                  <a:cubicBezTo>
                    <a:pt x="28754" y="15081"/>
                    <a:pt x="28487" y="14047"/>
                    <a:pt x="27720" y="13613"/>
                  </a:cubicBezTo>
                  <a:cubicBezTo>
                    <a:pt x="27487" y="13493"/>
                    <a:pt x="27219" y="13441"/>
                    <a:pt x="26932" y="13441"/>
                  </a:cubicBezTo>
                  <a:cubicBezTo>
                    <a:pt x="25787" y="13441"/>
                    <a:pt x="24351" y="14274"/>
                    <a:pt x="23684" y="14914"/>
                  </a:cubicBezTo>
                  <a:cubicBezTo>
                    <a:pt x="23617" y="14981"/>
                    <a:pt x="22817" y="16015"/>
                    <a:pt x="22683" y="16182"/>
                  </a:cubicBezTo>
                  <a:cubicBezTo>
                    <a:pt x="22683" y="16115"/>
                    <a:pt x="22717" y="16048"/>
                    <a:pt x="22750" y="15981"/>
                  </a:cubicBezTo>
                  <a:cubicBezTo>
                    <a:pt x="23084" y="14881"/>
                    <a:pt x="23551" y="13780"/>
                    <a:pt x="24084" y="12746"/>
                  </a:cubicBezTo>
                  <a:cubicBezTo>
                    <a:pt x="24385" y="12179"/>
                    <a:pt x="24685" y="11645"/>
                    <a:pt x="25018" y="11145"/>
                  </a:cubicBezTo>
                  <a:cubicBezTo>
                    <a:pt x="25385" y="11311"/>
                    <a:pt x="27053" y="12145"/>
                    <a:pt x="27954" y="12179"/>
                  </a:cubicBezTo>
                  <a:cubicBezTo>
                    <a:pt x="28016" y="12181"/>
                    <a:pt x="28078" y="12182"/>
                    <a:pt x="28142" y="12182"/>
                  </a:cubicBezTo>
                  <a:cubicBezTo>
                    <a:pt x="28999" y="12182"/>
                    <a:pt x="29961" y="11964"/>
                    <a:pt x="30489" y="11311"/>
                  </a:cubicBezTo>
                  <a:cubicBezTo>
                    <a:pt x="31089" y="10644"/>
                    <a:pt x="30989" y="9577"/>
                    <a:pt x="30222" y="9043"/>
                  </a:cubicBezTo>
                  <a:cubicBezTo>
                    <a:pt x="29943" y="8860"/>
                    <a:pt x="29590" y="8784"/>
                    <a:pt x="29203" y="8784"/>
                  </a:cubicBezTo>
                  <a:cubicBezTo>
                    <a:pt x="28109" y="8784"/>
                    <a:pt x="26751" y="9393"/>
                    <a:pt x="26086" y="9910"/>
                  </a:cubicBezTo>
                  <a:cubicBezTo>
                    <a:pt x="26052" y="9944"/>
                    <a:pt x="25585" y="10411"/>
                    <a:pt x="25252" y="10744"/>
                  </a:cubicBezTo>
                  <a:cubicBezTo>
                    <a:pt x="25419" y="10511"/>
                    <a:pt x="25552" y="10277"/>
                    <a:pt x="25685" y="10077"/>
                  </a:cubicBezTo>
                  <a:cubicBezTo>
                    <a:pt x="26219" y="9243"/>
                    <a:pt x="26786" y="8543"/>
                    <a:pt x="27253" y="7909"/>
                  </a:cubicBezTo>
                  <a:cubicBezTo>
                    <a:pt x="27553" y="7575"/>
                    <a:pt x="27820" y="7242"/>
                    <a:pt x="28054" y="6942"/>
                  </a:cubicBezTo>
                  <a:cubicBezTo>
                    <a:pt x="28521" y="6942"/>
                    <a:pt x="30322" y="6908"/>
                    <a:pt x="31123" y="6508"/>
                  </a:cubicBezTo>
                  <a:cubicBezTo>
                    <a:pt x="31923" y="6141"/>
                    <a:pt x="32791" y="5474"/>
                    <a:pt x="32991" y="4573"/>
                  </a:cubicBezTo>
                  <a:cubicBezTo>
                    <a:pt x="33224" y="3673"/>
                    <a:pt x="32590" y="2805"/>
                    <a:pt x="31690" y="2705"/>
                  </a:cubicBezTo>
                  <a:cubicBezTo>
                    <a:pt x="31642" y="2700"/>
                    <a:pt x="31594" y="2698"/>
                    <a:pt x="31546" y="2698"/>
                  </a:cubicBezTo>
                  <a:cubicBezTo>
                    <a:pt x="30280" y="2698"/>
                    <a:pt x="28871" y="4346"/>
                    <a:pt x="28421" y="5374"/>
                  </a:cubicBezTo>
                  <a:cubicBezTo>
                    <a:pt x="28354" y="5474"/>
                    <a:pt x="27887" y="6942"/>
                    <a:pt x="27920" y="6942"/>
                  </a:cubicBezTo>
                  <a:lnTo>
                    <a:pt x="27954" y="6942"/>
                  </a:lnTo>
                  <a:cubicBezTo>
                    <a:pt x="27720" y="7242"/>
                    <a:pt x="27453" y="7542"/>
                    <a:pt x="27153" y="7876"/>
                  </a:cubicBezTo>
                  <a:cubicBezTo>
                    <a:pt x="26653" y="8476"/>
                    <a:pt x="26119" y="9177"/>
                    <a:pt x="25552" y="9977"/>
                  </a:cubicBezTo>
                  <a:cubicBezTo>
                    <a:pt x="24952" y="10844"/>
                    <a:pt x="24385" y="11745"/>
                    <a:pt x="23884" y="12679"/>
                  </a:cubicBezTo>
                  <a:cubicBezTo>
                    <a:pt x="23317" y="13713"/>
                    <a:pt x="22817" y="14781"/>
                    <a:pt x="22450" y="15915"/>
                  </a:cubicBezTo>
                  <a:lnTo>
                    <a:pt x="22450" y="14414"/>
                  </a:lnTo>
                  <a:cubicBezTo>
                    <a:pt x="22283" y="13280"/>
                    <a:pt x="21316" y="11178"/>
                    <a:pt x="20081" y="10945"/>
                  </a:cubicBezTo>
                  <a:cubicBezTo>
                    <a:pt x="19988" y="10927"/>
                    <a:pt x="19896" y="10919"/>
                    <a:pt x="19804" y="10919"/>
                  </a:cubicBezTo>
                  <a:cubicBezTo>
                    <a:pt x="19017" y="10919"/>
                    <a:pt x="18343" y="11542"/>
                    <a:pt x="18314" y="12379"/>
                  </a:cubicBezTo>
                  <a:cubicBezTo>
                    <a:pt x="18213" y="13280"/>
                    <a:pt x="18881" y="14180"/>
                    <a:pt x="19514" y="14747"/>
                  </a:cubicBezTo>
                  <a:cubicBezTo>
                    <a:pt x="20248" y="15414"/>
                    <a:pt x="22250" y="16015"/>
                    <a:pt x="22416" y="16082"/>
                  </a:cubicBezTo>
                  <a:cubicBezTo>
                    <a:pt x="22083" y="17216"/>
                    <a:pt x="21783" y="18383"/>
                    <a:pt x="21583" y="19584"/>
                  </a:cubicBezTo>
                  <a:cubicBezTo>
                    <a:pt x="21449" y="20285"/>
                    <a:pt x="21349" y="20985"/>
                    <a:pt x="21282" y="21652"/>
                  </a:cubicBezTo>
                  <a:lnTo>
                    <a:pt x="21282" y="21018"/>
                  </a:lnTo>
                  <a:cubicBezTo>
                    <a:pt x="21116" y="19851"/>
                    <a:pt x="20182" y="17749"/>
                    <a:pt x="18914" y="17516"/>
                  </a:cubicBezTo>
                  <a:cubicBezTo>
                    <a:pt x="18824" y="17499"/>
                    <a:pt x="18735" y="17491"/>
                    <a:pt x="18647" y="17491"/>
                  </a:cubicBezTo>
                  <a:cubicBezTo>
                    <a:pt x="17855" y="17491"/>
                    <a:pt x="17176" y="18140"/>
                    <a:pt x="17146" y="18950"/>
                  </a:cubicBezTo>
                  <a:cubicBezTo>
                    <a:pt x="17046" y="19851"/>
                    <a:pt x="17713" y="20752"/>
                    <a:pt x="18347" y="21352"/>
                  </a:cubicBezTo>
                  <a:cubicBezTo>
                    <a:pt x="19014" y="21919"/>
                    <a:pt x="20715" y="22486"/>
                    <a:pt x="21182" y="22620"/>
                  </a:cubicBezTo>
                  <a:lnTo>
                    <a:pt x="21082" y="23453"/>
                  </a:lnTo>
                  <a:cubicBezTo>
                    <a:pt x="20915" y="24721"/>
                    <a:pt x="20749" y="26022"/>
                    <a:pt x="20582" y="27290"/>
                  </a:cubicBezTo>
                  <a:cubicBezTo>
                    <a:pt x="20515" y="27723"/>
                    <a:pt x="20415" y="28190"/>
                    <a:pt x="20348" y="28624"/>
                  </a:cubicBezTo>
                  <a:lnTo>
                    <a:pt x="20348" y="28023"/>
                  </a:lnTo>
                  <a:cubicBezTo>
                    <a:pt x="20215" y="26889"/>
                    <a:pt x="19248" y="24788"/>
                    <a:pt x="17980" y="24554"/>
                  </a:cubicBezTo>
                  <a:cubicBezTo>
                    <a:pt x="17887" y="24537"/>
                    <a:pt x="17794" y="24529"/>
                    <a:pt x="17703" y="24529"/>
                  </a:cubicBezTo>
                  <a:cubicBezTo>
                    <a:pt x="16915" y="24529"/>
                    <a:pt x="16242" y="25151"/>
                    <a:pt x="16212" y="25989"/>
                  </a:cubicBezTo>
                  <a:cubicBezTo>
                    <a:pt x="16145" y="26889"/>
                    <a:pt x="16812" y="27790"/>
                    <a:pt x="17446" y="28357"/>
                  </a:cubicBezTo>
                  <a:cubicBezTo>
                    <a:pt x="18080" y="28957"/>
                    <a:pt x="19614" y="29458"/>
                    <a:pt x="20182" y="29625"/>
                  </a:cubicBezTo>
                  <a:cubicBezTo>
                    <a:pt x="20081" y="30058"/>
                    <a:pt x="19981" y="30492"/>
                    <a:pt x="19881" y="30926"/>
                  </a:cubicBezTo>
                  <a:cubicBezTo>
                    <a:pt x="19781" y="31226"/>
                    <a:pt x="19715" y="31526"/>
                    <a:pt x="19614" y="31793"/>
                  </a:cubicBezTo>
                  <a:cubicBezTo>
                    <a:pt x="19514" y="32093"/>
                    <a:pt x="19448" y="32360"/>
                    <a:pt x="19348" y="32627"/>
                  </a:cubicBezTo>
                  <a:cubicBezTo>
                    <a:pt x="19147" y="33160"/>
                    <a:pt x="18947" y="33728"/>
                    <a:pt x="18747" y="34228"/>
                  </a:cubicBezTo>
                  <a:cubicBezTo>
                    <a:pt x="18614" y="34595"/>
                    <a:pt x="18480" y="34928"/>
                    <a:pt x="18347" y="35262"/>
                  </a:cubicBezTo>
                  <a:cubicBezTo>
                    <a:pt x="18414" y="34828"/>
                    <a:pt x="18514" y="33961"/>
                    <a:pt x="18547" y="33894"/>
                  </a:cubicBezTo>
                  <a:cubicBezTo>
                    <a:pt x="18514" y="32860"/>
                    <a:pt x="18247" y="31860"/>
                    <a:pt x="17746" y="30992"/>
                  </a:cubicBezTo>
                  <a:cubicBezTo>
                    <a:pt x="17746" y="30892"/>
                    <a:pt x="17746" y="30759"/>
                    <a:pt x="17746" y="30659"/>
                  </a:cubicBezTo>
                  <a:cubicBezTo>
                    <a:pt x="17630" y="29875"/>
                    <a:pt x="16959" y="29319"/>
                    <a:pt x="16216" y="29319"/>
                  </a:cubicBezTo>
                  <a:cubicBezTo>
                    <a:pt x="16105" y="29319"/>
                    <a:pt x="15992" y="29332"/>
                    <a:pt x="15878" y="29358"/>
                  </a:cubicBezTo>
                  <a:cubicBezTo>
                    <a:pt x="14611" y="29691"/>
                    <a:pt x="13844" y="31860"/>
                    <a:pt x="13777" y="33027"/>
                  </a:cubicBezTo>
                  <a:cubicBezTo>
                    <a:pt x="13777" y="33094"/>
                    <a:pt x="13810" y="33861"/>
                    <a:pt x="13844" y="34328"/>
                  </a:cubicBezTo>
                  <a:cubicBezTo>
                    <a:pt x="13810" y="34028"/>
                    <a:pt x="13744" y="33794"/>
                    <a:pt x="13677" y="33494"/>
                  </a:cubicBezTo>
                  <a:cubicBezTo>
                    <a:pt x="13543" y="32960"/>
                    <a:pt x="13377" y="32393"/>
                    <a:pt x="13243" y="31826"/>
                  </a:cubicBezTo>
                  <a:lnTo>
                    <a:pt x="13010" y="30992"/>
                  </a:lnTo>
                  <a:cubicBezTo>
                    <a:pt x="12910" y="30692"/>
                    <a:pt x="12810" y="30392"/>
                    <a:pt x="12710" y="30092"/>
                  </a:cubicBezTo>
                  <a:cubicBezTo>
                    <a:pt x="12443" y="29424"/>
                    <a:pt x="12176" y="28757"/>
                    <a:pt x="11876" y="28090"/>
                  </a:cubicBezTo>
                  <a:cubicBezTo>
                    <a:pt x="12343" y="27990"/>
                    <a:pt x="14044" y="27523"/>
                    <a:pt x="14744" y="27023"/>
                  </a:cubicBezTo>
                  <a:cubicBezTo>
                    <a:pt x="15411" y="26489"/>
                    <a:pt x="16145" y="25622"/>
                    <a:pt x="16145" y="24721"/>
                  </a:cubicBezTo>
                  <a:cubicBezTo>
                    <a:pt x="16177" y="23844"/>
                    <a:pt x="15473" y="23144"/>
                    <a:pt x="14642" y="23144"/>
                  </a:cubicBezTo>
                  <a:cubicBezTo>
                    <a:pt x="14588" y="23144"/>
                    <a:pt x="14533" y="23147"/>
                    <a:pt x="14477" y="23153"/>
                  </a:cubicBezTo>
                  <a:cubicBezTo>
                    <a:pt x="13177" y="23287"/>
                    <a:pt x="12076" y="25355"/>
                    <a:pt x="11842" y="26489"/>
                  </a:cubicBezTo>
                  <a:cubicBezTo>
                    <a:pt x="11842" y="26556"/>
                    <a:pt x="11742" y="27390"/>
                    <a:pt x="11709" y="27857"/>
                  </a:cubicBezTo>
                  <a:cubicBezTo>
                    <a:pt x="11542" y="27423"/>
                    <a:pt x="11342" y="27056"/>
                    <a:pt x="11142" y="26656"/>
                  </a:cubicBezTo>
                  <a:cubicBezTo>
                    <a:pt x="10575" y="25488"/>
                    <a:pt x="9974" y="24321"/>
                    <a:pt x="9340" y="23187"/>
                  </a:cubicBezTo>
                  <a:lnTo>
                    <a:pt x="8673" y="22119"/>
                  </a:lnTo>
                  <a:cubicBezTo>
                    <a:pt x="8873" y="22086"/>
                    <a:pt x="10908" y="21619"/>
                    <a:pt x="11675" y="21018"/>
                  </a:cubicBezTo>
                  <a:cubicBezTo>
                    <a:pt x="12343" y="20485"/>
                    <a:pt x="13076" y="19651"/>
                    <a:pt x="13076" y="18717"/>
                  </a:cubicBezTo>
                  <a:cubicBezTo>
                    <a:pt x="13108" y="17854"/>
                    <a:pt x="12376" y="17145"/>
                    <a:pt x="11523" y="17145"/>
                  </a:cubicBezTo>
                  <a:cubicBezTo>
                    <a:pt x="11485" y="17145"/>
                    <a:pt x="11447" y="17146"/>
                    <a:pt x="11409" y="17149"/>
                  </a:cubicBezTo>
                  <a:cubicBezTo>
                    <a:pt x="10108" y="17316"/>
                    <a:pt x="9007" y="19351"/>
                    <a:pt x="8773" y="20485"/>
                  </a:cubicBezTo>
                  <a:cubicBezTo>
                    <a:pt x="8773" y="20551"/>
                    <a:pt x="8640" y="21752"/>
                    <a:pt x="8640" y="22052"/>
                  </a:cubicBezTo>
                  <a:cubicBezTo>
                    <a:pt x="8206" y="21285"/>
                    <a:pt x="7839" y="20485"/>
                    <a:pt x="7472" y="19717"/>
                  </a:cubicBezTo>
                  <a:cubicBezTo>
                    <a:pt x="6972" y="18650"/>
                    <a:pt x="6572" y="17583"/>
                    <a:pt x="6238" y="16448"/>
                  </a:cubicBezTo>
                  <a:cubicBezTo>
                    <a:pt x="6305" y="16448"/>
                    <a:pt x="8440" y="15948"/>
                    <a:pt x="9240" y="15348"/>
                  </a:cubicBezTo>
                  <a:cubicBezTo>
                    <a:pt x="9908" y="14847"/>
                    <a:pt x="10641" y="13980"/>
                    <a:pt x="10641" y="13046"/>
                  </a:cubicBezTo>
                  <a:cubicBezTo>
                    <a:pt x="10641" y="12201"/>
                    <a:pt x="9966" y="11502"/>
                    <a:pt x="9138" y="11502"/>
                  </a:cubicBezTo>
                  <a:cubicBezTo>
                    <a:pt x="9084" y="11502"/>
                    <a:pt x="9029" y="11505"/>
                    <a:pt x="8974" y="11512"/>
                  </a:cubicBezTo>
                  <a:cubicBezTo>
                    <a:pt x="7706" y="11645"/>
                    <a:pt x="6572" y="13680"/>
                    <a:pt x="6338" y="14814"/>
                  </a:cubicBezTo>
                  <a:cubicBezTo>
                    <a:pt x="6338" y="14881"/>
                    <a:pt x="6205" y="16182"/>
                    <a:pt x="6205" y="16415"/>
                  </a:cubicBezTo>
                  <a:lnTo>
                    <a:pt x="6138" y="16215"/>
                  </a:lnTo>
                  <a:cubicBezTo>
                    <a:pt x="5838" y="15114"/>
                    <a:pt x="5604" y="13947"/>
                    <a:pt x="5504" y="12779"/>
                  </a:cubicBezTo>
                  <a:cubicBezTo>
                    <a:pt x="5404" y="12145"/>
                    <a:pt x="5371" y="11545"/>
                    <a:pt x="5371" y="10945"/>
                  </a:cubicBezTo>
                  <a:cubicBezTo>
                    <a:pt x="5771" y="10878"/>
                    <a:pt x="7639" y="10644"/>
                    <a:pt x="8406" y="10177"/>
                  </a:cubicBezTo>
                  <a:cubicBezTo>
                    <a:pt x="9174" y="9710"/>
                    <a:pt x="9941" y="8943"/>
                    <a:pt x="10041" y="8042"/>
                  </a:cubicBezTo>
                  <a:cubicBezTo>
                    <a:pt x="10174" y="7142"/>
                    <a:pt x="9474" y="6341"/>
                    <a:pt x="8573" y="6308"/>
                  </a:cubicBezTo>
                  <a:cubicBezTo>
                    <a:pt x="7272" y="6308"/>
                    <a:pt x="5938" y="8209"/>
                    <a:pt x="5604" y="9310"/>
                  </a:cubicBezTo>
                  <a:cubicBezTo>
                    <a:pt x="5604" y="9377"/>
                    <a:pt x="5438" y="10011"/>
                    <a:pt x="5371" y="10444"/>
                  </a:cubicBezTo>
                  <a:lnTo>
                    <a:pt x="5371" y="9610"/>
                  </a:lnTo>
                  <a:cubicBezTo>
                    <a:pt x="5371" y="8643"/>
                    <a:pt x="5438" y="7742"/>
                    <a:pt x="5471" y="6975"/>
                  </a:cubicBezTo>
                  <a:cubicBezTo>
                    <a:pt x="5538" y="6508"/>
                    <a:pt x="5571" y="6141"/>
                    <a:pt x="5604" y="5707"/>
                  </a:cubicBezTo>
                  <a:cubicBezTo>
                    <a:pt x="5971" y="5441"/>
                    <a:pt x="7472" y="4407"/>
                    <a:pt x="7939" y="3639"/>
                  </a:cubicBezTo>
                  <a:cubicBezTo>
                    <a:pt x="8406" y="2905"/>
                    <a:pt x="8740" y="1838"/>
                    <a:pt x="8406" y="1004"/>
                  </a:cubicBezTo>
                  <a:cubicBezTo>
                    <a:pt x="8182" y="381"/>
                    <a:pt x="7586" y="0"/>
                    <a:pt x="69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4"/>
            <p:cNvSpPr/>
            <p:nvPr/>
          </p:nvSpPr>
          <p:spPr>
            <a:xfrm>
              <a:off x="5644200" y="3045900"/>
              <a:ext cx="97600" cy="143525"/>
            </a:xfrm>
            <a:custGeom>
              <a:avLst/>
              <a:gdLst/>
              <a:ahLst/>
              <a:cxnLst/>
              <a:rect l="l" t="t" r="r" b="b"/>
              <a:pathLst>
                <a:path w="3904" h="5741" extrusionOk="0">
                  <a:moveTo>
                    <a:pt x="1756" y="0"/>
                  </a:moveTo>
                  <a:cubicBezTo>
                    <a:pt x="1111" y="0"/>
                    <a:pt x="501" y="388"/>
                    <a:pt x="301" y="1037"/>
                  </a:cubicBezTo>
                  <a:cubicBezTo>
                    <a:pt x="1" y="1904"/>
                    <a:pt x="401" y="2972"/>
                    <a:pt x="868" y="3672"/>
                  </a:cubicBezTo>
                  <a:cubicBezTo>
                    <a:pt x="1435" y="4539"/>
                    <a:pt x="3336" y="5740"/>
                    <a:pt x="3336" y="5740"/>
                  </a:cubicBezTo>
                  <a:cubicBezTo>
                    <a:pt x="3370" y="5740"/>
                    <a:pt x="3770" y="4239"/>
                    <a:pt x="3770" y="4139"/>
                  </a:cubicBezTo>
                  <a:cubicBezTo>
                    <a:pt x="3903" y="3005"/>
                    <a:pt x="3536" y="703"/>
                    <a:pt x="2402" y="136"/>
                  </a:cubicBezTo>
                  <a:cubicBezTo>
                    <a:pt x="2193" y="44"/>
                    <a:pt x="1972" y="0"/>
                    <a:pt x="1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4"/>
            <p:cNvSpPr/>
            <p:nvPr/>
          </p:nvSpPr>
          <p:spPr>
            <a:xfrm>
              <a:off x="1773950" y="4663775"/>
              <a:ext cx="4117950" cy="25"/>
            </a:xfrm>
            <a:custGeom>
              <a:avLst/>
              <a:gdLst/>
              <a:ahLst/>
              <a:cxnLst/>
              <a:rect l="l" t="t" r="r" b="b"/>
              <a:pathLst>
                <a:path w="164718" h="1" fill="none" extrusionOk="0">
                  <a:moveTo>
                    <a:pt x="0" y="1"/>
                  </a:moveTo>
                  <a:lnTo>
                    <a:pt x="164718" y="1"/>
                  </a:lnTo>
                </a:path>
              </a:pathLst>
            </a:custGeom>
            <a:noFill/>
            <a:ln w="2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54"/>
          <p:cNvSpPr txBox="1">
            <a:spLocks noGrp="1"/>
          </p:cNvSpPr>
          <p:nvPr>
            <p:ph type="title"/>
          </p:nvPr>
        </p:nvSpPr>
        <p:spPr>
          <a:xfrm>
            <a:off x="725175" y="-402875"/>
            <a:ext cx="7950300" cy="2321400"/>
          </a:xfrm>
          <a:prstGeom prst="rect">
            <a:avLst/>
          </a:prstGeom>
          <a:effectLst>
            <a:outerShdw dist="57150" dir="5400000" algn="bl" rotWithShape="0">
              <a:schemeClr val="accent2">
                <a:alpha val="95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/>
              <a:t>PROTOTIPO</a:t>
            </a:r>
            <a:endParaRPr sz="8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55"/>
          <p:cNvGrpSpPr/>
          <p:nvPr/>
        </p:nvGrpSpPr>
        <p:grpSpPr>
          <a:xfrm rot="-335080">
            <a:off x="6727376" y="336923"/>
            <a:ext cx="1976925" cy="581831"/>
            <a:chOff x="6810906" y="4238226"/>
            <a:chExt cx="1906717" cy="561174"/>
          </a:xfrm>
        </p:grpSpPr>
        <p:sp>
          <p:nvSpPr>
            <p:cNvPr id="1007" name="Google Shape;1007;p55"/>
            <p:cNvSpPr/>
            <p:nvPr/>
          </p:nvSpPr>
          <p:spPr>
            <a:xfrm rot="377041">
              <a:off x="6830060" y="4243553"/>
              <a:ext cx="116898" cy="356396"/>
            </a:xfrm>
            <a:custGeom>
              <a:avLst/>
              <a:gdLst/>
              <a:ahLst/>
              <a:cxnLst/>
              <a:rect l="l" t="t" r="r" b="b"/>
              <a:pathLst>
                <a:path w="3403" h="10375" extrusionOk="0">
                  <a:moveTo>
                    <a:pt x="3133" y="0"/>
                  </a:moveTo>
                  <a:cubicBezTo>
                    <a:pt x="2903" y="0"/>
                    <a:pt x="2231" y="26"/>
                    <a:pt x="1969" y="434"/>
                  </a:cubicBezTo>
                  <a:cubicBezTo>
                    <a:pt x="1802" y="668"/>
                    <a:pt x="1802" y="1001"/>
                    <a:pt x="1935" y="1268"/>
                  </a:cubicBezTo>
                  <a:cubicBezTo>
                    <a:pt x="2102" y="1668"/>
                    <a:pt x="2669" y="3136"/>
                    <a:pt x="1935" y="3603"/>
                  </a:cubicBezTo>
                  <a:cubicBezTo>
                    <a:pt x="1201" y="4070"/>
                    <a:pt x="101" y="4737"/>
                    <a:pt x="101" y="4737"/>
                  </a:cubicBezTo>
                  <a:cubicBezTo>
                    <a:pt x="34" y="4771"/>
                    <a:pt x="0" y="4871"/>
                    <a:pt x="0" y="4937"/>
                  </a:cubicBezTo>
                  <a:cubicBezTo>
                    <a:pt x="0" y="5038"/>
                    <a:pt x="34" y="5104"/>
                    <a:pt x="134" y="5138"/>
                  </a:cubicBezTo>
                  <a:cubicBezTo>
                    <a:pt x="868" y="5471"/>
                    <a:pt x="1435" y="6172"/>
                    <a:pt x="1668" y="6972"/>
                  </a:cubicBezTo>
                  <a:cubicBezTo>
                    <a:pt x="1902" y="8273"/>
                    <a:pt x="1001" y="9974"/>
                    <a:pt x="968" y="9974"/>
                  </a:cubicBezTo>
                  <a:cubicBezTo>
                    <a:pt x="934" y="10041"/>
                    <a:pt x="934" y="10108"/>
                    <a:pt x="968" y="10175"/>
                  </a:cubicBezTo>
                  <a:cubicBezTo>
                    <a:pt x="1035" y="10241"/>
                    <a:pt x="1101" y="10275"/>
                    <a:pt x="1168" y="10308"/>
                  </a:cubicBezTo>
                  <a:lnTo>
                    <a:pt x="2903" y="10375"/>
                  </a:lnTo>
                  <a:cubicBezTo>
                    <a:pt x="3036" y="10375"/>
                    <a:pt x="3103" y="10308"/>
                    <a:pt x="3136" y="10175"/>
                  </a:cubicBezTo>
                  <a:cubicBezTo>
                    <a:pt x="3136" y="10074"/>
                    <a:pt x="3036" y="9941"/>
                    <a:pt x="2903" y="9941"/>
                  </a:cubicBezTo>
                  <a:lnTo>
                    <a:pt x="1502" y="9874"/>
                  </a:lnTo>
                  <a:cubicBezTo>
                    <a:pt x="1768" y="9307"/>
                    <a:pt x="2269" y="8006"/>
                    <a:pt x="2069" y="6906"/>
                  </a:cubicBezTo>
                  <a:cubicBezTo>
                    <a:pt x="1868" y="6072"/>
                    <a:pt x="1368" y="5338"/>
                    <a:pt x="634" y="4904"/>
                  </a:cubicBezTo>
                  <a:lnTo>
                    <a:pt x="2135" y="3970"/>
                  </a:lnTo>
                  <a:cubicBezTo>
                    <a:pt x="2836" y="3570"/>
                    <a:pt x="2903" y="2502"/>
                    <a:pt x="2335" y="1068"/>
                  </a:cubicBezTo>
                  <a:cubicBezTo>
                    <a:pt x="2235" y="968"/>
                    <a:pt x="2235" y="801"/>
                    <a:pt x="2335" y="668"/>
                  </a:cubicBezTo>
                  <a:cubicBezTo>
                    <a:pt x="2469" y="434"/>
                    <a:pt x="3003" y="434"/>
                    <a:pt x="3169" y="434"/>
                  </a:cubicBezTo>
                  <a:cubicBezTo>
                    <a:pt x="3269" y="434"/>
                    <a:pt x="3370" y="334"/>
                    <a:pt x="3370" y="234"/>
                  </a:cubicBezTo>
                  <a:cubicBezTo>
                    <a:pt x="3403" y="101"/>
                    <a:pt x="3303" y="1"/>
                    <a:pt x="3203" y="1"/>
                  </a:cubicBezTo>
                  <a:cubicBezTo>
                    <a:pt x="3190" y="1"/>
                    <a:pt x="3166" y="0"/>
                    <a:pt x="3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5"/>
            <p:cNvSpPr/>
            <p:nvPr/>
          </p:nvSpPr>
          <p:spPr>
            <a:xfrm rot="377041">
              <a:off x="7187069" y="4297295"/>
              <a:ext cx="101096" cy="334686"/>
            </a:xfrm>
            <a:custGeom>
              <a:avLst/>
              <a:gdLst/>
              <a:ahLst/>
              <a:cxnLst/>
              <a:rect l="l" t="t" r="r" b="b"/>
              <a:pathLst>
                <a:path w="2943" h="9743" extrusionOk="0">
                  <a:moveTo>
                    <a:pt x="1703" y="1"/>
                  </a:moveTo>
                  <a:cubicBezTo>
                    <a:pt x="1125" y="1"/>
                    <a:pt x="385" y="355"/>
                    <a:pt x="207" y="456"/>
                  </a:cubicBezTo>
                  <a:cubicBezTo>
                    <a:pt x="1" y="574"/>
                    <a:pt x="132" y="874"/>
                    <a:pt x="327" y="874"/>
                  </a:cubicBezTo>
                  <a:cubicBezTo>
                    <a:pt x="353" y="874"/>
                    <a:pt x="379" y="868"/>
                    <a:pt x="407" y="857"/>
                  </a:cubicBezTo>
                  <a:cubicBezTo>
                    <a:pt x="773" y="647"/>
                    <a:pt x="1365" y="438"/>
                    <a:pt x="1716" y="438"/>
                  </a:cubicBezTo>
                  <a:cubicBezTo>
                    <a:pt x="1813" y="438"/>
                    <a:pt x="1891" y="454"/>
                    <a:pt x="1941" y="490"/>
                  </a:cubicBezTo>
                  <a:cubicBezTo>
                    <a:pt x="1941" y="490"/>
                    <a:pt x="2008" y="523"/>
                    <a:pt x="2008" y="656"/>
                  </a:cubicBezTo>
                  <a:cubicBezTo>
                    <a:pt x="2008" y="990"/>
                    <a:pt x="1608" y="1557"/>
                    <a:pt x="1207" y="2057"/>
                  </a:cubicBezTo>
                  <a:cubicBezTo>
                    <a:pt x="640" y="2791"/>
                    <a:pt x="73" y="3558"/>
                    <a:pt x="607" y="4025"/>
                  </a:cubicBezTo>
                  <a:cubicBezTo>
                    <a:pt x="950" y="4339"/>
                    <a:pt x="1390" y="4507"/>
                    <a:pt x="1823" y="4507"/>
                  </a:cubicBezTo>
                  <a:cubicBezTo>
                    <a:pt x="1896" y="4507"/>
                    <a:pt x="1969" y="4502"/>
                    <a:pt x="2041" y="4492"/>
                  </a:cubicBezTo>
                  <a:lnTo>
                    <a:pt x="2041" y="4492"/>
                  </a:lnTo>
                  <a:cubicBezTo>
                    <a:pt x="2208" y="6094"/>
                    <a:pt x="2275" y="8562"/>
                    <a:pt x="1674" y="8929"/>
                  </a:cubicBezTo>
                  <a:cubicBezTo>
                    <a:pt x="1182" y="9257"/>
                    <a:pt x="853" y="9321"/>
                    <a:pt x="674" y="9321"/>
                  </a:cubicBezTo>
                  <a:cubicBezTo>
                    <a:pt x="561" y="9321"/>
                    <a:pt x="507" y="9296"/>
                    <a:pt x="507" y="9296"/>
                  </a:cubicBezTo>
                  <a:cubicBezTo>
                    <a:pt x="470" y="9274"/>
                    <a:pt x="433" y="9265"/>
                    <a:pt x="399" y="9265"/>
                  </a:cubicBezTo>
                  <a:cubicBezTo>
                    <a:pt x="220" y="9265"/>
                    <a:pt x="111" y="9523"/>
                    <a:pt x="307" y="9663"/>
                  </a:cubicBezTo>
                  <a:cubicBezTo>
                    <a:pt x="380" y="9712"/>
                    <a:pt x="471" y="9743"/>
                    <a:pt x="567" y="9743"/>
                  </a:cubicBezTo>
                  <a:cubicBezTo>
                    <a:pt x="602" y="9743"/>
                    <a:pt x="638" y="9738"/>
                    <a:pt x="674" y="9730"/>
                  </a:cubicBezTo>
                  <a:cubicBezTo>
                    <a:pt x="1141" y="9730"/>
                    <a:pt x="1541" y="9563"/>
                    <a:pt x="1908" y="9329"/>
                  </a:cubicBezTo>
                  <a:cubicBezTo>
                    <a:pt x="2942" y="8662"/>
                    <a:pt x="2542" y="4959"/>
                    <a:pt x="2442" y="4226"/>
                  </a:cubicBezTo>
                  <a:cubicBezTo>
                    <a:pt x="2442" y="4159"/>
                    <a:pt x="2408" y="4092"/>
                    <a:pt x="2342" y="4059"/>
                  </a:cubicBezTo>
                  <a:cubicBezTo>
                    <a:pt x="2318" y="4035"/>
                    <a:pt x="2278" y="4012"/>
                    <a:pt x="2233" y="4012"/>
                  </a:cubicBezTo>
                  <a:cubicBezTo>
                    <a:pt x="2214" y="4012"/>
                    <a:pt x="2194" y="4016"/>
                    <a:pt x="2175" y="4025"/>
                  </a:cubicBezTo>
                  <a:cubicBezTo>
                    <a:pt x="2058" y="4050"/>
                    <a:pt x="1941" y="4063"/>
                    <a:pt x="1827" y="4063"/>
                  </a:cubicBezTo>
                  <a:cubicBezTo>
                    <a:pt x="1483" y="4063"/>
                    <a:pt x="1157" y="3950"/>
                    <a:pt x="907" y="3725"/>
                  </a:cubicBezTo>
                  <a:cubicBezTo>
                    <a:pt x="640" y="3525"/>
                    <a:pt x="1174" y="2825"/>
                    <a:pt x="1574" y="2324"/>
                  </a:cubicBezTo>
                  <a:cubicBezTo>
                    <a:pt x="2008" y="1724"/>
                    <a:pt x="2442" y="1157"/>
                    <a:pt x="2442" y="656"/>
                  </a:cubicBezTo>
                  <a:cubicBezTo>
                    <a:pt x="2475" y="423"/>
                    <a:pt x="2375" y="223"/>
                    <a:pt x="2175" y="123"/>
                  </a:cubicBezTo>
                  <a:cubicBezTo>
                    <a:pt x="2048" y="35"/>
                    <a:pt x="1883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5"/>
            <p:cNvSpPr/>
            <p:nvPr/>
          </p:nvSpPr>
          <p:spPr>
            <a:xfrm rot="377041">
              <a:off x="6955906" y="4378498"/>
              <a:ext cx="136375" cy="147093"/>
            </a:xfrm>
            <a:custGeom>
              <a:avLst/>
              <a:gdLst/>
              <a:ahLst/>
              <a:cxnLst/>
              <a:rect l="l" t="t" r="r" b="b"/>
              <a:pathLst>
                <a:path w="3970" h="4282" extrusionOk="0">
                  <a:moveTo>
                    <a:pt x="3128" y="0"/>
                  </a:moveTo>
                  <a:cubicBezTo>
                    <a:pt x="3043" y="0"/>
                    <a:pt x="2954" y="44"/>
                    <a:pt x="2903" y="146"/>
                  </a:cubicBezTo>
                  <a:cubicBezTo>
                    <a:pt x="2702" y="679"/>
                    <a:pt x="2402" y="1313"/>
                    <a:pt x="2102" y="1880"/>
                  </a:cubicBezTo>
                  <a:cubicBezTo>
                    <a:pt x="1802" y="1180"/>
                    <a:pt x="1568" y="512"/>
                    <a:pt x="1568" y="479"/>
                  </a:cubicBezTo>
                  <a:cubicBezTo>
                    <a:pt x="1541" y="397"/>
                    <a:pt x="1446" y="337"/>
                    <a:pt x="1357" y="337"/>
                  </a:cubicBezTo>
                  <a:cubicBezTo>
                    <a:pt x="1338" y="337"/>
                    <a:pt x="1319" y="340"/>
                    <a:pt x="1301" y="346"/>
                  </a:cubicBezTo>
                  <a:cubicBezTo>
                    <a:pt x="1168" y="412"/>
                    <a:pt x="1135" y="546"/>
                    <a:pt x="1168" y="646"/>
                  </a:cubicBezTo>
                  <a:cubicBezTo>
                    <a:pt x="1168" y="713"/>
                    <a:pt x="1502" y="1547"/>
                    <a:pt x="1835" y="2414"/>
                  </a:cubicBezTo>
                  <a:cubicBezTo>
                    <a:pt x="1668" y="2881"/>
                    <a:pt x="1368" y="3314"/>
                    <a:pt x="1001" y="3715"/>
                  </a:cubicBezTo>
                  <a:cubicBezTo>
                    <a:pt x="968" y="3748"/>
                    <a:pt x="868" y="3748"/>
                    <a:pt x="801" y="3748"/>
                  </a:cubicBezTo>
                  <a:cubicBezTo>
                    <a:pt x="601" y="3648"/>
                    <a:pt x="501" y="3314"/>
                    <a:pt x="467" y="3214"/>
                  </a:cubicBezTo>
                  <a:cubicBezTo>
                    <a:pt x="440" y="3132"/>
                    <a:pt x="345" y="3072"/>
                    <a:pt x="256" y="3072"/>
                  </a:cubicBezTo>
                  <a:cubicBezTo>
                    <a:pt x="237" y="3072"/>
                    <a:pt x="218" y="3075"/>
                    <a:pt x="201" y="3081"/>
                  </a:cubicBezTo>
                  <a:cubicBezTo>
                    <a:pt x="67" y="3081"/>
                    <a:pt x="0" y="3214"/>
                    <a:pt x="34" y="3348"/>
                  </a:cubicBezTo>
                  <a:cubicBezTo>
                    <a:pt x="134" y="3681"/>
                    <a:pt x="334" y="3948"/>
                    <a:pt x="634" y="4148"/>
                  </a:cubicBezTo>
                  <a:cubicBezTo>
                    <a:pt x="701" y="4148"/>
                    <a:pt x="801" y="4182"/>
                    <a:pt x="868" y="4182"/>
                  </a:cubicBezTo>
                  <a:cubicBezTo>
                    <a:pt x="1001" y="4182"/>
                    <a:pt x="1135" y="4148"/>
                    <a:pt x="1235" y="4082"/>
                  </a:cubicBezTo>
                  <a:cubicBezTo>
                    <a:pt x="1602" y="3748"/>
                    <a:pt x="1902" y="3348"/>
                    <a:pt x="2102" y="2914"/>
                  </a:cubicBezTo>
                  <a:cubicBezTo>
                    <a:pt x="2235" y="3248"/>
                    <a:pt x="2402" y="3615"/>
                    <a:pt x="2602" y="3915"/>
                  </a:cubicBezTo>
                  <a:cubicBezTo>
                    <a:pt x="2736" y="4115"/>
                    <a:pt x="2936" y="4248"/>
                    <a:pt x="3169" y="4282"/>
                  </a:cubicBezTo>
                  <a:cubicBezTo>
                    <a:pt x="3470" y="4248"/>
                    <a:pt x="3736" y="4082"/>
                    <a:pt x="3903" y="3848"/>
                  </a:cubicBezTo>
                  <a:cubicBezTo>
                    <a:pt x="3970" y="3748"/>
                    <a:pt x="3970" y="3615"/>
                    <a:pt x="3870" y="3548"/>
                  </a:cubicBezTo>
                  <a:cubicBezTo>
                    <a:pt x="3828" y="3506"/>
                    <a:pt x="3780" y="3488"/>
                    <a:pt x="3734" y="3488"/>
                  </a:cubicBezTo>
                  <a:cubicBezTo>
                    <a:pt x="3670" y="3488"/>
                    <a:pt x="3608" y="3523"/>
                    <a:pt x="3570" y="3581"/>
                  </a:cubicBezTo>
                  <a:cubicBezTo>
                    <a:pt x="3470" y="3715"/>
                    <a:pt x="3336" y="3815"/>
                    <a:pt x="3169" y="3848"/>
                  </a:cubicBezTo>
                  <a:cubicBezTo>
                    <a:pt x="3103" y="3848"/>
                    <a:pt x="3003" y="3781"/>
                    <a:pt x="2936" y="3681"/>
                  </a:cubicBezTo>
                  <a:cubicBezTo>
                    <a:pt x="2702" y="3281"/>
                    <a:pt x="2502" y="2847"/>
                    <a:pt x="2335" y="2414"/>
                  </a:cubicBezTo>
                  <a:cubicBezTo>
                    <a:pt x="2769" y="1547"/>
                    <a:pt x="3203" y="613"/>
                    <a:pt x="3303" y="312"/>
                  </a:cubicBezTo>
                  <a:cubicBezTo>
                    <a:pt x="3370" y="179"/>
                    <a:pt x="3303" y="79"/>
                    <a:pt x="3203" y="12"/>
                  </a:cubicBezTo>
                  <a:cubicBezTo>
                    <a:pt x="3179" y="4"/>
                    <a:pt x="3154" y="0"/>
                    <a:pt x="3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5"/>
            <p:cNvSpPr/>
            <p:nvPr/>
          </p:nvSpPr>
          <p:spPr>
            <a:xfrm rot="377041">
              <a:off x="7101601" y="4520908"/>
              <a:ext cx="80245" cy="123768"/>
            </a:xfrm>
            <a:custGeom>
              <a:avLst/>
              <a:gdLst/>
              <a:ahLst/>
              <a:cxnLst/>
              <a:rect l="l" t="t" r="r" b="b"/>
              <a:pathLst>
                <a:path w="2336" h="3603" extrusionOk="0">
                  <a:moveTo>
                    <a:pt x="1855" y="0"/>
                  </a:moveTo>
                  <a:cubicBezTo>
                    <a:pt x="1714" y="0"/>
                    <a:pt x="1372" y="31"/>
                    <a:pt x="467" y="2068"/>
                  </a:cubicBezTo>
                  <a:lnTo>
                    <a:pt x="500" y="334"/>
                  </a:lnTo>
                  <a:cubicBezTo>
                    <a:pt x="500" y="200"/>
                    <a:pt x="434" y="100"/>
                    <a:pt x="300" y="100"/>
                  </a:cubicBezTo>
                  <a:cubicBezTo>
                    <a:pt x="167" y="100"/>
                    <a:pt x="100" y="200"/>
                    <a:pt x="67" y="300"/>
                  </a:cubicBezTo>
                  <a:lnTo>
                    <a:pt x="0" y="3202"/>
                  </a:lnTo>
                  <a:cubicBezTo>
                    <a:pt x="0" y="3302"/>
                    <a:pt x="67" y="3403"/>
                    <a:pt x="167" y="3403"/>
                  </a:cubicBezTo>
                  <a:cubicBezTo>
                    <a:pt x="185" y="3408"/>
                    <a:pt x="202" y="3411"/>
                    <a:pt x="220" y="3411"/>
                  </a:cubicBezTo>
                  <a:cubicBezTo>
                    <a:pt x="300" y="3411"/>
                    <a:pt x="373" y="3351"/>
                    <a:pt x="400" y="3269"/>
                  </a:cubicBezTo>
                  <a:cubicBezTo>
                    <a:pt x="767" y="2335"/>
                    <a:pt x="1234" y="1401"/>
                    <a:pt x="1768" y="567"/>
                  </a:cubicBezTo>
                  <a:lnTo>
                    <a:pt x="1768" y="567"/>
                  </a:lnTo>
                  <a:cubicBezTo>
                    <a:pt x="1768" y="1468"/>
                    <a:pt x="1701" y="2402"/>
                    <a:pt x="1468" y="3336"/>
                  </a:cubicBezTo>
                  <a:cubicBezTo>
                    <a:pt x="1468" y="3436"/>
                    <a:pt x="1535" y="3569"/>
                    <a:pt x="1635" y="3603"/>
                  </a:cubicBezTo>
                  <a:lnTo>
                    <a:pt x="1701" y="3603"/>
                  </a:lnTo>
                  <a:cubicBezTo>
                    <a:pt x="1801" y="3603"/>
                    <a:pt x="1868" y="3503"/>
                    <a:pt x="1901" y="3436"/>
                  </a:cubicBezTo>
                  <a:cubicBezTo>
                    <a:pt x="1935" y="3336"/>
                    <a:pt x="2335" y="1434"/>
                    <a:pt x="2168" y="367"/>
                  </a:cubicBezTo>
                  <a:cubicBezTo>
                    <a:pt x="2135" y="67"/>
                    <a:pt x="1968" y="33"/>
                    <a:pt x="1868" y="0"/>
                  </a:cubicBezTo>
                  <a:cubicBezTo>
                    <a:pt x="1864" y="0"/>
                    <a:pt x="1860" y="0"/>
                    <a:pt x="1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5"/>
            <p:cNvSpPr/>
            <p:nvPr/>
          </p:nvSpPr>
          <p:spPr>
            <a:xfrm rot="377041">
              <a:off x="7310491" y="4437469"/>
              <a:ext cx="83680" cy="77222"/>
            </a:xfrm>
            <a:custGeom>
              <a:avLst/>
              <a:gdLst/>
              <a:ahLst/>
              <a:cxnLst/>
              <a:rect l="l" t="t" r="r" b="b"/>
              <a:pathLst>
                <a:path w="2436" h="2248" extrusionOk="0">
                  <a:moveTo>
                    <a:pt x="1410" y="0"/>
                  </a:moveTo>
                  <a:cubicBezTo>
                    <a:pt x="1335" y="0"/>
                    <a:pt x="1263" y="45"/>
                    <a:pt x="1234" y="146"/>
                  </a:cubicBezTo>
                  <a:lnTo>
                    <a:pt x="1134" y="713"/>
                  </a:lnTo>
                  <a:lnTo>
                    <a:pt x="234" y="646"/>
                  </a:lnTo>
                  <a:cubicBezTo>
                    <a:pt x="100" y="646"/>
                    <a:pt x="0" y="713"/>
                    <a:pt x="0" y="846"/>
                  </a:cubicBezTo>
                  <a:cubicBezTo>
                    <a:pt x="0" y="980"/>
                    <a:pt x="67" y="1080"/>
                    <a:pt x="200" y="1080"/>
                  </a:cubicBezTo>
                  <a:lnTo>
                    <a:pt x="1068" y="1146"/>
                  </a:lnTo>
                  <a:lnTo>
                    <a:pt x="968" y="1980"/>
                  </a:lnTo>
                  <a:cubicBezTo>
                    <a:pt x="934" y="2114"/>
                    <a:pt x="1034" y="2214"/>
                    <a:pt x="1134" y="2247"/>
                  </a:cubicBezTo>
                  <a:lnTo>
                    <a:pt x="1168" y="2247"/>
                  </a:lnTo>
                  <a:cubicBezTo>
                    <a:pt x="1268" y="2247"/>
                    <a:pt x="1368" y="2147"/>
                    <a:pt x="1368" y="2047"/>
                  </a:cubicBezTo>
                  <a:lnTo>
                    <a:pt x="1501" y="1213"/>
                  </a:lnTo>
                  <a:lnTo>
                    <a:pt x="2202" y="1280"/>
                  </a:lnTo>
                  <a:cubicBezTo>
                    <a:pt x="2302" y="1280"/>
                    <a:pt x="2402" y="1180"/>
                    <a:pt x="2402" y="1080"/>
                  </a:cubicBezTo>
                  <a:cubicBezTo>
                    <a:pt x="2435" y="946"/>
                    <a:pt x="2369" y="846"/>
                    <a:pt x="2235" y="813"/>
                  </a:cubicBezTo>
                  <a:lnTo>
                    <a:pt x="1568" y="779"/>
                  </a:lnTo>
                  <a:lnTo>
                    <a:pt x="1635" y="212"/>
                  </a:lnTo>
                  <a:cubicBezTo>
                    <a:pt x="1616" y="79"/>
                    <a:pt x="1510" y="0"/>
                    <a:pt x="1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5"/>
            <p:cNvSpPr/>
            <p:nvPr/>
          </p:nvSpPr>
          <p:spPr>
            <a:xfrm rot="377041">
              <a:off x="7402883" y="4324791"/>
              <a:ext cx="82169" cy="361823"/>
            </a:xfrm>
            <a:custGeom>
              <a:avLst/>
              <a:gdLst/>
              <a:ahLst/>
              <a:cxnLst/>
              <a:rect l="l" t="t" r="r" b="b"/>
              <a:pathLst>
                <a:path w="2392" h="10533" extrusionOk="0">
                  <a:moveTo>
                    <a:pt x="1221" y="1"/>
                  </a:moveTo>
                  <a:cubicBezTo>
                    <a:pt x="1104" y="1"/>
                    <a:pt x="994" y="25"/>
                    <a:pt x="901" y="87"/>
                  </a:cubicBezTo>
                  <a:cubicBezTo>
                    <a:pt x="668" y="254"/>
                    <a:pt x="568" y="520"/>
                    <a:pt x="635" y="787"/>
                  </a:cubicBezTo>
                  <a:cubicBezTo>
                    <a:pt x="668" y="1154"/>
                    <a:pt x="735" y="1521"/>
                    <a:pt x="901" y="1855"/>
                  </a:cubicBezTo>
                  <a:cubicBezTo>
                    <a:pt x="1068" y="2355"/>
                    <a:pt x="1202" y="2722"/>
                    <a:pt x="901" y="3189"/>
                  </a:cubicBezTo>
                  <a:cubicBezTo>
                    <a:pt x="501" y="3889"/>
                    <a:pt x="201" y="3956"/>
                    <a:pt x="234" y="3956"/>
                  </a:cubicBezTo>
                  <a:cubicBezTo>
                    <a:pt x="134" y="3956"/>
                    <a:pt x="68" y="4023"/>
                    <a:pt x="34" y="4090"/>
                  </a:cubicBezTo>
                  <a:cubicBezTo>
                    <a:pt x="1" y="4156"/>
                    <a:pt x="1" y="4256"/>
                    <a:pt x="68" y="4323"/>
                  </a:cubicBezTo>
                  <a:cubicBezTo>
                    <a:pt x="501" y="4823"/>
                    <a:pt x="701" y="5491"/>
                    <a:pt x="635" y="6158"/>
                  </a:cubicBezTo>
                  <a:cubicBezTo>
                    <a:pt x="501" y="6858"/>
                    <a:pt x="268" y="9794"/>
                    <a:pt x="801" y="10194"/>
                  </a:cubicBezTo>
                  <a:cubicBezTo>
                    <a:pt x="1168" y="10427"/>
                    <a:pt x="1569" y="10528"/>
                    <a:pt x="1969" y="10528"/>
                  </a:cubicBezTo>
                  <a:cubicBezTo>
                    <a:pt x="1984" y="10531"/>
                    <a:pt x="1998" y="10533"/>
                    <a:pt x="2011" y="10533"/>
                  </a:cubicBezTo>
                  <a:cubicBezTo>
                    <a:pt x="2222" y="10533"/>
                    <a:pt x="2222" y="10088"/>
                    <a:pt x="2011" y="10088"/>
                  </a:cubicBezTo>
                  <a:cubicBezTo>
                    <a:pt x="1998" y="10088"/>
                    <a:pt x="1984" y="10090"/>
                    <a:pt x="1969" y="10094"/>
                  </a:cubicBezTo>
                  <a:cubicBezTo>
                    <a:pt x="1669" y="10094"/>
                    <a:pt x="1335" y="10027"/>
                    <a:pt x="1068" y="9894"/>
                  </a:cubicBezTo>
                  <a:cubicBezTo>
                    <a:pt x="868" y="9660"/>
                    <a:pt x="835" y="7559"/>
                    <a:pt x="1068" y="6224"/>
                  </a:cubicBezTo>
                  <a:cubicBezTo>
                    <a:pt x="1135" y="5557"/>
                    <a:pt x="968" y="4857"/>
                    <a:pt x="568" y="4290"/>
                  </a:cubicBezTo>
                  <a:cubicBezTo>
                    <a:pt x="868" y="4056"/>
                    <a:pt x="1102" y="3789"/>
                    <a:pt x="1302" y="3456"/>
                  </a:cubicBezTo>
                  <a:cubicBezTo>
                    <a:pt x="1669" y="2789"/>
                    <a:pt x="1502" y="2255"/>
                    <a:pt x="1302" y="1755"/>
                  </a:cubicBezTo>
                  <a:cubicBezTo>
                    <a:pt x="1168" y="1421"/>
                    <a:pt x="1102" y="1121"/>
                    <a:pt x="1068" y="787"/>
                  </a:cubicBezTo>
                  <a:cubicBezTo>
                    <a:pt x="1068" y="721"/>
                    <a:pt x="1068" y="554"/>
                    <a:pt x="1102" y="487"/>
                  </a:cubicBezTo>
                  <a:cubicBezTo>
                    <a:pt x="1128" y="477"/>
                    <a:pt x="1161" y="472"/>
                    <a:pt x="1198" y="472"/>
                  </a:cubicBezTo>
                  <a:cubicBezTo>
                    <a:pt x="1400" y="472"/>
                    <a:pt x="1739" y="608"/>
                    <a:pt x="1936" y="721"/>
                  </a:cubicBezTo>
                  <a:cubicBezTo>
                    <a:pt x="1980" y="748"/>
                    <a:pt x="2024" y="761"/>
                    <a:pt x="2065" y="761"/>
                  </a:cubicBezTo>
                  <a:cubicBezTo>
                    <a:pt x="2267" y="761"/>
                    <a:pt x="2391" y="465"/>
                    <a:pt x="2169" y="354"/>
                  </a:cubicBezTo>
                  <a:lnTo>
                    <a:pt x="2169" y="320"/>
                  </a:lnTo>
                  <a:cubicBezTo>
                    <a:pt x="2066" y="269"/>
                    <a:pt x="1609" y="1"/>
                    <a:pt x="1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5"/>
            <p:cNvSpPr/>
            <p:nvPr/>
          </p:nvSpPr>
          <p:spPr>
            <a:xfrm rot="377041">
              <a:off x="7490412" y="4418975"/>
              <a:ext cx="126070" cy="240803"/>
            </a:xfrm>
            <a:custGeom>
              <a:avLst/>
              <a:gdLst/>
              <a:ahLst/>
              <a:cxnLst/>
              <a:rect l="l" t="t" r="r" b="b"/>
              <a:pathLst>
                <a:path w="3670" h="7010" extrusionOk="0">
                  <a:moveTo>
                    <a:pt x="2335" y="4405"/>
                  </a:moveTo>
                  <a:lnTo>
                    <a:pt x="2335" y="4405"/>
                  </a:lnTo>
                  <a:cubicBezTo>
                    <a:pt x="2302" y="4738"/>
                    <a:pt x="2302" y="5038"/>
                    <a:pt x="2302" y="5305"/>
                  </a:cubicBezTo>
                  <a:lnTo>
                    <a:pt x="2268" y="5305"/>
                  </a:lnTo>
                  <a:cubicBezTo>
                    <a:pt x="2235" y="6306"/>
                    <a:pt x="2202" y="6506"/>
                    <a:pt x="1501" y="6539"/>
                  </a:cubicBezTo>
                  <a:cubicBezTo>
                    <a:pt x="1450" y="6543"/>
                    <a:pt x="1401" y="6544"/>
                    <a:pt x="1353" y="6544"/>
                  </a:cubicBezTo>
                  <a:cubicBezTo>
                    <a:pt x="935" y="6544"/>
                    <a:pt x="654" y="6415"/>
                    <a:pt x="534" y="6206"/>
                  </a:cubicBezTo>
                  <a:cubicBezTo>
                    <a:pt x="467" y="5906"/>
                    <a:pt x="567" y="5605"/>
                    <a:pt x="801" y="5439"/>
                  </a:cubicBezTo>
                  <a:cubicBezTo>
                    <a:pt x="1268" y="5038"/>
                    <a:pt x="1768" y="4671"/>
                    <a:pt x="2335" y="4405"/>
                  </a:cubicBezTo>
                  <a:close/>
                  <a:moveTo>
                    <a:pt x="3423" y="0"/>
                  </a:moveTo>
                  <a:cubicBezTo>
                    <a:pt x="3354" y="0"/>
                    <a:pt x="3291" y="37"/>
                    <a:pt x="3269" y="101"/>
                  </a:cubicBezTo>
                  <a:cubicBezTo>
                    <a:pt x="2661" y="1221"/>
                    <a:pt x="1778" y="2309"/>
                    <a:pt x="1383" y="2309"/>
                  </a:cubicBezTo>
                  <a:cubicBezTo>
                    <a:pt x="1366" y="2309"/>
                    <a:pt x="1350" y="2307"/>
                    <a:pt x="1334" y="2303"/>
                  </a:cubicBezTo>
                  <a:cubicBezTo>
                    <a:pt x="1234" y="2270"/>
                    <a:pt x="1201" y="2203"/>
                    <a:pt x="1168" y="2136"/>
                  </a:cubicBezTo>
                  <a:cubicBezTo>
                    <a:pt x="1001" y="1803"/>
                    <a:pt x="1201" y="1035"/>
                    <a:pt x="1368" y="635"/>
                  </a:cubicBezTo>
                  <a:cubicBezTo>
                    <a:pt x="1401" y="535"/>
                    <a:pt x="1368" y="402"/>
                    <a:pt x="1268" y="368"/>
                  </a:cubicBezTo>
                  <a:cubicBezTo>
                    <a:pt x="1234" y="360"/>
                    <a:pt x="1203" y="356"/>
                    <a:pt x="1174" y="356"/>
                  </a:cubicBezTo>
                  <a:cubicBezTo>
                    <a:pt x="1086" y="356"/>
                    <a:pt x="1017" y="393"/>
                    <a:pt x="967" y="468"/>
                  </a:cubicBezTo>
                  <a:cubicBezTo>
                    <a:pt x="934" y="602"/>
                    <a:pt x="467" y="1669"/>
                    <a:pt x="767" y="2303"/>
                  </a:cubicBezTo>
                  <a:cubicBezTo>
                    <a:pt x="834" y="2503"/>
                    <a:pt x="1001" y="2637"/>
                    <a:pt x="1168" y="2703"/>
                  </a:cubicBezTo>
                  <a:cubicBezTo>
                    <a:pt x="1226" y="2722"/>
                    <a:pt x="1286" y="2730"/>
                    <a:pt x="1346" y="2730"/>
                  </a:cubicBezTo>
                  <a:cubicBezTo>
                    <a:pt x="1839" y="2730"/>
                    <a:pt x="2390" y="2159"/>
                    <a:pt x="2835" y="1536"/>
                  </a:cubicBezTo>
                  <a:lnTo>
                    <a:pt x="2835" y="1536"/>
                  </a:lnTo>
                  <a:cubicBezTo>
                    <a:pt x="2635" y="2336"/>
                    <a:pt x="2502" y="3104"/>
                    <a:pt x="2368" y="3904"/>
                  </a:cubicBezTo>
                  <a:cubicBezTo>
                    <a:pt x="1701" y="4238"/>
                    <a:pt x="1067" y="4638"/>
                    <a:pt x="500" y="5138"/>
                  </a:cubicBezTo>
                  <a:cubicBezTo>
                    <a:pt x="133" y="5439"/>
                    <a:pt x="0" y="5939"/>
                    <a:pt x="133" y="6373"/>
                  </a:cubicBezTo>
                  <a:cubicBezTo>
                    <a:pt x="384" y="6779"/>
                    <a:pt x="809" y="7010"/>
                    <a:pt x="1274" y="7010"/>
                  </a:cubicBezTo>
                  <a:cubicBezTo>
                    <a:pt x="1305" y="7010"/>
                    <a:pt x="1336" y="7008"/>
                    <a:pt x="1368" y="7006"/>
                  </a:cubicBezTo>
                  <a:lnTo>
                    <a:pt x="1534" y="7006"/>
                  </a:lnTo>
                  <a:cubicBezTo>
                    <a:pt x="2669" y="6906"/>
                    <a:pt x="2669" y="6273"/>
                    <a:pt x="2702" y="5339"/>
                  </a:cubicBezTo>
                  <a:cubicBezTo>
                    <a:pt x="2702" y="5038"/>
                    <a:pt x="2735" y="4671"/>
                    <a:pt x="2769" y="4271"/>
                  </a:cubicBezTo>
                  <a:cubicBezTo>
                    <a:pt x="2769" y="4271"/>
                    <a:pt x="2769" y="4238"/>
                    <a:pt x="2769" y="4204"/>
                  </a:cubicBezTo>
                  <a:cubicBezTo>
                    <a:pt x="3102" y="4038"/>
                    <a:pt x="3336" y="3938"/>
                    <a:pt x="3336" y="3938"/>
                  </a:cubicBezTo>
                  <a:cubicBezTo>
                    <a:pt x="3603" y="3819"/>
                    <a:pt x="3474" y="3488"/>
                    <a:pt x="3253" y="3488"/>
                  </a:cubicBezTo>
                  <a:cubicBezTo>
                    <a:pt x="3226" y="3488"/>
                    <a:pt x="3198" y="3493"/>
                    <a:pt x="3169" y="3504"/>
                  </a:cubicBezTo>
                  <a:lnTo>
                    <a:pt x="2835" y="3671"/>
                  </a:lnTo>
                  <a:cubicBezTo>
                    <a:pt x="3036" y="2537"/>
                    <a:pt x="3302" y="1402"/>
                    <a:pt x="3636" y="268"/>
                  </a:cubicBezTo>
                  <a:cubicBezTo>
                    <a:pt x="3669" y="168"/>
                    <a:pt x="3636" y="68"/>
                    <a:pt x="3536" y="35"/>
                  </a:cubicBezTo>
                  <a:cubicBezTo>
                    <a:pt x="3500" y="11"/>
                    <a:pt x="3461" y="0"/>
                    <a:pt x="3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5"/>
            <p:cNvSpPr/>
            <p:nvPr/>
          </p:nvSpPr>
          <p:spPr>
            <a:xfrm rot="377041">
              <a:off x="7623839" y="4529639"/>
              <a:ext cx="97558" cy="85982"/>
            </a:xfrm>
            <a:custGeom>
              <a:avLst/>
              <a:gdLst/>
              <a:ahLst/>
              <a:cxnLst/>
              <a:rect l="l" t="t" r="r" b="b"/>
              <a:pathLst>
                <a:path w="2840" h="2503" extrusionOk="0">
                  <a:moveTo>
                    <a:pt x="1468" y="1"/>
                  </a:moveTo>
                  <a:cubicBezTo>
                    <a:pt x="1235" y="1"/>
                    <a:pt x="968" y="268"/>
                    <a:pt x="734" y="668"/>
                  </a:cubicBezTo>
                  <a:lnTo>
                    <a:pt x="801" y="301"/>
                  </a:lnTo>
                  <a:cubicBezTo>
                    <a:pt x="834" y="201"/>
                    <a:pt x="734" y="67"/>
                    <a:pt x="634" y="67"/>
                  </a:cubicBezTo>
                  <a:cubicBezTo>
                    <a:pt x="611" y="62"/>
                    <a:pt x="590" y="59"/>
                    <a:pt x="569" y="59"/>
                  </a:cubicBezTo>
                  <a:cubicBezTo>
                    <a:pt x="469" y="59"/>
                    <a:pt x="395" y="124"/>
                    <a:pt x="367" y="234"/>
                  </a:cubicBezTo>
                  <a:lnTo>
                    <a:pt x="34" y="2136"/>
                  </a:lnTo>
                  <a:cubicBezTo>
                    <a:pt x="1" y="2269"/>
                    <a:pt x="67" y="2369"/>
                    <a:pt x="201" y="2402"/>
                  </a:cubicBezTo>
                  <a:cubicBezTo>
                    <a:pt x="218" y="2408"/>
                    <a:pt x="236" y="2411"/>
                    <a:pt x="254" y="2411"/>
                  </a:cubicBezTo>
                  <a:cubicBezTo>
                    <a:pt x="334" y="2411"/>
                    <a:pt x="407" y="2351"/>
                    <a:pt x="434" y="2269"/>
                  </a:cubicBezTo>
                  <a:cubicBezTo>
                    <a:pt x="668" y="1602"/>
                    <a:pt x="1001" y="1001"/>
                    <a:pt x="1435" y="434"/>
                  </a:cubicBezTo>
                  <a:cubicBezTo>
                    <a:pt x="1568" y="835"/>
                    <a:pt x="1602" y="1235"/>
                    <a:pt x="1535" y="1635"/>
                  </a:cubicBezTo>
                  <a:cubicBezTo>
                    <a:pt x="1502" y="2069"/>
                    <a:pt x="1468" y="2302"/>
                    <a:pt x="1668" y="2436"/>
                  </a:cubicBezTo>
                  <a:cubicBezTo>
                    <a:pt x="1702" y="2503"/>
                    <a:pt x="1768" y="2503"/>
                    <a:pt x="1835" y="2503"/>
                  </a:cubicBezTo>
                  <a:cubicBezTo>
                    <a:pt x="1902" y="2503"/>
                    <a:pt x="1935" y="2503"/>
                    <a:pt x="2002" y="2469"/>
                  </a:cubicBezTo>
                  <a:cubicBezTo>
                    <a:pt x="2269" y="2369"/>
                    <a:pt x="2502" y="2202"/>
                    <a:pt x="2702" y="1969"/>
                  </a:cubicBezTo>
                  <a:cubicBezTo>
                    <a:pt x="2840" y="1786"/>
                    <a:pt x="2695" y="1603"/>
                    <a:pt x="2536" y="1603"/>
                  </a:cubicBezTo>
                  <a:cubicBezTo>
                    <a:pt x="2463" y="1603"/>
                    <a:pt x="2388" y="1641"/>
                    <a:pt x="2336" y="1735"/>
                  </a:cubicBezTo>
                  <a:lnTo>
                    <a:pt x="2369" y="1735"/>
                  </a:lnTo>
                  <a:cubicBezTo>
                    <a:pt x="2235" y="1835"/>
                    <a:pt x="2102" y="1969"/>
                    <a:pt x="1935" y="2036"/>
                  </a:cubicBezTo>
                  <a:cubicBezTo>
                    <a:pt x="1935" y="1935"/>
                    <a:pt x="1935" y="1802"/>
                    <a:pt x="1969" y="1702"/>
                  </a:cubicBezTo>
                  <a:cubicBezTo>
                    <a:pt x="2035" y="1202"/>
                    <a:pt x="2002" y="735"/>
                    <a:pt x="1835" y="268"/>
                  </a:cubicBezTo>
                  <a:cubicBezTo>
                    <a:pt x="1768" y="101"/>
                    <a:pt x="1635" y="1"/>
                    <a:pt x="1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5"/>
            <p:cNvSpPr/>
            <p:nvPr/>
          </p:nvSpPr>
          <p:spPr>
            <a:xfrm rot="377041">
              <a:off x="7740540" y="4366144"/>
              <a:ext cx="84848" cy="302464"/>
            </a:xfrm>
            <a:custGeom>
              <a:avLst/>
              <a:gdLst/>
              <a:ahLst/>
              <a:cxnLst/>
              <a:rect l="l" t="t" r="r" b="b"/>
              <a:pathLst>
                <a:path w="2470" h="8805" extrusionOk="0">
                  <a:moveTo>
                    <a:pt x="1701" y="1"/>
                  </a:moveTo>
                  <a:cubicBezTo>
                    <a:pt x="1350" y="1"/>
                    <a:pt x="923" y="331"/>
                    <a:pt x="735" y="465"/>
                  </a:cubicBezTo>
                  <a:cubicBezTo>
                    <a:pt x="578" y="622"/>
                    <a:pt x="708" y="860"/>
                    <a:pt x="883" y="860"/>
                  </a:cubicBezTo>
                  <a:cubicBezTo>
                    <a:pt x="932" y="860"/>
                    <a:pt x="984" y="842"/>
                    <a:pt x="1035" y="799"/>
                  </a:cubicBezTo>
                  <a:cubicBezTo>
                    <a:pt x="1235" y="599"/>
                    <a:pt x="1469" y="465"/>
                    <a:pt x="1735" y="365"/>
                  </a:cubicBezTo>
                  <a:cubicBezTo>
                    <a:pt x="1735" y="365"/>
                    <a:pt x="1769" y="432"/>
                    <a:pt x="1735" y="665"/>
                  </a:cubicBezTo>
                  <a:cubicBezTo>
                    <a:pt x="1635" y="1099"/>
                    <a:pt x="1502" y="1533"/>
                    <a:pt x="1302" y="1966"/>
                  </a:cubicBezTo>
                  <a:cubicBezTo>
                    <a:pt x="1002" y="2767"/>
                    <a:pt x="735" y="3467"/>
                    <a:pt x="1168" y="3834"/>
                  </a:cubicBezTo>
                  <a:cubicBezTo>
                    <a:pt x="1330" y="3972"/>
                    <a:pt x="1523" y="4047"/>
                    <a:pt x="1725" y="4047"/>
                  </a:cubicBezTo>
                  <a:cubicBezTo>
                    <a:pt x="1816" y="4047"/>
                    <a:pt x="1909" y="4032"/>
                    <a:pt x="2002" y="4001"/>
                  </a:cubicBezTo>
                  <a:lnTo>
                    <a:pt x="2002" y="4001"/>
                  </a:lnTo>
                  <a:cubicBezTo>
                    <a:pt x="1936" y="5202"/>
                    <a:pt x="1769" y="6369"/>
                    <a:pt x="1535" y="7537"/>
                  </a:cubicBezTo>
                  <a:cubicBezTo>
                    <a:pt x="1449" y="8025"/>
                    <a:pt x="1017" y="8365"/>
                    <a:pt x="537" y="8365"/>
                  </a:cubicBezTo>
                  <a:cubicBezTo>
                    <a:pt x="459" y="8365"/>
                    <a:pt x="380" y="8356"/>
                    <a:pt x="301" y="8337"/>
                  </a:cubicBezTo>
                  <a:cubicBezTo>
                    <a:pt x="283" y="8333"/>
                    <a:pt x="266" y="8331"/>
                    <a:pt x="249" y="8331"/>
                  </a:cubicBezTo>
                  <a:cubicBezTo>
                    <a:pt x="142" y="8331"/>
                    <a:pt x="63" y="8417"/>
                    <a:pt x="34" y="8504"/>
                  </a:cubicBezTo>
                  <a:cubicBezTo>
                    <a:pt x="1" y="8638"/>
                    <a:pt x="68" y="8738"/>
                    <a:pt x="201" y="8771"/>
                  </a:cubicBezTo>
                  <a:cubicBezTo>
                    <a:pt x="301" y="8804"/>
                    <a:pt x="401" y="8804"/>
                    <a:pt x="501" y="8804"/>
                  </a:cubicBezTo>
                  <a:cubicBezTo>
                    <a:pt x="1202" y="8804"/>
                    <a:pt x="1802" y="8337"/>
                    <a:pt x="1936" y="7670"/>
                  </a:cubicBezTo>
                  <a:cubicBezTo>
                    <a:pt x="2202" y="6303"/>
                    <a:pt x="2403" y="4968"/>
                    <a:pt x="2469" y="3601"/>
                  </a:cubicBezTo>
                  <a:cubicBezTo>
                    <a:pt x="2469" y="3534"/>
                    <a:pt x="2436" y="3467"/>
                    <a:pt x="2369" y="3434"/>
                  </a:cubicBezTo>
                  <a:cubicBezTo>
                    <a:pt x="2344" y="3408"/>
                    <a:pt x="2313" y="3398"/>
                    <a:pt x="2282" y="3398"/>
                  </a:cubicBezTo>
                  <a:cubicBezTo>
                    <a:pt x="2231" y="3398"/>
                    <a:pt x="2177" y="3426"/>
                    <a:pt x="2136" y="3467"/>
                  </a:cubicBezTo>
                  <a:cubicBezTo>
                    <a:pt x="2043" y="3597"/>
                    <a:pt x="1908" y="3665"/>
                    <a:pt x="1773" y="3665"/>
                  </a:cubicBezTo>
                  <a:cubicBezTo>
                    <a:pt x="1665" y="3665"/>
                    <a:pt x="1557" y="3623"/>
                    <a:pt x="1469" y="3534"/>
                  </a:cubicBezTo>
                  <a:cubicBezTo>
                    <a:pt x="1268" y="3367"/>
                    <a:pt x="1535" y="2700"/>
                    <a:pt x="1735" y="2166"/>
                  </a:cubicBezTo>
                  <a:cubicBezTo>
                    <a:pt x="1936" y="1699"/>
                    <a:pt x="2069" y="1232"/>
                    <a:pt x="2169" y="765"/>
                  </a:cubicBezTo>
                  <a:cubicBezTo>
                    <a:pt x="2202" y="398"/>
                    <a:pt x="2169" y="165"/>
                    <a:pt x="1936" y="65"/>
                  </a:cubicBezTo>
                  <a:cubicBezTo>
                    <a:pt x="1865" y="20"/>
                    <a:pt x="1785" y="1"/>
                    <a:pt x="1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5"/>
            <p:cNvSpPr/>
            <p:nvPr/>
          </p:nvSpPr>
          <p:spPr>
            <a:xfrm rot="377041">
              <a:off x="7866353" y="4502659"/>
              <a:ext cx="76329" cy="14393"/>
            </a:xfrm>
            <a:custGeom>
              <a:avLst/>
              <a:gdLst/>
              <a:ahLst/>
              <a:cxnLst/>
              <a:rect l="l" t="t" r="r" b="b"/>
              <a:pathLst>
                <a:path w="2222" h="419" extrusionOk="0">
                  <a:moveTo>
                    <a:pt x="193" y="1"/>
                  </a:moveTo>
                  <a:cubicBezTo>
                    <a:pt x="1" y="1"/>
                    <a:pt x="7" y="418"/>
                    <a:pt x="211" y="418"/>
                  </a:cubicBezTo>
                  <a:cubicBezTo>
                    <a:pt x="224" y="418"/>
                    <a:pt x="238" y="417"/>
                    <a:pt x="253" y="413"/>
                  </a:cubicBezTo>
                  <a:lnTo>
                    <a:pt x="2021" y="413"/>
                  </a:lnTo>
                  <a:cubicBezTo>
                    <a:pt x="2221" y="346"/>
                    <a:pt x="2221" y="46"/>
                    <a:pt x="2021" y="13"/>
                  </a:cubicBezTo>
                  <a:lnTo>
                    <a:pt x="253" y="13"/>
                  </a:lnTo>
                  <a:cubicBezTo>
                    <a:pt x="232" y="5"/>
                    <a:pt x="212" y="1"/>
                    <a:pt x="1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5"/>
            <p:cNvSpPr/>
            <p:nvPr/>
          </p:nvSpPr>
          <p:spPr>
            <a:xfrm rot="377041">
              <a:off x="7851423" y="4521524"/>
              <a:ext cx="88283" cy="30057"/>
            </a:xfrm>
            <a:custGeom>
              <a:avLst/>
              <a:gdLst/>
              <a:ahLst/>
              <a:cxnLst/>
              <a:rect l="l" t="t" r="r" b="b"/>
              <a:pathLst>
                <a:path w="2570" h="875" extrusionOk="0">
                  <a:moveTo>
                    <a:pt x="249" y="0"/>
                  </a:moveTo>
                  <a:cubicBezTo>
                    <a:pt x="142" y="0"/>
                    <a:pt x="63" y="87"/>
                    <a:pt x="34" y="174"/>
                  </a:cubicBezTo>
                  <a:cubicBezTo>
                    <a:pt x="1" y="307"/>
                    <a:pt x="68" y="440"/>
                    <a:pt x="201" y="474"/>
                  </a:cubicBezTo>
                  <a:lnTo>
                    <a:pt x="2302" y="874"/>
                  </a:lnTo>
                  <a:lnTo>
                    <a:pt x="2336" y="874"/>
                  </a:lnTo>
                  <a:cubicBezTo>
                    <a:pt x="2436" y="874"/>
                    <a:pt x="2536" y="807"/>
                    <a:pt x="2536" y="707"/>
                  </a:cubicBezTo>
                  <a:cubicBezTo>
                    <a:pt x="2569" y="574"/>
                    <a:pt x="2503" y="474"/>
                    <a:pt x="2369" y="440"/>
                  </a:cubicBezTo>
                  <a:lnTo>
                    <a:pt x="301" y="7"/>
                  </a:lnTo>
                  <a:cubicBezTo>
                    <a:pt x="283" y="2"/>
                    <a:pt x="26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5"/>
            <p:cNvSpPr/>
            <p:nvPr/>
          </p:nvSpPr>
          <p:spPr>
            <a:xfrm rot="377041">
              <a:off x="7796963" y="4596639"/>
              <a:ext cx="110028" cy="158394"/>
            </a:xfrm>
            <a:custGeom>
              <a:avLst/>
              <a:gdLst/>
              <a:ahLst/>
              <a:cxnLst/>
              <a:rect l="l" t="t" r="r" b="b"/>
              <a:pathLst>
                <a:path w="3203" h="4611" extrusionOk="0">
                  <a:moveTo>
                    <a:pt x="1602" y="1742"/>
                  </a:moveTo>
                  <a:cubicBezTo>
                    <a:pt x="1902" y="1742"/>
                    <a:pt x="2202" y="2109"/>
                    <a:pt x="2336" y="2309"/>
                  </a:cubicBezTo>
                  <a:cubicBezTo>
                    <a:pt x="1902" y="2976"/>
                    <a:pt x="1402" y="3610"/>
                    <a:pt x="835" y="4144"/>
                  </a:cubicBezTo>
                  <a:cubicBezTo>
                    <a:pt x="785" y="4177"/>
                    <a:pt x="751" y="4185"/>
                    <a:pt x="730" y="4185"/>
                  </a:cubicBezTo>
                  <a:cubicBezTo>
                    <a:pt x="710" y="4185"/>
                    <a:pt x="701" y="4177"/>
                    <a:pt x="701" y="4177"/>
                  </a:cubicBezTo>
                  <a:cubicBezTo>
                    <a:pt x="468" y="3977"/>
                    <a:pt x="468" y="3043"/>
                    <a:pt x="1035" y="2176"/>
                  </a:cubicBezTo>
                  <a:cubicBezTo>
                    <a:pt x="1235" y="1875"/>
                    <a:pt x="1435" y="1742"/>
                    <a:pt x="1602" y="1742"/>
                  </a:cubicBezTo>
                  <a:close/>
                  <a:moveTo>
                    <a:pt x="2951" y="1"/>
                  </a:moveTo>
                  <a:cubicBezTo>
                    <a:pt x="2844" y="1"/>
                    <a:pt x="2765" y="87"/>
                    <a:pt x="2736" y="174"/>
                  </a:cubicBezTo>
                  <a:lnTo>
                    <a:pt x="2469" y="1775"/>
                  </a:lnTo>
                  <a:cubicBezTo>
                    <a:pt x="2269" y="1508"/>
                    <a:pt x="1969" y="1342"/>
                    <a:pt x="1635" y="1308"/>
                  </a:cubicBezTo>
                  <a:cubicBezTo>
                    <a:pt x="1235" y="1342"/>
                    <a:pt x="868" y="1575"/>
                    <a:pt x="701" y="1942"/>
                  </a:cubicBezTo>
                  <a:cubicBezTo>
                    <a:pt x="1" y="2943"/>
                    <a:pt x="1" y="4077"/>
                    <a:pt x="401" y="4477"/>
                  </a:cubicBezTo>
                  <a:cubicBezTo>
                    <a:pt x="468" y="4577"/>
                    <a:pt x="601" y="4611"/>
                    <a:pt x="735" y="4611"/>
                  </a:cubicBezTo>
                  <a:cubicBezTo>
                    <a:pt x="868" y="4611"/>
                    <a:pt x="968" y="4577"/>
                    <a:pt x="1068" y="4511"/>
                  </a:cubicBezTo>
                  <a:cubicBezTo>
                    <a:pt x="1535" y="4110"/>
                    <a:pt x="1902" y="3677"/>
                    <a:pt x="2236" y="3210"/>
                  </a:cubicBezTo>
                  <a:lnTo>
                    <a:pt x="2236" y="3210"/>
                  </a:lnTo>
                  <a:lnTo>
                    <a:pt x="2035" y="4377"/>
                  </a:lnTo>
                  <a:cubicBezTo>
                    <a:pt x="2035" y="4477"/>
                    <a:pt x="2102" y="4611"/>
                    <a:pt x="2236" y="4611"/>
                  </a:cubicBezTo>
                  <a:lnTo>
                    <a:pt x="2269" y="4611"/>
                  </a:lnTo>
                  <a:cubicBezTo>
                    <a:pt x="2369" y="4611"/>
                    <a:pt x="2469" y="4544"/>
                    <a:pt x="2469" y="4444"/>
                  </a:cubicBezTo>
                  <a:lnTo>
                    <a:pt x="3170" y="241"/>
                  </a:lnTo>
                  <a:cubicBezTo>
                    <a:pt x="3203" y="141"/>
                    <a:pt x="3103" y="7"/>
                    <a:pt x="3003" y="7"/>
                  </a:cubicBezTo>
                  <a:cubicBezTo>
                    <a:pt x="2985" y="3"/>
                    <a:pt x="2968" y="1"/>
                    <a:pt x="2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5"/>
            <p:cNvSpPr/>
            <p:nvPr/>
          </p:nvSpPr>
          <p:spPr>
            <a:xfrm rot="377041">
              <a:off x="7900943" y="4621880"/>
              <a:ext cx="88283" cy="144619"/>
            </a:xfrm>
            <a:custGeom>
              <a:avLst/>
              <a:gdLst/>
              <a:ahLst/>
              <a:cxnLst/>
              <a:rect l="l" t="t" r="r" b="b"/>
              <a:pathLst>
                <a:path w="2570" h="4210" extrusionOk="0">
                  <a:moveTo>
                    <a:pt x="1736" y="1"/>
                  </a:moveTo>
                  <a:cubicBezTo>
                    <a:pt x="1703" y="1"/>
                    <a:pt x="1669" y="3"/>
                    <a:pt x="1635" y="6"/>
                  </a:cubicBezTo>
                  <a:cubicBezTo>
                    <a:pt x="1368" y="39"/>
                    <a:pt x="1168" y="240"/>
                    <a:pt x="1101" y="473"/>
                  </a:cubicBezTo>
                  <a:cubicBezTo>
                    <a:pt x="1001" y="773"/>
                    <a:pt x="935" y="1073"/>
                    <a:pt x="935" y="1374"/>
                  </a:cubicBezTo>
                  <a:cubicBezTo>
                    <a:pt x="668" y="1374"/>
                    <a:pt x="434" y="1407"/>
                    <a:pt x="167" y="1507"/>
                  </a:cubicBezTo>
                  <a:cubicBezTo>
                    <a:pt x="67" y="1540"/>
                    <a:pt x="1" y="1641"/>
                    <a:pt x="34" y="1774"/>
                  </a:cubicBezTo>
                  <a:cubicBezTo>
                    <a:pt x="61" y="1856"/>
                    <a:pt x="157" y="1916"/>
                    <a:pt x="245" y="1916"/>
                  </a:cubicBezTo>
                  <a:cubicBezTo>
                    <a:pt x="264" y="1916"/>
                    <a:pt x="283" y="1913"/>
                    <a:pt x="301" y="1907"/>
                  </a:cubicBezTo>
                  <a:cubicBezTo>
                    <a:pt x="501" y="1841"/>
                    <a:pt x="734" y="1807"/>
                    <a:pt x="935" y="1807"/>
                  </a:cubicBezTo>
                  <a:lnTo>
                    <a:pt x="935" y="1874"/>
                  </a:lnTo>
                  <a:cubicBezTo>
                    <a:pt x="935" y="2641"/>
                    <a:pt x="935" y="3475"/>
                    <a:pt x="468" y="3809"/>
                  </a:cubicBezTo>
                  <a:cubicBezTo>
                    <a:pt x="367" y="3875"/>
                    <a:pt x="334" y="4009"/>
                    <a:pt x="401" y="4109"/>
                  </a:cubicBezTo>
                  <a:cubicBezTo>
                    <a:pt x="468" y="4142"/>
                    <a:pt x="534" y="4209"/>
                    <a:pt x="601" y="4209"/>
                  </a:cubicBezTo>
                  <a:cubicBezTo>
                    <a:pt x="634" y="4209"/>
                    <a:pt x="668" y="4176"/>
                    <a:pt x="701" y="4142"/>
                  </a:cubicBezTo>
                  <a:cubicBezTo>
                    <a:pt x="1335" y="3742"/>
                    <a:pt x="1368" y="2741"/>
                    <a:pt x="1368" y="1874"/>
                  </a:cubicBezTo>
                  <a:lnTo>
                    <a:pt x="1368" y="1841"/>
                  </a:lnTo>
                  <a:cubicBezTo>
                    <a:pt x="1435" y="1841"/>
                    <a:pt x="1502" y="1874"/>
                    <a:pt x="1568" y="1941"/>
                  </a:cubicBezTo>
                  <a:cubicBezTo>
                    <a:pt x="1602" y="1974"/>
                    <a:pt x="1668" y="2007"/>
                    <a:pt x="1735" y="2007"/>
                  </a:cubicBezTo>
                  <a:cubicBezTo>
                    <a:pt x="1768" y="2007"/>
                    <a:pt x="1835" y="1974"/>
                    <a:pt x="1869" y="1941"/>
                  </a:cubicBezTo>
                  <a:cubicBezTo>
                    <a:pt x="1969" y="1874"/>
                    <a:pt x="1969" y="1707"/>
                    <a:pt x="1869" y="1641"/>
                  </a:cubicBezTo>
                  <a:cubicBezTo>
                    <a:pt x="1735" y="1507"/>
                    <a:pt x="1568" y="1407"/>
                    <a:pt x="1368" y="1374"/>
                  </a:cubicBezTo>
                  <a:cubicBezTo>
                    <a:pt x="1368" y="1140"/>
                    <a:pt x="1402" y="907"/>
                    <a:pt x="1502" y="673"/>
                  </a:cubicBezTo>
                  <a:cubicBezTo>
                    <a:pt x="1535" y="506"/>
                    <a:pt x="1635" y="440"/>
                    <a:pt x="1702" y="406"/>
                  </a:cubicBezTo>
                  <a:cubicBezTo>
                    <a:pt x="1717" y="404"/>
                    <a:pt x="1732" y="403"/>
                    <a:pt x="1748" y="403"/>
                  </a:cubicBezTo>
                  <a:cubicBezTo>
                    <a:pt x="1936" y="403"/>
                    <a:pt x="2140" y="578"/>
                    <a:pt x="2202" y="640"/>
                  </a:cubicBezTo>
                  <a:cubicBezTo>
                    <a:pt x="2235" y="673"/>
                    <a:pt x="2286" y="690"/>
                    <a:pt x="2340" y="690"/>
                  </a:cubicBezTo>
                  <a:cubicBezTo>
                    <a:pt x="2394" y="690"/>
                    <a:pt x="2452" y="673"/>
                    <a:pt x="2502" y="640"/>
                  </a:cubicBezTo>
                  <a:cubicBezTo>
                    <a:pt x="2569" y="540"/>
                    <a:pt x="2569" y="406"/>
                    <a:pt x="2502" y="340"/>
                  </a:cubicBezTo>
                  <a:cubicBezTo>
                    <a:pt x="2293" y="130"/>
                    <a:pt x="2029" y="1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5"/>
            <p:cNvSpPr/>
            <p:nvPr/>
          </p:nvSpPr>
          <p:spPr>
            <a:xfrm rot="377041">
              <a:off x="7996618" y="4337709"/>
              <a:ext cx="129505" cy="422282"/>
            </a:xfrm>
            <a:custGeom>
              <a:avLst/>
              <a:gdLst/>
              <a:ahLst/>
              <a:cxnLst/>
              <a:rect l="l" t="t" r="r" b="b"/>
              <a:pathLst>
                <a:path w="3770" h="12293" extrusionOk="0">
                  <a:moveTo>
                    <a:pt x="2417" y="0"/>
                  </a:moveTo>
                  <a:cubicBezTo>
                    <a:pt x="2275" y="0"/>
                    <a:pt x="2134" y="24"/>
                    <a:pt x="2002" y="84"/>
                  </a:cubicBezTo>
                  <a:cubicBezTo>
                    <a:pt x="1635" y="217"/>
                    <a:pt x="1435" y="551"/>
                    <a:pt x="1401" y="951"/>
                  </a:cubicBezTo>
                  <a:cubicBezTo>
                    <a:pt x="1301" y="1618"/>
                    <a:pt x="1334" y="2319"/>
                    <a:pt x="1435" y="3019"/>
                  </a:cubicBezTo>
                  <a:cubicBezTo>
                    <a:pt x="1535" y="3853"/>
                    <a:pt x="1635" y="4620"/>
                    <a:pt x="1334" y="5154"/>
                  </a:cubicBezTo>
                  <a:cubicBezTo>
                    <a:pt x="801" y="6055"/>
                    <a:pt x="300" y="6088"/>
                    <a:pt x="300" y="6088"/>
                  </a:cubicBezTo>
                  <a:cubicBezTo>
                    <a:pt x="67" y="6088"/>
                    <a:pt x="0" y="6421"/>
                    <a:pt x="200" y="6522"/>
                  </a:cubicBezTo>
                  <a:cubicBezTo>
                    <a:pt x="234" y="6522"/>
                    <a:pt x="1134" y="6922"/>
                    <a:pt x="1134" y="8490"/>
                  </a:cubicBezTo>
                  <a:cubicBezTo>
                    <a:pt x="1134" y="10224"/>
                    <a:pt x="968" y="12025"/>
                    <a:pt x="968" y="12059"/>
                  </a:cubicBezTo>
                  <a:cubicBezTo>
                    <a:pt x="934" y="12126"/>
                    <a:pt x="1001" y="12226"/>
                    <a:pt x="1068" y="12259"/>
                  </a:cubicBezTo>
                  <a:cubicBezTo>
                    <a:pt x="1101" y="12292"/>
                    <a:pt x="1134" y="12292"/>
                    <a:pt x="1168" y="12292"/>
                  </a:cubicBezTo>
                  <a:cubicBezTo>
                    <a:pt x="1201" y="12292"/>
                    <a:pt x="1268" y="12292"/>
                    <a:pt x="1301" y="12259"/>
                  </a:cubicBezTo>
                  <a:cubicBezTo>
                    <a:pt x="1503" y="12107"/>
                    <a:pt x="1897" y="11879"/>
                    <a:pt x="2178" y="11879"/>
                  </a:cubicBezTo>
                  <a:cubicBezTo>
                    <a:pt x="2267" y="11879"/>
                    <a:pt x="2345" y="11902"/>
                    <a:pt x="2402" y="11959"/>
                  </a:cubicBezTo>
                  <a:cubicBezTo>
                    <a:pt x="2448" y="12005"/>
                    <a:pt x="2502" y="12025"/>
                    <a:pt x="2555" y="12025"/>
                  </a:cubicBezTo>
                  <a:cubicBezTo>
                    <a:pt x="2728" y="12025"/>
                    <a:pt x="2889" y="11812"/>
                    <a:pt x="2735" y="11659"/>
                  </a:cubicBezTo>
                  <a:cubicBezTo>
                    <a:pt x="2577" y="11500"/>
                    <a:pt x="2382" y="11441"/>
                    <a:pt x="2182" y="11441"/>
                  </a:cubicBezTo>
                  <a:cubicBezTo>
                    <a:pt x="1917" y="11441"/>
                    <a:pt x="1643" y="11545"/>
                    <a:pt x="1435" y="11659"/>
                  </a:cubicBezTo>
                  <a:cubicBezTo>
                    <a:pt x="1468" y="11025"/>
                    <a:pt x="1568" y="9724"/>
                    <a:pt x="1568" y="8490"/>
                  </a:cubicBezTo>
                  <a:cubicBezTo>
                    <a:pt x="1635" y="7689"/>
                    <a:pt x="1334" y="6922"/>
                    <a:pt x="767" y="6355"/>
                  </a:cubicBezTo>
                  <a:cubicBezTo>
                    <a:pt x="1168" y="6121"/>
                    <a:pt x="1501" y="5788"/>
                    <a:pt x="1701" y="5354"/>
                  </a:cubicBezTo>
                  <a:cubicBezTo>
                    <a:pt x="2102" y="4720"/>
                    <a:pt x="2002" y="3853"/>
                    <a:pt x="1868" y="2952"/>
                  </a:cubicBezTo>
                  <a:cubicBezTo>
                    <a:pt x="1768" y="2319"/>
                    <a:pt x="1735" y="1651"/>
                    <a:pt x="1835" y="1018"/>
                  </a:cubicBezTo>
                  <a:cubicBezTo>
                    <a:pt x="1835" y="784"/>
                    <a:pt x="1968" y="584"/>
                    <a:pt x="2168" y="451"/>
                  </a:cubicBezTo>
                  <a:cubicBezTo>
                    <a:pt x="2227" y="429"/>
                    <a:pt x="2294" y="420"/>
                    <a:pt x="2365" y="420"/>
                  </a:cubicBezTo>
                  <a:cubicBezTo>
                    <a:pt x="2737" y="420"/>
                    <a:pt x="3235" y="677"/>
                    <a:pt x="3403" y="817"/>
                  </a:cubicBezTo>
                  <a:cubicBezTo>
                    <a:pt x="3439" y="830"/>
                    <a:pt x="3480" y="837"/>
                    <a:pt x="3521" y="837"/>
                  </a:cubicBezTo>
                  <a:cubicBezTo>
                    <a:pt x="3591" y="837"/>
                    <a:pt x="3661" y="814"/>
                    <a:pt x="3703" y="751"/>
                  </a:cubicBezTo>
                  <a:cubicBezTo>
                    <a:pt x="3770" y="651"/>
                    <a:pt x="3736" y="517"/>
                    <a:pt x="3669" y="451"/>
                  </a:cubicBezTo>
                  <a:cubicBezTo>
                    <a:pt x="3589" y="397"/>
                    <a:pt x="2994" y="0"/>
                    <a:pt x="2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5"/>
            <p:cNvSpPr/>
            <p:nvPr/>
          </p:nvSpPr>
          <p:spPr>
            <a:xfrm rot="377041">
              <a:off x="8087456" y="4482132"/>
              <a:ext cx="134108" cy="137955"/>
            </a:xfrm>
            <a:custGeom>
              <a:avLst/>
              <a:gdLst/>
              <a:ahLst/>
              <a:cxnLst/>
              <a:rect l="l" t="t" r="r" b="b"/>
              <a:pathLst>
                <a:path w="3904" h="4016" extrusionOk="0">
                  <a:moveTo>
                    <a:pt x="1523" y="1"/>
                  </a:moveTo>
                  <a:cubicBezTo>
                    <a:pt x="1496" y="1"/>
                    <a:pt x="1466" y="5"/>
                    <a:pt x="1435" y="13"/>
                  </a:cubicBezTo>
                  <a:cubicBezTo>
                    <a:pt x="1335" y="46"/>
                    <a:pt x="1268" y="146"/>
                    <a:pt x="1301" y="280"/>
                  </a:cubicBezTo>
                  <a:cubicBezTo>
                    <a:pt x="1668" y="1380"/>
                    <a:pt x="1935" y="2148"/>
                    <a:pt x="2135" y="2681"/>
                  </a:cubicBezTo>
                  <a:cubicBezTo>
                    <a:pt x="1816" y="3224"/>
                    <a:pt x="1466" y="3584"/>
                    <a:pt x="1202" y="3584"/>
                  </a:cubicBezTo>
                  <a:cubicBezTo>
                    <a:pt x="1191" y="3584"/>
                    <a:pt x="1179" y="3583"/>
                    <a:pt x="1168" y="3582"/>
                  </a:cubicBezTo>
                  <a:cubicBezTo>
                    <a:pt x="934" y="3582"/>
                    <a:pt x="701" y="3448"/>
                    <a:pt x="534" y="3282"/>
                  </a:cubicBezTo>
                  <a:cubicBezTo>
                    <a:pt x="467" y="3215"/>
                    <a:pt x="467" y="3148"/>
                    <a:pt x="467" y="3082"/>
                  </a:cubicBezTo>
                  <a:cubicBezTo>
                    <a:pt x="528" y="2900"/>
                    <a:pt x="393" y="2779"/>
                    <a:pt x="262" y="2779"/>
                  </a:cubicBezTo>
                  <a:cubicBezTo>
                    <a:pt x="177" y="2779"/>
                    <a:pt x="93" y="2830"/>
                    <a:pt x="67" y="2948"/>
                  </a:cubicBezTo>
                  <a:cubicBezTo>
                    <a:pt x="0" y="3148"/>
                    <a:pt x="34" y="3348"/>
                    <a:pt x="167" y="3482"/>
                  </a:cubicBezTo>
                  <a:cubicBezTo>
                    <a:pt x="367" y="3782"/>
                    <a:pt x="734" y="3982"/>
                    <a:pt x="1101" y="4016"/>
                  </a:cubicBezTo>
                  <a:lnTo>
                    <a:pt x="1201" y="4016"/>
                  </a:lnTo>
                  <a:cubicBezTo>
                    <a:pt x="1635" y="4016"/>
                    <a:pt x="2002" y="3649"/>
                    <a:pt x="2335" y="3148"/>
                  </a:cubicBezTo>
                  <a:cubicBezTo>
                    <a:pt x="2669" y="3849"/>
                    <a:pt x="2802" y="3915"/>
                    <a:pt x="2902" y="3915"/>
                  </a:cubicBezTo>
                  <a:lnTo>
                    <a:pt x="2936" y="3915"/>
                  </a:lnTo>
                  <a:cubicBezTo>
                    <a:pt x="3003" y="3915"/>
                    <a:pt x="3069" y="3882"/>
                    <a:pt x="3136" y="3849"/>
                  </a:cubicBezTo>
                  <a:lnTo>
                    <a:pt x="3903" y="3048"/>
                  </a:lnTo>
                  <a:lnTo>
                    <a:pt x="3603" y="2748"/>
                  </a:lnTo>
                  <a:lnTo>
                    <a:pt x="2969" y="3415"/>
                  </a:lnTo>
                  <a:cubicBezTo>
                    <a:pt x="2836" y="3182"/>
                    <a:pt x="2736" y="2948"/>
                    <a:pt x="2636" y="2715"/>
                  </a:cubicBezTo>
                  <a:cubicBezTo>
                    <a:pt x="3036" y="1981"/>
                    <a:pt x="3369" y="1247"/>
                    <a:pt x="3636" y="446"/>
                  </a:cubicBezTo>
                  <a:cubicBezTo>
                    <a:pt x="3670" y="346"/>
                    <a:pt x="3603" y="213"/>
                    <a:pt x="3503" y="179"/>
                  </a:cubicBezTo>
                  <a:cubicBezTo>
                    <a:pt x="3479" y="174"/>
                    <a:pt x="3457" y="171"/>
                    <a:pt x="3435" y="171"/>
                  </a:cubicBezTo>
                  <a:cubicBezTo>
                    <a:pt x="3336" y="171"/>
                    <a:pt x="3264" y="231"/>
                    <a:pt x="3236" y="313"/>
                  </a:cubicBezTo>
                  <a:cubicBezTo>
                    <a:pt x="3003" y="947"/>
                    <a:pt x="2736" y="1580"/>
                    <a:pt x="2435" y="2181"/>
                  </a:cubicBezTo>
                  <a:cubicBezTo>
                    <a:pt x="2202" y="1580"/>
                    <a:pt x="1935" y="847"/>
                    <a:pt x="1702" y="146"/>
                  </a:cubicBezTo>
                  <a:cubicBezTo>
                    <a:pt x="1676" y="44"/>
                    <a:pt x="1612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5"/>
            <p:cNvSpPr/>
            <p:nvPr/>
          </p:nvSpPr>
          <p:spPr>
            <a:xfrm rot="377041">
              <a:off x="8225343" y="4597872"/>
              <a:ext cx="94020" cy="121707"/>
            </a:xfrm>
            <a:custGeom>
              <a:avLst/>
              <a:gdLst/>
              <a:ahLst/>
              <a:cxnLst/>
              <a:rect l="l" t="t" r="r" b="b"/>
              <a:pathLst>
                <a:path w="2737" h="3543" extrusionOk="0">
                  <a:moveTo>
                    <a:pt x="478" y="0"/>
                  </a:moveTo>
                  <a:cubicBezTo>
                    <a:pt x="370" y="0"/>
                    <a:pt x="271" y="53"/>
                    <a:pt x="301" y="173"/>
                  </a:cubicBezTo>
                  <a:lnTo>
                    <a:pt x="34" y="3342"/>
                  </a:lnTo>
                  <a:cubicBezTo>
                    <a:pt x="1" y="3442"/>
                    <a:pt x="101" y="3542"/>
                    <a:pt x="201" y="3542"/>
                  </a:cubicBezTo>
                  <a:lnTo>
                    <a:pt x="234" y="3542"/>
                  </a:lnTo>
                  <a:cubicBezTo>
                    <a:pt x="334" y="3542"/>
                    <a:pt x="434" y="3509"/>
                    <a:pt x="434" y="3409"/>
                  </a:cubicBezTo>
                  <a:cubicBezTo>
                    <a:pt x="768" y="2375"/>
                    <a:pt x="1268" y="1207"/>
                    <a:pt x="1535" y="974"/>
                  </a:cubicBezTo>
                  <a:cubicBezTo>
                    <a:pt x="1635" y="1341"/>
                    <a:pt x="1669" y="1774"/>
                    <a:pt x="1669" y="2175"/>
                  </a:cubicBezTo>
                  <a:cubicBezTo>
                    <a:pt x="1702" y="2742"/>
                    <a:pt x="1735" y="3142"/>
                    <a:pt x="2002" y="3242"/>
                  </a:cubicBezTo>
                  <a:cubicBezTo>
                    <a:pt x="2051" y="3258"/>
                    <a:pt x="2097" y="3266"/>
                    <a:pt x="2139" y="3266"/>
                  </a:cubicBezTo>
                  <a:cubicBezTo>
                    <a:pt x="2358" y="3266"/>
                    <a:pt x="2502" y="3071"/>
                    <a:pt x="2669" y="2875"/>
                  </a:cubicBezTo>
                  <a:cubicBezTo>
                    <a:pt x="2736" y="2775"/>
                    <a:pt x="2736" y="2642"/>
                    <a:pt x="2636" y="2542"/>
                  </a:cubicBezTo>
                  <a:cubicBezTo>
                    <a:pt x="2612" y="2518"/>
                    <a:pt x="2576" y="2507"/>
                    <a:pt x="2536" y="2507"/>
                  </a:cubicBezTo>
                  <a:cubicBezTo>
                    <a:pt x="2464" y="2507"/>
                    <a:pt x="2379" y="2544"/>
                    <a:pt x="2336" y="2608"/>
                  </a:cubicBezTo>
                  <a:cubicBezTo>
                    <a:pt x="2269" y="2675"/>
                    <a:pt x="2202" y="2708"/>
                    <a:pt x="2169" y="2775"/>
                  </a:cubicBezTo>
                  <a:cubicBezTo>
                    <a:pt x="2136" y="2575"/>
                    <a:pt x="2102" y="2375"/>
                    <a:pt x="2102" y="2175"/>
                  </a:cubicBezTo>
                  <a:cubicBezTo>
                    <a:pt x="2102" y="1708"/>
                    <a:pt x="2036" y="1274"/>
                    <a:pt x="1936" y="840"/>
                  </a:cubicBezTo>
                  <a:cubicBezTo>
                    <a:pt x="1835" y="540"/>
                    <a:pt x="1669" y="473"/>
                    <a:pt x="1535" y="473"/>
                  </a:cubicBezTo>
                  <a:cubicBezTo>
                    <a:pt x="1268" y="473"/>
                    <a:pt x="935" y="907"/>
                    <a:pt x="568" y="1774"/>
                  </a:cubicBezTo>
                  <a:lnTo>
                    <a:pt x="701" y="207"/>
                  </a:lnTo>
                  <a:cubicBezTo>
                    <a:pt x="756" y="78"/>
                    <a:pt x="610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5"/>
            <p:cNvSpPr/>
            <p:nvPr/>
          </p:nvSpPr>
          <p:spPr>
            <a:xfrm rot="377041">
              <a:off x="8341173" y="4546110"/>
              <a:ext cx="72859" cy="76810"/>
            </a:xfrm>
            <a:custGeom>
              <a:avLst/>
              <a:gdLst/>
              <a:ahLst/>
              <a:cxnLst/>
              <a:rect l="l" t="t" r="r" b="b"/>
              <a:pathLst>
                <a:path w="2121" h="2236" extrusionOk="0">
                  <a:moveTo>
                    <a:pt x="1487" y="1"/>
                  </a:moveTo>
                  <a:cubicBezTo>
                    <a:pt x="1354" y="1"/>
                    <a:pt x="1254" y="68"/>
                    <a:pt x="1254" y="201"/>
                  </a:cubicBezTo>
                  <a:cubicBezTo>
                    <a:pt x="1254" y="301"/>
                    <a:pt x="1254" y="635"/>
                    <a:pt x="1220" y="935"/>
                  </a:cubicBezTo>
                  <a:lnTo>
                    <a:pt x="253" y="935"/>
                  </a:lnTo>
                  <a:cubicBezTo>
                    <a:pt x="238" y="931"/>
                    <a:pt x="224" y="929"/>
                    <a:pt x="211" y="929"/>
                  </a:cubicBezTo>
                  <a:cubicBezTo>
                    <a:pt x="0" y="929"/>
                    <a:pt x="0" y="1374"/>
                    <a:pt x="211" y="1374"/>
                  </a:cubicBezTo>
                  <a:cubicBezTo>
                    <a:pt x="224" y="1374"/>
                    <a:pt x="238" y="1372"/>
                    <a:pt x="253" y="1368"/>
                  </a:cubicBezTo>
                  <a:lnTo>
                    <a:pt x="1220" y="1368"/>
                  </a:lnTo>
                  <a:cubicBezTo>
                    <a:pt x="1220" y="1702"/>
                    <a:pt x="1187" y="2002"/>
                    <a:pt x="1187" y="2002"/>
                  </a:cubicBezTo>
                  <a:cubicBezTo>
                    <a:pt x="1187" y="2136"/>
                    <a:pt x="1254" y="2236"/>
                    <a:pt x="1387" y="2236"/>
                  </a:cubicBezTo>
                  <a:cubicBezTo>
                    <a:pt x="1487" y="2236"/>
                    <a:pt x="1587" y="2136"/>
                    <a:pt x="1587" y="2036"/>
                  </a:cubicBezTo>
                  <a:cubicBezTo>
                    <a:pt x="1587" y="2002"/>
                    <a:pt x="1587" y="1702"/>
                    <a:pt x="1621" y="1368"/>
                  </a:cubicBezTo>
                  <a:lnTo>
                    <a:pt x="1921" y="1368"/>
                  </a:lnTo>
                  <a:cubicBezTo>
                    <a:pt x="2121" y="1302"/>
                    <a:pt x="2121" y="1002"/>
                    <a:pt x="1921" y="935"/>
                  </a:cubicBezTo>
                  <a:lnTo>
                    <a:pt x="1654" y="935"/>
                  </a:lnTo>
                  <a:cubicBezTo>
                    <a:pt x="1654" y="601"/>
                    <a:pt x="1687" y="301"/>
                    <a:pt x="1687" y="201"/>
                  </a:cubicBezTo>
                  <a:cubicBezTo>
                    <a:pt x="1687" y="68"/>
                    <a:pt x="1587" y="1"/>
                    <a:pt x="1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5"/>
            <p:cNvSpPr/>
            <p:nvPr/>
          </p:nvSpPr>
          <p:spPr>
            <a:xfrm rot="377041">
              <a:off x="8431467" y="4527449"/>
              <a:ext cx="90791" cy="178730"/>
            </a:xfrm>
            <a:custGeom>
              <a:avLst/>
              <a:gdLst/>
              <a:ahLst/>
              <a:cxnLst/>
              <a:rect l="l" t="t" r="r" b="b"/>
              <a:pathLst>
                <a:path w="2643" h="5203" extrusionOk="0">
                  <a:moveTo>
                    <a:pt x="515" y="1"/>
                  </a:moveTo>
                  <a:cubicBezTo>
                    <a:pt x="435" y="1"/>
                    <a:pt x="352" y="43"/>
                    <a:pt x="308" y="132"/>
                  </a:cubicBezTo>
                  <a:cubicBezTo>
                    <a:pt x="241" y="499"/>
                    <a:pt x="74" y="2267"/>
                    <a:pt x="908" y="2467"/>
                  </a:cubicBezTo>
                  <a:cubicBezTo>
                    <a:pt x="958" y="2480"/>
                    <a:pt x="1008" y="2487"/>
                    <a:pt x="1056" y="2487"/>
                  </a:cubicBezTo>
                  <a:cubicBezTo>
                    <a:pt x="1494" y="2487"/>
                    <a:pt x="1875" y="1976"/>
                    <a:pt x="2176" y="1466"/>
                  </a:cubicBezTo>
                  <a:lnTo>
                    <a:pt x="2176" y="1466"/>
                  </a:lnTo>
                  <a:cubicBezTo>
                    <a:pt x="2109" y="2634"/>
                    <a:pt x="1842" y="4435"/>
                    <a:pt x="1375" y="4702"/>
                  </a:cubicBezTo>
                  <a:cubicBezTo>
                    <a:pt x="1316" y="4741"/>
                    <a:pt x="1246" y="4757"/>
                    <a:pt x="1178" y="4757"/>
                  </a:cubicBezTo>
                  <a:cubicBezTo>
                    <a:pt x="1130" y="4757"/>
                    <a:pt x="1083" y="4749"/>
                    <a:pt x="1041" y="4735"/>
                  </a:cubicBezTo>
                  <a:cubicBezTo>
                    <a:pt x="741" y="4635"/>
                    <a:pt x="508" y="4135"/>
                    <a:pt x="474" y="3968"/>
                  </a:cubicBezTo>
                  <a:cubicBezTo>
                    <a:pt x="435" y="3850"/>
                    <a:pt x="349" y="3799"/>
                    <a:pt x="263" y="3799"/>
                  </a:cubicBezTo>
                  <a:cubicBezTo>
                    <a:pt x="131" y="3799"/>
                    <a:pt x="0" y="3919"/>
                    <a:pt x="41" y="4101"/>
                  </a:cubicBezTo>
                  <a:cubicBezTo>
                    <a:pt x="74" y="4168"/>
                    <a:pt x="341" y="4935"/>
                    <a:pt x="875" y="5136"/>
                  </a:cubicBezTo>
                  <a:cubicBezTo>
                    <a:pt x="975" y="5169"/>
                    <a:pt x="1075" y="5202"/>
                    <a:pt x="1175" y="5202"/>
                  </a:cubicBezTo>
                  <a:cubicBezTo>
                    <a:pt x="1308" y="5202"/>
                    <a:pt x="1442" y="5169"/>
                    <a:pt x="1575" y="5069"/>
                  </a:cubicBezTo>
                  <a:cubicBezTo>
                    <a:pt x="2543" y="4535"/>
                    <a:pt x="2643" y="732"/>
                    <a:pt x="2643" y="699"/>
                  </a:cubicBezTo>
                  <a:cubicBezTo>
                    <a:pt x="2643" y="599"/>
                    <a:pt x="2576" y="499"/>
                    <a:pt x="2476" y="466"/>
                  </a:cubicBezTo>
                  <a:cubicBezTo>
                    <a:pt x="2456" y="462"/>
                    <a:pt x="2437" y="461"/>
                    <a:pt x="2420" y="461"/>
                  </a:cubicBezTo>
                  <a:cubicBezTo>
                    <a:pt x="2261" y="461"/>
                    <a:pt x="2189" y="599"/>
                    <a:pt x="2009" y="899"/>
                  </a:cubicBezTo>
                  <a:cubicBezTo>
                    <a:pt x="1816" y="1221"/>
                    <a:pt x="1343" y="2070"/>
                    <a:pt x="1041" y="2070"/>
                  </a:cubicBezTo>
                  <a:cubicBezTo>
                    <a:pt x="1030" y="2070"/>
                    <a:pt x="1019" y="2069"/>
                    <a:pt x="1008" y="2067"/>
                  </a:cubicBezTo>
                  <a:cubicBezTo>
                    <a:pt x="708" y="2000"/>
                    <a:pt x="641" y="933"/>
                    <a:pt x="708" y="199"/>
                  </a:cubicBezTo>
                  <a:cubicBezTo>
                    <a:pt x="708" y="68"/>
                    <a:pt x="615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5"/>
            <p:cNvSpPr/>
            <p:nvPr/>
          </p:nvSpPr>
          <p:spPr>
            <a:xfrm rot="377041">
              <a:off x="8534360" y="4644041"/>
              <a:ext cx="77634" cy="96047"/>
            </a:xfrm>
            <a:custGeom>
              <a:avLst/>
              <a:gdLst/>
              <a:ahLst/>
              <a:cxnLst/>
              <a:rect l="l" t="t" r="r" b="b"/>
              <a:pathLst>
                <a:path w="2260" h="2796" extrusionOk="0">
                  <a:moveTo>
                    <a:pt x="296" y="1"/>
                  </a:moveTo>
                  <a:cubicBezTo>
                    <a:pt x="156" y="1"/>
                    <a:pt x="0" y="91"/>
                    <a:pt x="58" y="227"/>
                  </a:cubicBezTo>
                  <a:lnTo>
                    <a:pt x="425" y="2395"/>
                  </a:lnTo>
                  <a:cubicBezTo>
                    <a:pt x="425" y="2495"/>
                    <a:pt x="525" y="2595"/>
                    <a:pt x="625" y="2595"/>
                  </a:cubicBezTo>
                  <a:cubicBezTo>
                    <a:pt x="726" y="2595"/>
                    <a:pt x="826" y="2529"/>
                    <a:pt x="859" y="2428"/>
                  </a:cubicBezTo>
                  <a:cubicBezTo>
                    <a:pt x="992" y="1795"/>
                    <a:pt x="1226" y="1194"/>
                    <a:pt x="1493" y="594"/>
                  </a:cubicBezTo>
                  <a:cubicBezTo>
                    <a:pt x="1559" y="994"/>
                    <a:pt x="1559" y="1394"/>
                    <a:pt x="1526" y="1795"/>
                  </a:cubicBezTo>
                  <a:cubicBezTo>
                    <a:pt x="1493" y="2362"/>
                    <a:pt x="1459" y="2662"/>
                    <a:pt x="1726" y="2762"/>
                  </a:cubicBezTo>
                  <a:cubicBezTo>
                    <a:pt x="1760" y="2795"/>
                    <a:pt x="1793" y="2795"/>
                    <a:pt x="1826" y="2795"/>
                  </a:cubicBezTo>
                  <a:cubicBezTo>
                    <a:pt x="1960" y="2795"/>
                    <a:pt x="2093" y="2729"/>
                    <a:pt x="2193" y="2595"/>
                  </a:cubicBezTo>
                  <a:cubicBezTo>
                    <a:pt x="2260" y="2529"/>
                    <a:pt x="2260" y="2362"/>
                    <a:pt x="2193" y="2295"/>
                  </a:cubicBezTo>
                  <a:cubicBezTo>
                    <a:pt x="2152" y="2254"/>
                    <a:pt x="2098" y="2225"/>
                    <a:pt x="2039" y="2225"/>
                  </a:cubicBezTo>
                  <a:cubicBezTo>
                    <a:pt x="2003" y="2225"/>
                    <a:pt x="1965" y="2236"/>
                    <a:pt x="1926" y="2262"/>
                  </a:cubicBezTo>
                  <a:lnTo>
                    <a:pt x="1926" y="1828"/>
                  </a:lnTo>
                  <a:cubicBezTo>
                    <a:pt x="1993" y="1361"/>
                    <a:pt x="1960" y="861"/>
                    <a:pt x="1860" y="394"/>
                  </a:cubicBezTo>
                  <a:cubicBezTo>
                    <a:pt x="1793" y="93"/>
                    <a:pt x="1626" y="27"/>
                    <a:pt x="1526" y="27"/>
                  </a:cubicBezTo>
                  <a:cubicBezTo>
                    <a:pt x="1393" y="27"/>
                    <a:pt x="1126" y="27"/>
                    <a:pt x="692" y="1394"/>
                  </a:cubicBezTo>
                  <a:lnTo>
                    <a:pt x="492" y="160"/>
                  </a:lnTo>
                  <a:cubicBezTo>
                    <a:pt x="492" y="48"/>
                    <a:pt x="398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5"/>
            <p:cNvSpPr/>
            <p:nvPr/>
          </p:nvSpPr>
          <p:spPr>
            <a:xfrm rot="377041">
              <a:off x="8611938" y="4451568"/>
              <a:ext cx="87115" cy="344098"/>
            </a:xfrm>
            <a:custGeom>
              <a:avLst/>
              <a:gdLst/>
              <a:ahLst/>
              <a:cxnLst/>
              <a:rect l="l" t="t" r="r" b="b"/>
              <a:pathLst>
                <a:path w="2536" h="10017" extrusionOk="0">
                  <a:moveTo>
                    <a:pt x="1497" y="0"/>
                  </a:moveTo>
                  <a:cubicBezTo>
                    <a:pt x="1179" y="0"/>
                    <a:pt x="671" y="294"/>
                    <a:pt x="367" y="543"/>
                  </a:cubicBezTo>
                  <a:cubicBezTo>
                    <a:pt x="301" y="609"/>
                    <a:pt x="267" y="743"/>
                    <a:pt x="334" y="843"/>
                  </a:cubicBezTo>
                  <a:cubicBezTo>
                    <a:pt x="389" y="898"/>
                    <a:pt x="454" y="923"/>
                    <a:pt x="518" y="923"/>
                  </a:cubicBezTo>
                  <a:cubicBezTo>
                    <a:pt x="571" y="923"/>
                    <a:pt x="623" y="906"/>
                    <a:pt x="668" y="876"/>
                  </a:cubicBezTo>
                  <a:cubicBezTo>
                    <a:pt x="868" y="676"/>
                    <a:pt x="1135" y="509"/>
                    <a:pt x="1401" y="409"/>
                  </a:cubicBezTo>
                  <a:lnTo>
                    <a:pt x="1401" y="409"/>
                  </a:lnTo>
                  <a:cubicBezTo>
                    <a:pt x="1401" y="509"/>
                    <a:pt x="1368" y="576"/>
                    <a:pt x="1368" y="643"/>
                  </a:cubicBezTo>
                  <a:cubicBezTo>
                    <a:pt x="1268" y="943"/>
                    <a:pt x="1135" y="1243"/>
                    <a:pt x="1001" y="1510"/>
                  </a:cubicBezTo>
                  <a:cubicBezTo>
                    <a:pt x="734" y="2010"/>
                    <a:pt x="534" y="2411"/>
                    <a:pt x="1068" y="2878"/>
                  </a:cubicBezTo>
                  <a:lnTo>
                    <a:pt x="1568" y="3311"/>
                  </a:lnTo>
                  <a:cubicBezTo>
                    <a:pt x="1101" y="4345"/>
                    <a:pt x="968" y="5479"/>
                    <a:pt x="1168" y="6614"/>
                  </a:cubicBezTo>
                  <a:cubicBezTo>
                    <a:pt x="1301" y="7147"/>
                    <a:pt x="1435" y="7714"/>
                    <a:pt x="1635" y="8281"/>
                  </a:cubicBezTo>
                  <a:cubicBezTo>
                    <a:pt x="1935" y="9149"/>
                    <a:pt x="1969" y="9349"/>
                    <a:pt x="1568" y="9482"/>
                  </a:cubicBezTo>
                  <a:cubicBezTo>
                    <a:pt x="1473" y="9519"/>
                    <a:pt x="1374" y="9536"/>
                    <a:pt x="1276" y="9536"/>
                  </a:cubicBezTo>
                  <a:cubicBezTo>
                    <a:pt x="930" y="9536"/>
                    <a:pt x="597" y="9320"/>
                    <a:pt x="467" y="8982"/>
                  </a:cubicBezTo>
                  <a:cubicBezTo>
                    <a:pt x="424" y="8917"/>
                    <a:pt x="353" y="8881"/>
                    <a:pt x="282" y="8881"/>
                  </a:cubicBezTo>
                  <a:cubicBezTo>
                    <a:pt x="242" y="8881"/>
                    <a:pt x="203" y="8892"/>
                    <a:pt x="167" y="8915"/>
                  </a:cubicBezTo>
                  <a:cubicBezTo>
                    <a:pt x="34" y="8949"/>
                    <a:pt x="0" y="9082"/>
                    <a:pt x="34" y="9182"/>
                  </a:cubicBezTo>
                  <a:cubicBezTo>
                    <a:pt x="234" y="9649"/>
                    <a:pt x="701" y="9983"/>
                    <a:pt x="1235" y="10016"/>
                  </a:cubicBezTo>
                  <a:cubicBezTo>
                    <a:pt x="1401" y="10016"/>
                    <a:pt x="1568" y="9983"/>
                    <a:pt x="1702" y="9916"/>
                  </a:cubicBezTo>
                  <a:cubicBezTo>
                    <a:pt x="2536" y="9616"/>
                    <a:pt x="2335" y="8982"/>
                    <a:pt x="2035" y="8148"/>
                  </a:cubicBezTo>
                  <a:cubicBezTo>
                    <a:pt x="1835" y="7614"/>
                    <a:pt x="1702" y="7081"/>
                    <a:pt x="1602" y="6514"/>
                  </a:cubicBezTo>
                  <a:cubicBezTo>
                    <a:pt x="1401" y="5446"/>
                    <a:pt x="1535" y="4312"/>
                    <a:pt x="2002" y="3345"/>
                  </a:cubicBezTo>
                  <a:cubicBezTo>
                    <a:pt x="2069" y="3245"/>
                    <a:pt x="2035" y="3144"/>
                    <a:pt x="1969" y="3078"/>
                  </a:cubicBezTo>
                  <a:lnTo>
                    <a:pt x="1368" y="2544"/>
                  </a:lnTo>
                  <a:cubicBezTo>
                    <a:pt x="1101" y="2311"/>
                    <a:pt x="1135" y="2210"/>
                    <a:pt x="1368" y="1710"/>
                  </a:cubicBezTo>
                  <a:cubicBezTo>
                    <a:pt x="1535" y="1410"/>
                    <a:pt x="1668" y="1076"/>
                    <a:pt x="1768" y="776"/>
                  </a:cubicBezTo>
                  <a:cubicBezTo>
                    <a:pt x="1802" y="643"/>
                    <a:pt x="1935" y="242"/>
                    <a:pt x="1668" y="42"/>
                  </a:cubicBezTo>
                  <a:cubicBezTo>
                    <a:pt x="1622" y="13"/>
                    <a:pt x="1564" y="0"/>
                    <a:pt x="1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55"/>
          <p:cNvGrpSpPr/>
          <p:nvPr/>
        </p:nvGrpSpPr>
        <p:grpSpPr>
          <a:xfrm>
            <a:off x="487682" y="398643"/>
            <a:ext cx="984982" cy="384608"/>
            <a:chOff x="2634525" y="689425"/>
            <a:chExt cx="790325" cy="308600"/>
          </a:xfrm>
        </p:grpSpPr>
        <p:sp>
          <p:nvSpPr>
            <p:cNvPr id="1028" name="Google Shape;1028;p55"/>
            <p:cNvSpPr/>
            <p:nvPr/>
          </p:nvSpPr>
          <p:spPr>
            <a:xfrm>
              <a:off x="2634525" y="713075"/>
              <a:ext cx="139100" cy="148925"/>
            </a:xfrm>
            <a:custGeom>
              <a:avLst/>
              <a:gdLst/>
              <a:ahLst/>
              <a:cxnLst/>
              <a:rect l="l" t="t" r="r" b="b"/>
              <a:pathLst>
                <a:path w="5564" h="5957" extrusionOk="0">
                  <a:moveTo>
                    <a:pt x="2957" y="170"/>
                  </a:moveTo>
                  <a:cubicBezTo>
                    <a:pt x="3025" y="170"/>
                    <a:pt x="3094" y="205"/>
                    <a:pt x="3162" y="273"/>
                  </a:cubicBezTo>
                  <a:cubicBezTo>
                    <a:pt x="3284" y="455"/>
                    <a:pt x="3344" y="729"/>
                    <a:pt x="3253" y="942"/>
                  </a:cubicBezTo>
                  <a:cubicBezTo>
                    <a:pt x="3101" y="1854"/>
                    <a:pt x="2706" y="2705"/>
                    <a:pt x="2098" y="3373"/>
                  </a:cubicBezTo>
                  <a:cubicBezTo>
                    <a:pt x="1765" y="3754"/>
                    <a:pt x="1395" y="4060"/>
                    <a:pt x="973" y="4321"/>
                  </a:cubicBezTo>
                  <a:lnTo>
                    <a:pt x="973" y="4321"/>
                  </a:lnTo>
                  <a:cubicBezTo>
                    <a:pt x="949" y="4046"/>
                    <a:pt x="970" y="3766"/>
                    <a:pt x="1034" y="3495"/>
                  </a:cubicBezTo>
                  <a:cubicBezTo>
                    <a:pt x="1125" y="2917"/>
                    <a:pt x="1308" y="2370"/>
                    <a:pt x="1581" y="1854"/>
                  </a:cubicBezTo>
                  <a:cubicBezTo>
                    <a:pt x="1825" y="1337"/>
                    <a:pt x="2159" y="850"/>
                    <a:pt x="2584" y="425"/>
                  </a:cubicBezTo>
                  <a:cubicBezTo>
                    <a:pt x="2676" y="334"/>
                    <a:pt x="2767" y="273"/>
                    <a:pt x="2888" y="182"/>
                  </a:cubicBezTo>
                  <a:cubicBezTo>
                    <a:pt x="2911" y="174"/>
                    <a:pt x="2934" y="170"/>
                    <a:pt x="2957" y="170"/>
                  </a:cubicBezTo>
                  <a:close/>
                  <a:moveTo>
                    <a:pt x="2969" y="0"/>
                  </a:moveTo>
                  <a:cubicBezTo>
                    <a:pt x="2913" y="0"/>
                    <a:pt x="2855" y="11"/>
                    <a:pt x="2797" y="30"/>
                  </a:cubicBezTo>
                  <a:cubicBezTo>
                    <a:pt x="2645" y="91"/>
                    <a:pt x="2524" y="182"/>
                    <a:pt x="2432" y="303"/>
                  </a:cubicBezTo>
                  <a:cubicBezTo>
                    <a:pt x="1581" y="1185"/>
                    <a:pt x="1004" y="2279"/>
                    <a:pt x="822" y="3465"/>
                  </a:cubicBezTo>
                  <a:cubicBezTo>
                    <a:pt x="752" y="3777"/>
                    <a:pt x="742" y="4108"/>
                    <a:pt x="786" y="4432"/>
                  </a:cubicBezTo>
                  <a:lnTo>
                    <a:pt x="786" y="4432"/>
                  </a:lnTo>
                  <a:cubicBezTo>
                    <a:pt x="728" y="4465"/>
                    <a:pt x="669" y="4497"/>
                    <a:pt x="609" y="4528"/>
                  </a:cubicBezTo>
                  <a:cubicBezTo>
                    <a:pt x="214" y="4711"/>
                    <a:pt x="1" y="4802"/>
                    <a:pt x="1" y="4802"/>
                  </a:cubicBezTo>
                  <a:cubicBezTo>
                    <a:pt x="62" y="4802"/>
                    <a:pt x="122" y="4772"/>
                    <a:pt x="183" y="4772"/>
                  </a:cubicBezTo>
                  <a:cubicBezTo>
                    <a:pt x="335" y="4711"/>
                    <a:pt x="487" y="4650"/>
                    <a:pt x="670" y="4589"/>
                  </a:cubicBezTo>
                  <a:cubicBezTo>
                    <a:pt x="713" y="4569"/>
                    <a:pt x="757" y="4548"/>
                    <a:pt x="800" y="4527"/>
                  </a:cubicBezTo>
                  <a:lnTo>
                    <a:pt x="800" y="4527"/>
                  </a:lnTo>
                  <a:cubicBezTo>
                    <a:pt x="836" y="4737"/>
                    <a:pt x="894" y="4943"/>
                    <a:pt x="973" y="5136"/>
                  </a:cubicBezTo>
                  <a:cubicBezTo>
                    <a:pt x="1217" y="5623"/>
                    <a:pt x="1703" y="5927"/>
                    <a:pt x="2250" y="5957"/>
                  </a:cubicBezTo>
                  <a:cubicBezTo>
                    <a:pt x="2676" y="5957"/>
                    <a:pt x="3132" y="5866"/>
                    <a:pt x="3527" y="5683"/>
                  </a:cubicBezTo>
                  <a:cubicBezTo>
                    <a:pt x="4104" y="5440"/>
                    <a:pt x="4651" y="5075"/>
                    <a:pt x="5107" y="4650"/>
                  </a:cubicBezTo>
                  <a:cubicBezTo>
                    <a:pt x="5229" y="4528"/>
                    <a:pt x="5350" y="4407"/>
                    <a:pt x="5472" y="4255"/>
                  </a:cubicBezTo>
                  <a:cubicBezTo>
                    <a:pt x="5502" y="4224"/>
                    <a:pt x="5533" y="4164"/>
                    <a:pt x="5563" y="4133"/>
                  </a:cubicBezTo>
                  <a:cubicBezTo>
                    <a:pt x="5563" y="4131"/>
                    <a:pt x="5562" y="4130"/>
                    <a:pt x="5561" y="4130"/>
                  </a:cubicBezTo>
                  <a:cubicBezTo>
                    <a:pt x="5540" y="4130"/>
                    <a:pt x="5387" y="4305"/>
                    <a:pt x="5077" y="4559"/>
                  </a:cubicBezTo>
                  <a:cubicBezTo>
                    <a:pt x="4591" y="4984"/>
                    <a:pt x="4074" y="5288"/>
                    <a:pt x="3496" y="5531"/>
                  </a:cubicBezTo>
                  <a:cubicBezTo>
                    <a:pt x="3101" y="5714"/>
                    <a:pt x="2676" y="5775"/>
                    <a:pt x="2281" y="5775"/>
                  </a:cubicBezTo>
                  <a:cubicBezTo>
                    <a:pt x="1794" y="5744"/>
                    <a:pt x="1369" y="5471"/>
                    <a:pt x="1156" y="5045"/>
                  </a:cubicBezTo>
                  <a:cubicBezTo>
                    <a:pt x="1070" y="4848"/>
                    <a:pt x="1013" y="4641"/>
                    <a:pt x="985" y="4430"/>
                  </a:cubicBezTo>
                  <a:lnTo>
                    <a:pt x="985" y="4430"/>
                  </a:lnTo>
                  <a:cubicBezTo>
                    <a:pt x="2277" y="3718"/>
                    <a:pt x="3182" y="2436"/>
                    <a:pt x="3436" y="972"/>
                  </a:cubicBezTo>
                  <a:cubicBezTo>
                    <a:pt x="3466" y="850"/>
                    <a:pt x="3466" y="699"/>
                    <a:pt x="3466" y="577"/>
                  </a:cubicBezTo>
                  <a:cubicBezTo>
                    <a:pt x="3466" y="395"/>
                    <a:pt x="3405" y="243"/>
                    <a:pt x="3284" y="151"/>
                  </a:cubicBezTo>
                  <a:cubicBezTo>
                    <a:pt x="3200" y="48"/>
                    <a:pt x="3089" y="0"/>
                    <a:pt x="296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5"/>
            <p:cNvSpPr/>
            <p:nvPr/>
          </p:nvSpPr>
          <p:spPr>
            <a:xfrm>
              <a:off x="2754600" y="780675"/>
              <a:ext cx="47125" cy="72425"/>
            </a:xfrm>
            <a:custGeom>
              <a:avLst/>
              <a:gdLst/>
              <a:ahLst/>
              <a:cxnLst/>
              <a:rect l="l" t="t" r="r" b="b"/>
              <a:pathLst>
                <a:path w="1885" h="2897" extrusionOk="0">
                  <a:moveTo>
                    <a:pt x="365" y="1"/>
                  </a:moveTo>
                  <a:cubicBezTo>
                    <a:pt x="244" y="183"/>
                    <a:pt x="183" y="426"/>
                    <a:pt x="152" y="639"/>
                  </a:cubicBezTo>
                  <a:cubicBezTo>
                    <a:pt x="31" y="1186"/>
                    <a:pt x="0" y="1764"/>
                    <a:pt x="61" y="2311"/>
                  </a:cubicBezTo>
                  <a:cubicBezTo>
                    <a:pt x="92" y="2493"/>
                    <a:pt x="183" y="2675"/>
                    <a:pt x="335" y="2767"/>
                  </a:cubicBezTo>
                  <a:cubicBezTo>
                    <a:pt x="460" y="2842"/>
                    <a:pt x="585" y="2896"/>
                    <a:pt x="727" y="2896"/>
                  </a:cubicBezTo>
                  <a:cubicBezTo>
                    <a:pt x="757" y="2896"/>
                    <a:pt x="789" y="2894"/>
                    <a:pt x="821" y="2888"/>
                  </a:cubicBezTo>
                  <a:cubicBezTo>
                    <a:pt x="1095" y="2888"/>
                    <a:pt x="1338" y="2767"/>
                    <a:pt x="1520" y="2554"/>
                  </a:cubicBezTo>
                  <a:cubicBezTo>
                    <a:pt x="1703" y="2402"/>
                    <a:pt x="1824" y="2189"/>
                    <a:pt x="1885" y="1976"/>
                  </a:cubicBezTo>
                  <a:cubicBezTo>
                    <a:pt x="1885" y="1975"/>
                    <a:pt x="1884" y="1974"/>
                    <a:pt x="1883" y="1974"/>
                  </a:cubicBezTo>
                  <a:cubicBezTo>
                    <a:pt x="1867" y="1974"/>
                    <a:pt x="1716" y="2205"/>
                    <a:pt x="1429" y="2463"/>
                  </a:cubicBezTo>
                  <a:cubicBezTo>
                    <a:pt x="1247" y="2615"/>
                    <a:pt x="1034" y="2706"/>
                    <a:pt x="821" y="2706"/>
                  </a:cubicBezTo>
                  <a:cubicBezTo>
                    <a:pt x="793" y="2711"/>
                    <a:pt x="766" y="2714"/>
                    <a:pt x="740" y="2714"/>
                  </a:cubicBezTo>
                  <a:cubicBezTo>
                    <a:pt x="625" y="2714"/>
                    <a:pt x="531" y="2664"/>
                    <a:pt x="456" y="2615"/>
                  </a:cubicBezTo>
                  <a:cubicBezTo>
                    <a:pt x="335" y="2523"/>
                    <a:pt x="274" y="2402"/>
                    <a:pt x="274" y="2280"/>
                  </a:cubicBezTo>
                  <a:cubicBezTo>
                    <a:pt x="213" y="1733"/>
                    <a:pt x="213" y="1216"/>
                    <a:pt x="274" y="669"/>
                  </a:cubicBezTo>
                  <a:cubicBezTo>
                    <a:pt x="335" y="457"/>
                    <a:pt x="365" y="213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5"/>
            <p:cNvSpPr/>
            <p:nvPr/>
          </p:nvSpPr>
          <p:spPr>
            <a:xfrm>
              <a:off x="2768075" y="715500"/>
              <a:ext cx="19225" cy="18975"/>
            </a:xfrm>
            <a:custGeom>
              <a:avLst/>
              <a:gdLst/>
              <a:ahLst/>
              <a:cxnLst/>
              <a:rect l="l" t="t" r="r" b="b"/>
              <a:pathLst>
                <a:path w="769" h="759" extrusionOk="0">
                  <a:moveTo>
                    <a:pt x="331" y="164"/>
                  </a:moveTo>
                  <a:cubicBezTo>
                    <a:pt x="355" y="164"/>
                    <a:pt x="379" y="168"/>
                    <a:pt x="404" y="176"/>
                  </a:cubicBezTo>
                  <a:cubicBezTo>
                    <a:pt x="495" y="237"/>
                    <a:pt x="556" y="328"/>
                    <a:pt x="525" y="419"/>
                  </a:cubicBezTo>
                  <a:cubicBezTo>
                    <a:pt x="495" y="510"/>
                    <a:pt x="404" y="571"/>
                    <a:pt x="312" y="571"/>
                  </a:cubicBezTo>
                  <a:cubicBezTo>
                    <a:pt x="221" y="571"/>
                    <a:pt x="160" y="510"/>
                    <a:pt x="160" y="419"/>
                  </a:cubicBezTo>
                  <a:cubicBezTo>
                    <a:pt x="133" y="350"/>
                    <a:pt x="137" y="293"/>
                    <a:pt x="149" y="249"/>
                  </a:cubicBezTo>
                  <a:lnTo>
                    <a:pt x="149" y="249"/>
                  </a:lnTo>
                  <a:cubicBezTo>
                    <a:pt x="153" y="245"/>
                    <a:pt x="156" y="241"/>
                    <a:pt x="160" y="237"/>
                  </a:cubicBezTo>
                  <a:cubicBezTo>
                    <a:pt x="205" y="192"/>
                    <a:pt x="266" y="164"/>
                    <a:pt x="331" y="164"/>
                  </a:cubicBezTo>
                  <a:close/>
                  <a:moveTo>
                    <a:pt x="343" y="0"/>
                  </a:moveTo>
                  <a:cubicBezTo>
                    <a:pt x="235" y="0"/>
                    <a:pt x="136" y="57"/>
                    <a:pt x="69" y="146"/>
                  </a:cubicBezTo>
                  <a:cubicBezTo>
                    <a:pt x="8" y="237"/>
                    <a:pt x="1" y="328"/>
                    <a:pt x="12" y="393"/>
                  </a:cubicBezTo>
                  <a:lnTo>
                    <a:pt x="12" y="393"/>
                  </a:lnTo>
                  <a:cubicBezTo>
                    <a:pt x="10" y="412"/>
                    <a:pt x="8" y="431"/>
                    <a:pt x="8" y="450"/>
                  </a:cubicBezTo>
                  <a:cubicBezTo>
                    <a:pt x="8" y="602"/>
                    <a:pt x="130" y="723"/>
                    <a:pt x="312" y="753"/>
                  </a:cubicBezTo>
                  <a:cubicBezTo>
                    <a:pt x="331" y="757"/>
                    <a:pt x="350" y="758"/>
                    <a:pt x="368" y="758"/>
                  </a:cubicBezTo>
                  <a:cubicBezTo>
                    <a:pt x="531" y="758"/>
                    <a:pt x="683" y="641"/>
                    <a:pt x="738" y="450"/>
                  </a:cubicBezTo>
                  <a:cubicBezTo>
                    <a:pt x="768" y="267"/>
                    <a:pt x="647" y="85"/>
                    <a:pt x="464" y="24"/>
                  </a:cubicBezTo>
                  <a:cubicBezTo>
                    <a:pt x="424" y="8"/>
                    <a:pt x="383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5"/>
            <p:cNvSpPr/>
            <p:nvPr/>
          </p:nvSpPr>
          <p:spPr>
            <a:xfrm>
              <a:off x="2804750" y="785225"/>
              <a:ext cx="134525" cy="90475"/>
            </a:xfrm>
            <a:custGeom>
              <a:avLst/>
              <a:gdLst/>
              <a:ahLst/>
              <a:cxnLst/>
              <a:rect l="l" t="t" r="r" b="b"/>
              <a:pathLst>
                <a:path w="5381" h="3619" extrusionOk="0">
                  <a:moveTo>
                    <a:pt x="4225" y="1"/>
                  </a:moveTo>
                  <a:cubicBezTo>
                    <a:pt x="4104" y="1"/>
                    <a:pt x="3982" y="62"/>
                    <a:pt x="3891" y="123"/>
                  </a:cubicBezTo>
                  <a:cubicBezTo>
                    <a:pt x="3739" y="275"/>
                    <a:pt x="3587" y="457"/>
                    <a:pt x="3466" y="670"/>
                  </a:cubicBezTo>
                  <a:cubicBezTo>
                    <a:pt x="3068" y="1266"/>
                    <a:pt x="2783" y="1942"/>
                    <a:pt x="2634" y="2652"/>
                  </a:cubicBezTo>
                  <a:lnTo>
                    <a:pt x="2634" y="2652"/>
                  </a:lnTo>
                  <a:cubicBezTo>
                    <a:pt x="2618" y="2547"/>
                    <a:pt x="2601" y="2443"/>
                    <a:pt x="2584" y="2341"/>
                  </a:cubicBezTo>
                  <a:cubicBezTo>
                    <a:pt x="2523" y="2068"/>
                    <a:pt x="2463" y="1825"/>
                    <a:pt x="2371" y="1582"/>
                  </a:cubicBezTo>
                  <a:cubicBezTo>
                    <a:pt x="2311" y="1338"/>
                    <a:pt x="2219" y="1095"/>
                    <a:pt x="2067" y="882"/>
                  </a:cubicBezTo>
                  <a:cubicBezTo>
                    <a:pt x="2007" y="761"/>
                    <a:pt x="1885" y="670"/>
                    <a:pt x="1733" y="639"/>
                  </a:cubicBezTo>
                  <a:cubicBezTo>
                    <a:pt x="1687" y="616"/>
                    <a:pt x="1636" y="606"/>
                    <a:pt x="1584" y="606"/>
                  </a:cubicBezTo>
                  <a:cubicBezTo>
                    <a:pt x="1500" y="606"/>
                    <a:pt x="1413" y="632"/>
                    <a:pt x="1338" y="670"/>
                  </a:cubicBezTo>
                  <a:cubicBezTo>
                    <a:pt x="1125" y="822"/>
                    <a:pt x="943" y="1004"/>
                    <a:pt x="821" y="1217"/>
                  </a:cubicBezTo>
                  <a:cubicBezTo>
                    <a:pt x="554" y="1584"/>
                    <a:pt x="351" y="1998"/>
                    <a:pt x="212" y="2437"/>
                  </a:cubicBezTo>
                  <a:lnTo>
                    <a:pt x="212" y="2437"/>
                  </a:lnTo>
                  <a:cubicBezTo>
                    <a:pt x="233" y="1945"/>
                    <a:pt x="244" y="1514"/>
                    <a:pt x="244" y="1156"/>
                  </a:cubicBezTo>
                  <a:lnTo>
                    <a:pt x="244" y="518"/>
                  </a:lnTo>
                  <a:cubicBezTo>
                    <a:pt x="396" y="487"/>
                    <a:pt x="365" y="305"/>
                    <a:pt x="244" y="305"/>
                  </a:cubicBezTo>
                  <a:cubicBezTo>
                    <a:pt x="92" y="305"/>
                    <a:pt x="61" y="487"/>
                    <a:pt x="213" y="518"/>
                  </a:cubicBezTo>
                  <a:lnTo>
                    <a:pt x="152" y="1156"/>
                  </a:lnTo>
                  <a:cubicBezTo>
                    <a:pt x="122" y="1764"/>
                    <a:pt x="61" y="2554"/>
                    <a:pt x="0" y="3527"/>
                  </a:cubicBezTo>
                  <a:cubicBezTo>
                    <a:pt x="0" y="3533"/>
                    <a:pt x="1" y="3539"/>
                    <a:pt x="1" y="3545"/>
                  </a:cubicBezTo>
                  <a:lnTo>
                    <a:pt x="1" y="3545"/>
                  </a:lnTo>
                  <a:cubicBezTo>
                    <a:pt x="1" y="3549"/>
                    <a:pt x="1" y="3553"/>
                    <a:pt x="0" y="3557"/>
                  </a:cubicBezTo>
                  <a:lnTo>
                    <a:pt x="3" y="3557"/>
                  </a:lnTo>
                  <a:cubicBezTo>
                    <a:pt x="12" y="3598"/>
                    <a:pt x="36" y="3618"/>
                    <a:pt x="61" y="3618"/>
                  </a:cubicBezTo>
                  <a:cubicBezTo>
                    <a:pt x="111" y="3618"/>
                    <a:pt x="140" y="3598"/>
                    <a:pt x="149" y="3557"/>
                  </a:cubicBezTo>
                  <a:lnTo>
                    <a:pt x="152" y="3557"/>
                  </a:lnTo>
                  <a:cubicBezTo>
                    <a:pt x="155" y="3521"/>
                    <a:pt x="157" y="3485"/>
                    <a:pt x="159" y="3449"/>
                  </a:cubicBezTo>
                  <a:lnTo>
                    <a:pt x="159" y="3449"/>
                  </a:lnTo>
                  <a:cubicBezTo>
                    <a:pt x="231" y="2685"/>
                    <a:pt x="502" y="1925"/>
                    <a:pt x="943" y="1308"/>
                  </a:cubicBezTo>
                  <a:cubicBezTo>
                    <a:pt x="1064" y="1126"/>
                    <a:pt x="1216" y="974"/>
                    <a:pt x="1399" y="852"/>
                  </a:cubicBezTo>
                  <a:cubicBezTo>
                    <a:pt x="1463" y="809"/>
                    <a:pt x="1536" y="789"/>
                    <a:pt x="1606" y="789"/>
                  </a:cubicBezTo>
                  <a:cubicBezTo>
                    <a:pt x="1734" y="789"/>
                    <a:pt x="1857" y="856"/>
                    <a:pt x="1915" y="974"/>
                  </a:cubicBezTo>
                  <a:cubicBezTo>
                    <a:pt x="2007" y="1186"/>
                    <a:pt x="2098" y="1399"/>
                    <a:pt x="2189" y="1642"/>
                  </a:cubicBezTo>
                  <a:cubicBezTo>
                    <a:pt x="2250" y="1886"/>
                    <a:pt x="2311" y="2129"/>
                    <a:pt x="2371" y="2372"/>
                  </a:cubicBezTo>
                  <a:cubicBezTo>
                    <a:pt x="2432" y="2737"/>
                    <a:pt x="2493" y="3101"/>
                    <a:pt x="2493" y="3466"/>
                  </a:cubicBezTo>
                  <a:cubicBezTo>
                    <a:pt x="2493" y="3527"/>
                    <a:pt x="2546" y="3557"/>
                    <a:pt x="2599" y="3557"/>
                  </a:cubicBezTo>
                  <a:cubicBezTo>
                    <a:pt x="2652" y="3557"/>
                    <a:pt x="2706" y="3527"/>
                    <a:pt x="2706" y="3466"/>
                  </a:cubicBezTo>
                  <a:cubicBezTo>
                    <a:pt x="2766" y="2493"/>
                    <a:pt x="3070" y="1551"/>
                    <a:pt x="3618" y="730"/>
                  </a:cubicBezTo>
                  <a:cubicBezTo>
                    <a:pt x="3709" y="548"/>
                    <a:pt x="3861" y="396"/>
                    <a:pt x="4013" y="244"/>
                  </a:cubicBezTo>
                  <a:cubicBezTo>
                    <a:pt x="4073" y="183"/>
                    <a:pt x="4149" y="153"/>
                    <a:pt x="4229" y="153"/>
                  </a:cubicBezTo>
                  <a:cubicBezTo>
                    <a:pt x="4309" y="153"/>
                    <a:pt x="4393" y="183"/>
                    <a:pt x="4469" y="244"/>
                  </a:cubicBezTo>
                  <a:cubicBezTo>
                    <a:pt x="4712" y="487"/>
                    <a:pt x="4621" y="913"/>
                    <a:pt x="4681" y="1247"/>
                  </a:cubicBezTo>
                  <a:cubicBezTo>
                    <a:pt x="4742" y="1764"/>
                    <a:pt x="4864" y="2281"/>
                    <a:pt x="5077" y="2797"/>
                  </a:cubicBezTo>
                  <a:cubicBezTo>
                    <a:pt x="5168" y="2949"/>
                    <a:pt x="5229" y="3071"/>
                    <a:pt x="5289" y="3162"/>
                  </a:cubicBezTo>
                  <a:cubicBezTo>
                    <a:pt x="5320" y="3253"/>
                    <a:pt x="5381" y="3284"/>
                    <a:pt x="5381" y="3284"/>
                  </a:cubicBezTo>
                  <a:cubicBezTo>
                    <a:pt x="5381" y="3284"/>
                    <a:pt x="5289" y="3101"/>
                    <a:pt x="5168" y="2737"/>
                  </a:cubicBezTo>
                  <a:cubicBezTo>
                    <a:pt x="4985" y="2250"/>
                    <a:pt x="4864" y="1734"/>
                    <a:pt x="4833" y="1217"/>
                  </a:cubicBezTo>
                  <a:cubicBezTo>
                    <a:pt x="4803" y="1065"/>
                    <a:pt x="4803" y="882"/>
                    <a:pt x="4803" y="700"/>
                  </a:cubicBezTo>
                  <a:cubicBezTo>
                    <a:pt x="4803" y="487"/>
                    <a:pt x="4712" y="275"/>
                    <a:pt x="4560" y="123"/>
                  </a:cubicBezTo>
                  <a:cubicBezTo>
                    <a:pt x="4469" y="31"/>
                    <a:pt x="4347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5"/>
            <p:cNvSpPr/>
            <p:nvPr/>
          </p:nvSpPr>
          <p:spPr>
            <a:xfrm>
              <a:off x="2662650" y="896950"/>
              <a:ext cx="76025" cy="101075"/>
            </a:xfrm>
            <a:custGeom>
              <a:avLst/>
              <a:gdLst/>
              <a:ahLst/>
              <a:cxnLst/>
              <a:rect l="l" t="t" r="r" b="b"/>
              <a:pathLst>
                <a:path w="3041" h="4043" extrusionOk="0">
                  <a:moveTo>
                    <a:pt x="0" y="0"/>
                  </a:moveTo>
                  <a:cubicBezTo>
                    <a:pt x="0" y="91"/>
                    <a:pt x="0" y="183"/>
                    <a:pt x="0" y="304"/>
                  </a:cubicBezTo>
                  <a:cubicBezTo>
                    <a:pt x="31" y="486"/>
                    <a:pt x="31" y="760"/>
                    <a:pt x="61" y="1125"/>
                  </a:cubicBezTo>
                  <a:cubicBezTo>
                    <a:pt x="183" y="2067"/>
                    <a:pt x="335" y="3040"/>
                    <a:pt x="517" y="3982"/>
                  </a:cubicBezTo>
                  <a:cubicBezTo>
                    <a:pt x="548" y="4012"/>
                    <a:pt x="578" y="4043"/>
                    <a:pt x="608" y="4043"/>
                  </a:cubicBezTo>
                  <a:cubicBezTo>
                    <a:pt x="669" y="4043"/>
                    <a:pt x="700" y="4012"/>
                    <a:pt x="700" y="3952"/>
                  </a:cubicBezTo>
                  <a:cubicBezTo>
                    <a:pt x="730" y="3374"/>
                    <a:pt x="760" y="2797"/>
                    <a:pt x="852" y="2249"/>
                  </a:cubicBezTo>
                  <a:cubicBezTo>
                    <a:pt x="912" y="1854"/>
                    <a:pt x="1034" y="1520"/>
                    <a:pt x="1186" y="1155"/>
                  </a:cubicBezTo>
                  <a:cubicBezTo>
                    <a:pt x="1247" y="1094"/>
                    <a:pt x="1277" y="1003"/>
                    <a:pt x="1338" y="942"/>
                  </a:cubicBezTo>
                  <a:cubicBezTo>
                    <a:pt x="1368" y="851"/>
                    <a:pt x="1399" y="851"/>
                    <a:pt x="1429" y="851"/>
                  </a:cubicBezTo>
                  <a:cubicBezTo>
                    <a:pt x="1459" y="882"/>
                    <a:pt x="1520" y="942"/>
                    <a:pt x="1520" y="1003"/>
                  </a:cubicBezTo>
                  <a:cubicBezTo>
                    <a:pt x="1551" y="1094"/>
                    <a:pt x="1551" y="1186"/>
                    <a:pt x="1581" y="1246"/>
                  </a:cubicBezTo>
                  <a:cubicBezTo>
                    <a:pt x="1642" y="1854"/>
                    <a:pt x="1763" y="2462"/>
                    <a:pt x="1915" y="3070"/>
                  </a:cubicBezTo>
                  <a:cubicBezTo>
                    <a:pt x="1976" y="3313"/>
                    <a:pt x="2067" y="3587"/>
                    <a:pt x="2311" y="3678"/>
                  </a:cubicBezTo>
                  <a:cubicBezTo>
                    <a:pt x="2338" y="3682"/>
                    <a:pt x="2365" y="3684"/>
                    <a:pt x="2391" y="3684"/>
                  </a:cubicBezTo>
                  <a:cubicBezTo>
                    <a:pt x="2569" y="3684"/>
                    <a:pt x="2721" y="3598"/>
                    <a:pt x="2827" y="3465"/>
                  </a:cubicBezTo>
                  <a:cubicBezTo>
                    <a:pt x="2918" y="3374"/>
                    <a:pt x="2979" y="3283"/>
                    <a:pt x="3010" y="3161"/>
                  </a:cubicBezTo>
                  <a:cubicBezTo>
                    <a:pt x="3040" y="3131"/>
                    <a:pt x="3040" y="3100"/>
                    <a:pt x="3040" y="3070"/>
                  </a:cubicBezTo>
                  <a:cubicBezTo>
                    <a:pt x="3040" y="3068"/>
                    <a:pt x="3040" y="3067"/>
                    <a:pt x="3039" y="3067"/>
                  </a:cubicBezTo>
                  <a:cubicBezTo>
                    <a:pt x="3030" y="3067"/>
                    <a:pt x="2963" y="3236"/>
                    <a:pt x="2766" y="3404"/>
                  </a:cubicBezTo>
                  <a:cubicBezTo>
                    <a:pt x="2691" y="3505"/>
                    <a:pt x="2553" y="3564"/>
                    <a:pt x="2421" y="3564"/>
                  </a:cubicBezTo>
                  <a:cubicBezTo>
                    <a:pt x="2394" y="3564"/>
                    <a:pt x="2367" y="3562"/>
                    <a:pt x="2341" y="3556"/>
                  </a:cubicBezTo>
                  <a:cubicBezTo>
                    <a:pt x="2189" y="3496"/>
                    <a:pt x="2098" y="3283"/>
                    <a:pt x="2037" y="3040"/>
                  </a:cubicBezTo>
                  <a:cubicBezTo>
                    <a:pt x="1915" y="2432"/>
                    <a:pt x="1824" y="1824"/>
                    <a:pt x="1733" y="1216"/>
                  </a:cubicBezTo>
                  <a:cubicBezTo>
                    <a:pt x="1733" y="1125"/>
                    <a:pt x="1733" y="1034"/>
                    <a:pt x="1703" y="942"/>
                  </a:cubicBezTo>
                  <a:cubicBezTo>
                    <a:pt x="1672" y="851"/>
                    <a:pt x="1611" y="730"/>
                    <a:pt x="1490" y="669"/>
                  </a:cubicBezTo>
                  <a:cubicBezTo>
                    <a:pt x="1459" y="654"/>
                    <a:pt x="1429" y="646"/>
                    <a:pt x="1395" y="646"/>
                  </a:cubicBezTo>
                  <a:cubicBezTo>
                    <a:pt x="1361" y="646"/>
                    <a:pt x="1323" y="654"/>
                    <a:pt x="1277" y="669"/>
                  </a:cubicBezTo>
                  <a:cubicBezTo>
                    <a:pt x="1247" y="699"/>
                    <a:pt x="1186" y="760"/>
                    <a:pt x="1156" y="821"/>
                  </a:cubicBezTo>
                  <a:cubicBezTo>
                    <a:pt x="1095" y="912"/>
                    <a:pt x="1064" y="973"/>
                    <a:pt x="1034" y="1064"/>
                  </a:cubicBezTo>
                  <a:cubicBezTo>
                    <a:pt x="852" y="1429"/>
                    <a:pt x="730" y="1824"/>
                    <a:pt x="669" y="2219"/>
                  </a:cubicBezTo>
                  <a:cubicBezTo>
                    <a:pt x="618" y="2543"/>
                    <a:pt x="576" y="2868"/>
                    <a:pt x="550" y="3192"/>
                  </a:cubicBezTo>
                  <a:lnTo>
                    <a:pt x="550" y="3192"/>
                  </a:lnTo>
                  <a:cubicBezTo>
                    <a:pt x="390" y="2374"/>
                    <a:pt x="277" y="1661"/>
                    <a:pt x="183" y="1094"/>
                  </a:cubicBezTo>
                  <a:cubicBezTo>
                    <a:pt x="152" y="730"/>
                    <a:pt x="92" y="36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5"/>
            <p:cNvSpPr/>
            <p:nvPr/>
          </p:nvSpPr>
          <p:spPr>
            <a:xfrm>
              <a:off x="2780425" y="950625"/>
              <a:ext cx="82850" cy="11200"/>
            </a:xfrm>
            <a:custGeom>
              <a:avLst/>
              <a:gdLst/>
              <a:ahLst/>
              <a:cxnLst/>
              <a:rect l="l" t="t" r="r" b="b"/>
              <a:pathLst>
                <a:path w="3314" h="448" extrusionOk="0">
                  <a:moveTo>
                    <a:pt x="2922" y="0"/>
                  </a:moveTo>
                  <a:cubicBezTo>
                    <a:pt x="2496" y="0"/>
                    <a:pt x="2060" y="40"/>
                    <a:pt x="1642" y="133"/>
                  </a:cubicBezTo>
                  <a:cubicBezTo>
                    <a:pt x="1095" y="163"/>
                    <a:pt x="548" y="285"/>
                    <a:pt x="1" y="437"/>
                  </a:cubicBezTo>
                  <a:cubicBezTo>
                    <a:pt x="130" y="444"/>
                    <a:pt x="261" y="448"/>
                    <a:pt x="393" y="448"/>
                  </a:cubicBezTo>
                  <a:cubicBezTo>
                    <a:pt x="819" y="448"/>
                    <a:pt x="1255" y="408"/>
                    <a:pt x="1673" y="315"/>
                  </a:cubicBezTo>
                  <a:cubicBezTo>
                    <a:pt x="2220" y="285"/>
                    <a:pt x="2797" y="163"/>
                    <a:pt x="3314" y="11"/>
                  </a:cubicBezTo>
                  <a:cubicBezTo>
                    <a:pt x="3185" y="4"/>
                    <a:pt x="3054" y="0"/>
                    <a:pt x="29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5"/>
            <p:cNvSpPr/>
            <p:nvPr/>
          </p:nvSpPr>
          <p:spPr>
            <a:xfrm>
              <a:off x="2813100" y="922775"/>
              <a:ext cx="53225" cy="58550"/>
            </a:xfrm>
            <a:custGeom>
              <a:avLst/>
              <a:gdLst/>
              <a:ahLst/>
              <a:cxnLst/>
              <a:rect l="l" t="t" r="r" b="b"/>
              <a:pathLst>
                <a:path w="2129" h="2342" extrusionOk="0">
                  <a:moveTo>
                    <a:pt x="1" y="1"/>
                  </a:moveTo>
                  <a:cubicBezTo>
                    <a:pt x="485" y="545"/>
                    <a:pt x="1090" y="939"/>
                    <a:pt x="1785" y="1183"/>
                  </a:cubicBezTo>
                  <a:lnTo>
                    <a:pt x="1785" y="1183"/>
                  </a:lnTo>
                  <a:cubicBezTo>
                    <a:pt x="1445" y="1376"/>
                    <a:pt x="1133" y="1610"/>
                    <a:pt x="882" y="1885"/>
                  </a:cubicBezTo>
                  <a:cubicBezTo>
                    <a:pt x="761" y="2007"/>
                    <a:pt x="639" y="2159"/>
                    <a:pt x="578" y="2341"/>
                  </a:cubicBezTo>
                  <a:cubicBezTo>
                    <a:pt x="1004" y="1916"/>
                    <a:pt x="1521" y="1551"/>
                    <a:pt x="2068" y="1247"/>
                  </a:cubicBezTo>
                  <a:cubicBezTo>
                    <a:pt x="2098" y="1247"/>
                    <a:pt x="2129" y="1216"/>
                    <a:pt x="2129" y="1186"/>
                  </a:cubicBezTo>
                  <a:cubicBezTo>
                    <a:pt x="2129" y="1156"/>
                    <a:pt x="2129" y="1095"/>
                    <a:pt x="2068" y="1064"/>
                  </a:cubicBezTo>
                  <a:lnTo>
                    <a:pt x="1855" y="1004"/>
                  </a:lnTo>
                  <a:cubicBezTo>
                    <a:pt x="1217" y="700"/>
                    <a:pt x="609" y="3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5"/>
            <p:cNvSpPr/>
            <p:nvPr/>
          </p:nvSpPr>
          <p:spPr>
            <a:xfrm>
              <a:off x="2888325" y="910625"/>
              <a:ext cx="146700" cy="68400"/>
            </a:xfrm>
            <a:custGeom>
              <a:avLst/>
              <a:gdLst/>
              <a:ahLst/>
              <a:cxnLst/>
              <a:rect l="l" t="t" r="r" b="b"/>
              <a:pathLst>
                <a:path w="5868" h="2736" extrusionOk="0">
                  <a:moveTo>
                    <a:pt x="1247" y="608"/>
                  </a:moveTo>
                  <a:cubicBezTo>
                    <a:pt x="1703" y="639"/>
                    <a:pt x="2098" y="1003"/>
                    <a:pt x="2433" y="1307"/>
                  </a:cubicBezTo>
                  <a:cubicBezTo>
                    <a:pt x="2531" y="1398"/>
                    <a:pt x="2632" y="1481"/>
                    <a:pt x="2735" y="1559"/>
                  </a:cubicBezTo>
                  <a:lnTo>
                    <a:pt x="2735" y="1559"/>
                  </a:lnTo>
                  <a:cubicBezTo>
                    <a:pt x="2695" y="1597"/>
                    <a:pt x="2656" y="1635"/>
                    <a:pt x="2615" y="1672"/>
                  </a:cubicBezTo>
                  <a:cubicBezTo>
                    <a:pt x="2372" y="1915"/>
                    <a:pt x="2098" y="2158"/>
                    <a:pt x="1825" y="2341"/>
                  </a:cubicBezTo>
                  <a:cubicBezTo>
                    <a:pt x="1642" y="2462"/>
                    <a:pt x="1490" y="2523"/>
                    <a:pt x="1278" y="2553"/>
                  </a:cubicBezTo>
                  <a:cubicBezTo>
                    <a:pt x="1095" y="2553"/>
                    <a:pt x="913" y="2523"/>
                    <a:pt x="730" y="2432"/>
                  </a:cubicBezTo>
                  <a:cubicBezTo>
                    <a:pt x="335" y="2219"/>
                    <a:pt x="153" y="1794"/>
                    <a:pt x="244" y="1368"/>
                  </a:cubicBezTo>
                  <a:cubicBezTo>
                    <a:pt x="366" y="912"/>
                    <a:pt x="791" y="608"/>
                    <a:pt x="1247" y="608"/>
                  </a:cubicBezTo>
                  <a:close/>
                  <a:moveTo>
                    <a:pt x="3952" y="0"/>
                  </a:moveTo>
                  <a:cubicBezTo>
                    <a:pt x="3952" y="0"/>
                    <a:pt x="3831" y="183"/>
                    <a:pt x="3618" y="487"/>
                  </a:cubicBezTo>
                  <a:cubicBezTo>
                    <a:pt x="3404" y="820"/>
                    <a:pt x="3152" y="1134"/>
                    <a:pt x="2864" y="1430"/>
                  </a:cubicBezTo>
                  <a:lnTo>
                    <a:pt x="2864" y="1430"/>
                  </a:lnTo>
                  <a:cubicBezTo>
                    <a:pt x="2765" y="1354"/>
                    <a:pt x="2671" y="1272"/>
                    <a:pt x="2585" y="1186"/>
                  </a:cubicBezTo>
                  <a:cubicBezTo>
                    <a:pt x="2402" y="1003"/>
                    <a:pt x="2189" y="851"/>
                    <a:pt x="2007" y="699"/>
                  </a:cubicBezTo>
                  <a:cubicBezTo>
                    <a:pt x="1794" y="547"/>
                    <a:pt x="1521" y="456"/>
                    <a:pt x="1278" y="426"/>
                  </a:cubicBezTo>
                  <a:cubicBezTo>
                    <a:pt x="1255" y="425"/>
                    <a:pt x="1233" y="424"/>
                    <a:pt x="1211" y="424"/>
                  </a:cubicBezTo>
                  <a:cubicBezTo>
                    <a:pt x="663" y="424"/>
                    <a:pt x="208" y="781"/>
                    <a:pt x="62" y="1307"/>
                  </a:cubicBezTo>
                  <a:cubicBezTo>
                    <a:pt x="1" y="1550"/>
                    <a:pt x="1" y="1824"/>
                    <a:pt x="153" y="2067"/>
                  </a:cubicBezTo>
                  <a:cubicBezTo>
                    <a:pt x="244" y="2280"/>
                    <a:pt x="427" y="2462"/>
                    <a:pt x="639" y="2584"/>
                  </a:cubicBezTo>
                  <a:cubicBezTo>
                    <a:pt x="852" y="2705"/>
                    <a:pt x="1065" y="2736"/>
                    <a:pt x="1308" y="2736"/>
                  </a:cubicBezTo>
                  <a:cubicBezTo>
                    <a:pt x="1521" y="2705"/>
                    <a:pt x="1734" y="2614"/>
                    <a:pt x="1886" y="2493"/>
                  </a:cubicBezTo>
                  <a:cubicBezTo>
                    <a:pt x="2189" y="2280"/>
                    <a:pt x="2463" y="2037"/>
                    <a:pt x="2737" y="1763"/>
                  </a:cubicBezTo>
                  <a:cubicBezTo>
                    <a:pt x="2776" y="1724"/>
                    <a:pt x="2814" y="1684"/>
                    <a:pt x="2852" y="1644"/>
                  </a:cubicBezTo>
                  <a:lnTo>
                    <a:pt x="2852" y="1644"/>
                  </a:lnTo>
                  <a:cubicBezTo>
                    <a:pt x="3095" y="1814"/>
                    <a:pt x="3351" y="1953"/>
                    <a:pt x="3618" y="2067"/>
                  </a:cubicBezTo>
                  <a:cubicBezTo>
                    <a:pt x="3855" y="2177"/>
                    <a:pt x="4114" y="2231"/>
                    <a:pt x="4375" y="2231"/>
                  </a:cubicBezTo>
                  <a:cubicBezTo>
                    <a:pt x="4549" y="2231"/>
                    <a:pt x="4724" y="2207"/>
                    <a:pt x="4895" y="2158"/>
                  </a:cubicBezTo>
                  <a:cubicBezTo>
                    <a:pt x="5290" y="2067"/>
                    <a:pt x="5594" y="1794"/>
                    <a:pt x="5746" y="1429"/>
                  </a:cubicBezTo>
                  <a:cubicBezTo>
                    <a:pt x="5867" y="1125"/>
                    <a:pt x="5807" y="791"/>
                    <a:pt x="5624" y="517"/>
                  </a:cubicBezTo>
                  <a:cubicBezTo>
                    <a:pt x="5488" y="353"/>
                    <a:pt x="5278" y="239"/>
                    <a:pt x="5061" y="239"/>
                  </a:cubicBezTo>
                  <a:cubicBezTo>
                    <a:pt x="5036" y="239"/>
                    <a:pt x="5011" y="240"/>
                    <a:pt x="4986" y="243"/>
                  </a:cubicBezTo>
                  <a:cubicBezTo>
                    <a:pt x="4959" y="238"/>
                    <a:pt x="4933" y="236"/>
                    <a:pt x="4908" y="236"/>
                  </a:cubicBezTo>
                  <a:cubicBezTo>
                    <a:pt x="4791" y="236"/>
                    <a:pt x="4691" y="290"/>
                    <a:pt x="4591" y="365"/>
                  </a:cubicBezTo>
                  <a:cubicBezTo>
                    <a:pt x="4530" y="395"/>
                    <a:pt x="4500" y="456"/>
                    <a:pt x="4500" y="487"/>
                  </a:cubicBezTo>
                  <a:cubicBezTo>
                    <a:pt x="4621" y="365"/>
                    <a:pt x="4804" y="304"/>
                    <a:pt x="5016" y="304"/>
                  </a:cubicBezTo>
                  <a:cubicBezTo>
                    <a:pt x="5229" y="335"/>
                    <a:pt x="5411" y="426"/>
                    <a:pt x="5563" y="608"/>
                  </a:cubicBezTo>
                  <a:cubicBezTo>
                    <a:pt x="5715" y="821"/>
                    <a:pt x="5715" y="1125"/>
                    <a:pt x="5624" y="1398"/>
                  </a:cubicBezTo>
                  <a:cubicBezTo>
                    <a:pt x="5472" y="1702"/>
                    <a:pt x="5199" y="1946"/>
                    <a:pt x="4864" y="2006"/>
                  </a:cubicBezTo>
                  <a:cubicBezTo>
                    <a:pt x="4716" y="2041"/>
                    <a:pt x="4564" y="2058"/>
                    <a:pt x="4412" y="2058"/>
                  </a:cubicBezTo>
                  <a:cubicBezTo>
                    <a:pt x="4159" y="2058"/>
                    <a:pt x="3907" y="2010"/>
                    <a:pt x="3679" y="1915"/>
                  </a:cubicBezTo>
                  <a:cubicBezTo>
                    <a:pt x="3436" y="1803"/>
                    <a:pt x="3194" y="1668"/>
                    <a:pt x="2972" y="1510"/>
                  </a:cubicBezTo>
                  <a:lnTo>
                    <a:pt x="2972" y="1510"/>
                  </a:lnTo>
                  <a:cubicBezTo>
                    <a:pt x="3235" y="1207"/>
                    <a:pt x="3466" y="871"/>
                    <a:pt x="3679" y="517"/>
                  </a:cubicBezTo>
                  <a:cubicBezTo>
                    <a:pt x="3800" y="365"/>
                    <a:pt x="3861" y="243"/>
                    <a:pt x="3892" y="152"/>
                  </a:cubicBezTo>
                  <a:cubicBezTo>
                    <a:pt x="3952" y="61"/>
                    <a:pt x="3952" y="0"/>
                    <a:pt x="395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5"/>
            <p:cNvSpPr/>
            <p:nvPr/>
          </p:nvSpPr>
          <p:spPr>
            <a:xfrm>
              <a:off x="3074500" y="853625"/>
              <a:ext cx="350350" cy="4575"/>
            </a:xfrm>
            <a:custGeom>
              <a:avLst/>
              <a:gdLst/>
              <a:ahLst/>
              <a:cxnLst/>
              <a:rect l="l" t="t" r="r" b="b"/>
              <a:pathLst>
                <a:path w="14014" h="183" extrusionOk="0">
                  <a:moveTo>
                    <a:pt x="6992" y="1"/>
                  </a:moveTo>
                  <a:cubicBezTo>
                    <a:pt x="3132" y="1"/>
                    <a:pt x="1" y="31"/>
                    <a:pt x="1" y="92"/>
                  </a:cubicBezTo>
                  <a:cubicBezTo>
                    <a:pt x="1" y="153"/>
                    <a:pt x="3132" y="183"/>
                    <a:pt x="6992" y="183"/>
                  </a:cubicBezTo>
                  <a:cubicBezTo>
                    <a:pt x="10883" y="183"/>
                    <a:pt x="14013" y="153"/>
                    <a:pt x="14013" y="92"/>
                  </a:cubicBezTo>
                  <a:cubicBezTo>
                    <a:pt x="14013" y="31"/>
                    <a:pt x="10883" y="1"/>
                    <a:pt x="699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5"/>
            <p:cNvSpPr/>
            <p:nvPr/>
          </p:nvSpPr>
          <p:spPr>
            <a:xfrm>
              <a:off x="3062350" y="726725"/>
              <a:ext cx="75250" cy="81325"/>
            </a:xfrm>
            <a:custGeom>
              <a:avLst/>
              <a:gdLst/>
              <a:ahLst/>
              <a:cxnLst/>
              <a:rect l="l" t="t" r="r" b="b"/>
              <a:pathLst>
                <a:path w="3010" h="3253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304"/>
                    <a:pt x="153" y="578"/>
                    <a:pt x="244" y="882"/>
                  </a:cubicBezTo>
                  <a:cubicBezTo>
                    <a:pt x="426" y="1429"/>
                    <a:pt x="639" y="2219"/>
                    <a:pt x="821" y="3131"/>
                  </a:cubicBezTo>
                  <a:cubicBezTo>
                    <a:pt x="852" y="3162"/>
                    <a:pt x="882" y="3192"/>
                    <a:pt x="912" y="3192"/>
                  </a:cubicBezTo>
                  <a:cubicBezTo>
                    <a:pt x="924" y="3198"/>
                    <a:pt x="935" y="3200"/>
                    <a:pt x="944" y="3200"/>
                  </a:cubicBezTo>
                  <a:cubicBezTo>
                    <a:pt x="985" y="3200"/>
                    <a:pt x="1009" y="3156"/>
                    <a:pt x="1034" y="3131"/>
                  </a:cubicBezTo>
                  <a:cubicBezTo>
                    <a:pt x="1064" y="2858"/>
                    <a:pt x="1156" y="2584"/>
                    <a:pt x="1216" y="2341"/>
                  </a:cubicBezTo>
                  <a:cubicBezTo>
                    <a:pt x="1308" y="2067"/>
                    <a:pt x="1429" y="1824"/>
                    <a:pt x="1520" y="1581"/>
                  </a:cubicBezTo>
                  <a:cubicBezTo>
                    <a:pt x="1581" y="1460"/>
                    <a:pt x="1642" y="1338"/>
                    <a:pt x="1703" y="1247"/>
                  </a:cubicBezTo>
                  <a:cubicBezTo>
                    <a:pt x="1764" y="1156"/>
                    <a:pt x="1855" y="1125"/>
                    <a:pt x="1916" y="1125"/>
                  </a:cubicBezTo>
                  <a:cubicBezTo>
                    <a:pt x="2068" y="1186"/>
                    <a:pt x="2159" y="1460"/>
                    <a:pt x="2250" y="1642"/>
                  </a:cubicBezTo>
                  <a:cubicBezTo>
                    <a:pt x="2341" y="1824"/>
                    <a:pt x="2402" y="2037"/>
                    <a:pt x="2493" y="2189"/>
                  </a:cubicBezTo>
                  <a:cubicBezTo>
                    <a:pt x="2615" y="2554"/>
                    <a:pt x="2797" y="2919"/>
                    <a:pt x="3010" y="3253"/>
                  </a:cubicBezTo>
                  <a:cubicBezTo>
                    <a:pt x="2919" y="2888"/>
                    <a:pt x="2767" y="2523"/>
                    <a:pt x="2615" y="2159"/>
                  </a:cubicBezTo>
                  <a:cubicBezTo>
                    <a:pt x="2554" y="1976"/>
                    <a:pt x="2463" y="1794"/>
                    <a:pt x="2402" y="1612"/>
                  </a:cubicBezTo>
                  <a:cubicBezTo>
                    <a:pt x="2341" y="1490"/>
                    <a:pt x="2311" y="1399"/>
                    <a:pt x="2250" y="1277"/>
                  </a:cubicBezTo>
                  <a:cubicBezTo>
                    <a:pt x="2219" y="1156"/>
                    <a:pt x="2098" y="1034"/>
                    <a:pt x="1976" y="973"/>
                  </a:cubicBezTo>
                  <a:cubicBezTo>
                    <a:pt x="1956" y="969"/>
                    <a:pt x="1936" y="967"/>
                    <a:pt x="1915" y="967"/>
                  </a:cubicBezTo>
                  <a:cubicBezTo>
                    <a:pt x="1778" y="967"/>
                    <a:pt x="1630" y="1050"/>
                    <a:pt x="1551" y="1156"/>
                  </a:cubicBezTo>
                  <a:cubicBezTo>
                    <a:pt x="1490" y="1277"/>
                    <a:pt x="1399" y="1399"/>
                    <a:pt x="1368" y="1520"/>
                  </a:cubicBezTo>
                  <a:cubicBezTo>
                    <a:pt x="1247" y="1763"/>
                    <a:pt x="1125" y="2007"/>
                    <a:pt x="1034" y="2280"/>
                  </a:cubicBezTo>
                  <a:cubicBezTo>
                    <a:pt x="1005" y="2412"/>
                    <a:pt x="969" y="2536"/>
                    <a:pt x="932" y="2661"/>
                  </a:cubicBezTo>
                  <a:lnTo>
                    <a:pt x="932" y="2661"/>
                  </a:lnTo>
                  <a:cubicBezTo>
                    <a:pt x="774" y="2046"/>
                    <a:pt x="595" y="1449"/>
                    <a:pt x="396" y="852"/>
                  </a:cubicBezTo>
                  <a:cubicBezTo>
                    <a:pt x="305" y="548"/>
                    <a:pt x="153" y="244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5"/>
            <p:cNvSpPr/>
            <p:nvPr/>
          </p:nvSpPr>
          <p:spPr>
            <a:xfrm>
              <a:off x="3163425" y="689425"/>
              <a:ext cx="78275" cy="67150"/>
            </a:xfrm>
            <a:custGeom>
              <a:avLst/>
              <a:gdLst/>
              <a:ahLst/>
              <a:cxnLst/>
              <a:rect l="l" t="t" r="r" b="b"/>
              <a:pathLst>
                <a:path w="3131" h="2686" extrusionOk="0">
                  <a:moveTo>
                    <a:pt x="613" y="0"/>
                  </a:moveTo>
                  <a:cubicBezTo>
                    <a:pt x="531" y="0"/>
                    <a:pt x="452" y="26"/>
                    <a:pt x="395" y="64"/>
                  </a:cubicBezTo>
                  <a:cubicBezTo>
                    <a:pt x="304" y="94"/>
                    <a:pt x="213" y="155"/>
                    <a:pt x="152" y="216"/>
                  </a:cubicBezTo>
                  <a:cubicBezTo>
                    <a:pt x="31" y="307"/>
                    <a:pt x="0" y="398"/>
                    <a:pt x="0" y="398"/>
                  </a:cubicBezTo>
                  <a:cubicBezTo>
                    <a:pt x="31" y="398"/>
                    <a:pt x="91" y="338"/>
                    <a:pt x="213" y="277"/>
                  </a:cubicBezTo>
                  <a:cubicBezTo>
                    <a:pt x="302" y="188"/>
                    <a:pt x="440" y="131"/>
                    <a:pt x="579" y="131"/>
                  </a:cubicBezTo>
                  <a:cubicBezTo>
                    <a:pt x="630" y="131"/>
                    <a:pt x="681" y="139"/>
                    <a:pt x="730" y="155"/>
                  </a:cubicBezTo>
                  <a:cubicBezTo>
                    <a:pt x="943" y="307"/>
                    <a:pt x="1003" y="611"/>
                    <a:pt x="882" y="854"/>
                  </a:cubicBezTo>
                  <a:cubicBezTo>
                    <a:pt x="760" y="1158"/>
                    <a:pt x="456" y="1462"/>
                    <a:pt x="487" y="1948"/>
                  </a:cubicBezTo>
                  <a:cubicBezTo>
                    <a:pt x="517" y="2161"/>
                    <a:pt x="639" y="2374"/>
                    <a:pt x="821" y="2496"/>
                  </a:cubicBezTo>
                  <a:cubicBezTo>
                    <a:pt x="1003" y="2617"/>
                    <a:pt x="1186" y="2678"/>
                    <a:pt x="1398" y="2678"/>
                  </a:cubicBezTo>
                  <a:cubicBezTo>
                    <a:pt x="1452" y="2683"/>
                    <a:pt x="1506" y="2686"/>
                    <a:pt x="1560" y="2686"/>
                  </a:cubicBezTo>
                  <a:cubicBezTo>
                    <a:pt x="1810" y="2686"/>
                    <a:pt x="2060" y="2631"/>
                    <a:pt x="2310" y="2556"/>
                  </a:cubicBezTo>
                  <a:cubicBezTo>
                    <a:pt x="2584" y="2496"/>
                    <a:pt x="2857" y="2435"/>
                    <a:pt x="3131" y="2404"/>
                  </a:cubicBezTo>
                  <a:cubicBezTo>
                    <a:pt x="3004" y="2362"/>
                    <a:pt x="2871" y="2339"/>
                    <a:pt x="2737" y="2339"/>
                  </a:cubicBezTo>
                  <a:cubicBezTo>
                    <a:pt x="2582" y="2339"/>
                    <a:pt x="2427" y="2370"/>
                    <a:pt x="2280" y="2435"/>
                  </a:cubicBezTo>
                  <a:cubicBezTo>
                    <a:pt x="2057" y="2479"/>
                    <a:pt x="1835" y="2508"/>
                    <a:pt x="1624" y="2508"/>
                  </a:cubicBezTo>
                  <a:cubicBezTo>
                    <a:pt x="1547" y="2508"/>
                    <a:pt x="1472" y="2504"/>
                    <a:pt x="1398" y="2496"/>
                  </a:cubicBezTo>
                  <a:cubicBezTo>
                    <a:pt x="1094" y="2465"/>
                    <a:pt x="699" y="2283"/>
                    <a:pt x="669" y="1918"/>
                  </a:cubicBezTo>
                  <a:cubicBezTo>
                    <a:pt x="639" y="1584"/>
                    <a:pt x="912" y="1280"/>
                    <a:pt x="1034" y="915"/>
                  </a:cubicBezTo>
                  <a:cubicBezTo>
                    <a:pt x="1186" y="611"/>
                    <a:pt x="1064" y="216"/>
                    <a:pt x="760" y="34"/>
                  </a:cubicBezTo>
                  <a:cubicBezTo>
                    <a:pt x="714" y="10"/>
                    <a:pt x="663" y="0"/>
                    <a:pt x="61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5"/>
            <p:cNvSpPr/>
            <p:nvPr/>
          </p:nvSpPr>
          <p:spPr>
            <a:xfrm>
              <a:off x="3219650" y="788275"/>
              <a:ext cx="82850" cy="10525"/>
            </a:xfrm>
            <a:custGeom>
              <a:avLst/>
              <a:gdLst/>
              <a:ahLst/>
              <a:cxnLst/>
              <a:rect l="l" t="t" r="r" b="b"/>
              <a:pathLst>
                <a:path w="3314" h="421" extrusionOk="0">
                  <a:moveTo>
                    <a:pt x="3314" y="1"/>
                  </a:moveTo>
                  <a:lnTo>
                    <a:pt x="3314" y="1"/>
                  </a:lnTo>
                  <a:cubicBezTo>
                    <a:pt x="2736" y="31"/>
                    <a:pt x="2189" y="92"/>
                    <a:pt x="1642" y="183"/>
                  </a:cubicBezTo>
                  <a:cubicBezTo>
                    <a:pt x="1095" y="183"/>
                    <a:pt x="548" y="244"/>
                    <a:pt x="1" y="335"/>
                  </a:cubicBezTo>
                  <a:cubicBezTo>
                    <a:pt x="318" y="388"/>
                    <a:pt x="647" y="420"/>
                    <a:pt x="973" y="420"/>
                  </a:cubicBezTo>
                  <a:cubicBezTo>
                    <a:pt x="1209" y="420"/>
                    <a:pt x="1443" y="404"/>
                    <a:pt x="1672" y="365"/>
                  </a:cubicBezTo>
                  <a:cubicBezTo>
                    <a:pt x="2219" y="335"/>
                    <a:pt x="2797" y="213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5"/>
            <p:cNvSpPr/>
            <p:nvPr/>
          </p:nvSpPr>
          <p:spPr>
            <a:xfrm>
              <a:off x="3325275" y="745725"/>
              <a:ext cx="55500" cy="79050"/>
            </a:xfrm>
            <a:custGeom>
              <a:avLst/>
              <a:gdLst/>
              <a:ahLst/>
              <a:cxnLst/>
              <a:rect l="l" t="t" r="r" b="b"/>
              <a:pathLst>
                <a:path w="2220" h="3162" extrusionOk="0">
                  <a:moveTo>
                    <a:pt x="2219" y="0"/>
                  </a:moveTo>
                  <a:cubicBezTo>
                    <a:pt x="1763" y="456"/>
                    <a:pt x="1368" y="973"/>
                    <a:pt x="1034" y="1520"/>
                  </a:cubicBezTo>
                  <a:cubicBezTo>
                    <a:pt x="639" y="2037"/>
                    <a:pt x="304" y="2584"/>
                    <a:pt x="1" y="3162"/>
                  </a:cubicBezTo>
                  <a:cubicBezTo>
                    <a:pt x="456" y="2706"/>
                    <a:pt x="852" y="2189"/>
                    <a:pt x="1186" y="1642"/>
                  </a:cubicBezTo>
                  <a:cubicBezTo>
                    <a:pt x="1581" y="1125"/>
                    <a:pt x="1946" y="578"/>
                    <a:pt x="221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5"/>
            <p:cNvSpPr/>
            <p:nvPr/>
          </p:nvSpPr>
          <p:spPr>
            <a:xfrm>
              <a:off x="3319200" y="738100"/>
              <a:ext cx="88175" cy="79075"/>
            </a:xfrm>
            <a:custGeom>
              <a:avLst/>
              <a:gdLst/>
              <a:ahLst/>
              <a:cxnLst/>
              <a:rect l="l" t="t" r="r" b="b"/>
              <a:pathLst>
                <a:path w="3527" h="3163" extrusionOk="0">
                  <a:moveTo>
                    <a:pt x="2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821" y="1369"/>
                    <a:pt x="2037" y="2494"/>
                    <a:pt x="3496" y="3163"/>
                  </a:cubicBezTo>
                  <a:cubicBezTo>
                    <a:pt x="3526" y="3132"/>
                    <a:pt x="2614" y="2585"/>
                    <a:pt x="1642" y="1704"/>
                  </a:cubicBezTo>
                  <a:cubicBezTo>
                    <a:pt x="686" y="837"/>
                    <a:pt x="53" y="1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5"/>
            <p:cNvSpPr/>
            <p:nvPr/>
          </p:nvSpPr>
          <p:spPr>
            <a:xfrm>
              <a:off x="3183175" y="913650"/>
              <a:ext cx="67650" cy="83625"/>
            </a:xfrm>
            <a:custGeom>
              <a:avLst/>
              <a:gdLst/>
              <a:ahLst/>
              <a:cxnLst/>
              <a:rect l="l" t="t" r="r" b="b"/>
              <a:pathLst>
                <a:path w="2706" h="3345" extrusionOk="0">
                  <a:moveTo>
                    <a:pt x="1460" y="1"/>
                  </a:moveTo>
                  <a:cubicBezTo>
                    <a:pt x="1216" y="31"/>
                    <a:pt x="973" y="153"/>
                    <a:pt x="760" y="305"/>
                  </a:cubicBezTo>
                  <a:cubicBezTo>
                    <a:pt x="608" y="426"/>
                    <a:pt x="548" y="487"/>
                    <a:pt x="548" y="487"/>
                  </a:cubicBezTo>
                  <a:cubicBezTo>
                    <a:pt x="639" y="457"/>
                    <a:pt x="730" y="426"/>
                    <a:pt x="791" y="366"/>
                  </a:cubicBezTo>
                  <a:cubicBezTo>
                    <a:pt x="1004" y="244"/>
                    <a:pt x="1247" y="153"/>
                    <a:pt x="1490" y="122"/>
                  </a:cubicBezTo>
                  <a:cubicBezTo>
                    <a:pt x="1642" y="122"/>
                    <a:pt x="1794" y="183"/>
                    <a:pt x="1946" y="274"/>
                  </a:cubicBezTo>
                  <a:cubicBezTo>
                    <a:pt x="2067" y="366"/>
                    <a:pt x="2159" y="518"/>
                    <a:pt x="2159" y="700"/>
                  </a:cubicBezTo>
                  <a:cubicBezTo>
                    <a:pt x="2128" y="913"/>
                    <a:pt x="2037" y="1095"/>
                    <a:pt x="1855" y="1217"/>
                  </a:cubicBezTo>
                  <a:cubicBezTo>
                    <a:pt x="1835" y="1233"/>
                    <a:pt x="1815" y="1249"/>
                    <a:pt x="1794" y="1264"/>
                  </a:cubicBezTo>
                  <a:lnTo>
                    <a:pt x="1794" y="1264"/>
                  </a:lnTo>
                  <a:cubicBezTo>
                    <a:pt x="1544" y="1270"/>
                    <a:pt x="1313" y="1409"/>
                    <a:pt x="1186" y="1612"/>
                  </a:cubicBezTo>
                  <a:cubicBezTo>
                    <a:pt x="1186" y="1642"/>
                    <a:pt x="1186" y="1673"/>
                    <a:pt x="1186" y="1703"/>
                  </a:cubicBezTo>
                  <a:cubicBezTo>
                    <a:pt x="1216" y="1764"/>
                    <a:pt x="1277" y="1764"/>
                    <a:pt x="1308" y="1764"/>
                  </a:cubicBezTo>
                  <a:cubicBezTo>
                    <a:pt x="1521" y="1684"/>
                    <a:pt x="1733" y="1557"/>
                    <a:pt x="1906" y="1425"/>
                  </a:cubicBezTo>
                  <a:lnTo>
                    <a:pt x="1906" y="1425"/>
                  </a:lnTo>
                  <a:cubicBezTo>
                    <a:pt x="1919" y="1426"/>
                    <a:pt x="1933" y="1428"/>
                    <a:pt x="1946" y="1429"/>
                  </a:cubicBezTo>
                  <a:cubicBezTo>
                    <a:pt x="2189" y="1460"/>
                    <a:pt x="2402" y="1673"/>
                    <a:pt x="2463" y="1916"/>
                  </a:cubicBezTo>
                  <a:cubicBezTo>
                    <a:pt x="2523" y="2159"/>
                    <a:pt x="2463" y="2402"/>
                    <a:pt x="2341" y="2615"/>
                  </a:cubicBezTo>
                  <a:cubicBezTo>
                    <a:pt x="2067" y="2980"/>
                    <a:pt x="1672" y="3162"/>
                    <a:pt x="1216" y="3162"/>
                  </a:cubicBezTo>
                  <a:cubicBezTo>
                    <a:pt x="912" y="3162"/>
                    <a:pt x="608" y="3132"/>
                    <a:pt x="335" y="3040"/>
                  </a:cubicBezTo>
                  <a:cubicBezTo>
                    <a:pt x="213" y="3010"/>
                    <a:pt x="92" y="2980"/>
                    <a:pt x="1" y="2980"/>
                  </a:cubicBezTo>
                  <a:cubicBezTo>
                    <a:pt x="92" y="3040"/>
                    <a:pt x="183" y="3101"/>
                    <a:pt x="274" y="3162"/>
                  </a:cubicBezTo>
                  <a:cubicBezTo>
                    <a:pt x="578" y="3253"/>
                    <a:pt x="882" y="3314"/>
                    <a:pt x="1216" y="3344"/>
                  </a:cubicBezTo>
                  <a:cubicBezTo>
                    <a:pt x="1703" y="3344"/>
                    <a:pt x="2189" y="3132"/>
                    <a:pt x="2493" y="2736"/>
                  </a:cubicBezTo>
                  <a:cubicBezTo>
                    <a:pt x="2645" y="2493"/>
                    <a:pt x="2706" y="2189"/>
                    <a:pt x="2645" y="1885"/>
                  </a:cubicBezTo>
                  <a:cubicBezTo>
                    <a:pt x="2615" y="1733"/>
                    <a:pt x="2523" y="1581"/>
                    <a:pt x="2402" y="1490"/>
                  </a:cubicBezTo>
                  <a:cubicBezTo>
                    <a:pt x="2309" y="1397"/>
                    <a:pt x="2198" y="1322"/>
                    <a:pt x="2069" y="1292"/>
                  </a:cubicBezTo>
                  <a:lnTo>
                    <a:pt x="2069" y="1292"/>
                  </a:lnTo>
                  <a:cubicBezTo>
                    <a:pt x="2224" y="1141"/>
                    <a:pt x="2311" y="936"/>
                    <a:pt x="2311" y="730"/>
                  </a:cubicBezTo>
                  <a:cubicBezTo>
                    <a:pt x="2341" y="487"/>
                    <a:pt x="2219" y="274"/>
                    <a:pt x="2007" y="153"/>
                  </a:cubicBezTo>
                  <a:cubicBezTo>
                    <a:pt x="1855" y="62"/>
                    <a:pt x="1672" y="1"/>
                    <a:pt x="14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3" name="Google Shape;104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8" y="0"/>
            <a:ext cx="91145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56"/>
          <p:cNvGrpSpPr/>
          <p:nvPr/>
        </p:nvGrpSpPr>
        <p:grpSpPr>
          <a:xfrm rot="-335080">
            <a:off x="6727376" y="336923"/>
            <a:ext cx="1976925" cy="581831"/>
            <a:chOff x="6810906" y="4238226"/>
            <a:chExt cx="1906717" cy="561174"/>
          </a:xfrm>
        </p:grpSpPr>
        <p:sp>
          <p:nvSpPr>
            <p:cNvPr id="1049" name="Google Shape;1049;p56"/>
            <p:cNvSpPr/>
            <p:nvPr/>
          </p:nvSpPr>
          <p:spPr>
            <a:xfrm rot="377041">
              <a:off x="6830060" y="4243553"/>
              <a:ext cx="116898" cy="356396"/>
            </a:xfrm>
            <a:custGeom>
              <a:avLst/>
              <a:gdLst/>
              <a:ahLst/>
              <a:cxnLst/>
              <a:rect l="l" t="t" r="r" b="b"/>
              <a:pathLst>
                <a:path w="3403" h="10375" extrusionOk="0">
                  <a:moveTo>
                    <a:pt x="3133" y="0"/>
                  </a:moveTo>
                  <a:cubicBezTo>
                    <a:pt x="2903" y="0"/>
                    <a:pt x="2231" y="26"/>
                    <a:pt x="1969" y="434"/>
                  </a:cubicBezTo>
                  <a:cubicBezTo>
                    <a:pt x="1802" y="668"/>
                    <a:pt x="1802" y="1001"/>
                    <a:pt x="1935" y="1268"/>
                  </a:cubicBezTo>
                  <a:cubicBezTo>
                    <a:pt x="2102" y="1668"/>
                    <a:pt x="2669" y="3136"/>
                    <a:pt x="1935" y="3603"/>
                  </a:cubicBezTo>
                  <a:cubicBezTo>
                    <a:pt x="1201" y="4070"/>
                    <a:pt x="101" y="4737"/>
                    <a:pt x="101" y="4737"/>
                  </a:cubicBezTo>
                  <a:cubicBezTo>
                    <a:pt x="34" y="4771"/>
                    <a:pt x="0" y="4871"/>
                    <a:pt x="0" y="4937"/>
                  </a:cubicBezTo>
                  <a:cubicBezTo>
                    <a:pt x="0" y="5038"/>
                    <a:pt x="34" y="5104"/>
                    <a:pt x="134" y="5138"/>
                  </a:cubicBezTo>
                  <a:cubicBezTo>
                    <a:pt x="868" y="5471"/>
                    <a:pt x="1435" y="6172"/>
                    <a:pt x="1668" y="6972"/>
                  </a:cubicBezTo>
                  <a:cubicBezTo>
                    <a:pt x="1902" y="8273"/>
                    <a:pt x="1001" y="9974"/>
                    <a:pt x="968" y="9974"/>
                  </a:cubicBezTo>
                  <a:cubicBezTo>
                    <a:pt x="934" y="10041"/>
                    <a:pt x="934" y="10108"/>
                    <a:pt x="968" y="10175"/>
                  </a:cubicBezTo>
                  <a:cubicBezTo>
                    <a:pt x="1035" y="10241"/>
                    <a:pt x="1101" y="10275"/>
                    <a:pt x="1168" y="10308"/>
                  </a:cubicBezTo>
                  <a:lnTo>
                    <a:pt x="2903" y="10375"/>
                  </a:lnTo>
                  <a:cubicBezTo>
                    <a:pt x="3036" y="10375"/>
                    <a:pt x="3103" y="10308"/>
                    <a:pt x="3136" y="10175"/>
                  </a:cubicBezTo>
                  <a:cubicBezTo>
                    <a:pt x="3136" y="10074"/>
                    <a:pt x="3036" y="9941"/>
                    <a:pt x="2903" y="9941"/>
                  </a:cubicBezTo>
                  <a:lnTo>
                    <a:pt x="1502" y="9874"/>
                  </a:lnTo>
                  <a:cubicBezTo>
                    <a:pt x="1768" y="9307"/>
                    <a:pt x="2269" y="8006"/>
                    <a:pt x="2069" y="6906"/>
                  </a:cubicBezTo>
                  <a:cubicBezTo>
                    <a:pt x="1868" y="6072"/>
                    <a:pt x="1368" y="5338"/>
                    <a:pt x="634" y="4904"/>
                  </a:cubicBezTo>
                  <a:lnTo>
                    <a:pt x="2135" y="3970"/>
                  </a:lnTo>
                  <a:cubicBezTo>
                    <a:pt x="2836" y="3570"/>
                    <a:pt x="2903" y="2502"/>
                    <a:pt x="2335" y="1068"/>
                  </a:cubicBezTo>
                  <a:cubicBezTo>
                    <a:pt x="2235" y="968"/>
                    <a:pt x="2235" y="801"/>
                    <a:pt x="2335" y="668"/>
                  </a:cubicBezTo>
                  <a:cubicBezTo>
                    <a:pt x="2469" y="434"/>
                    <a:pt x="3003" y="434"/>
                    <a:pt x="3169" y="434"/>
                  </a:cubicBezTo>
                  <a:cubicBezTo>
                    <a:pt x="3269" y="434"/>
                    <a:pt x="3370" y="334"/>
                    <a:pt x="3370" y="234"/>
                  </a:cubicBezTo>
                  <a:cubicBezTo>
                    <a:pt x="3403" y="101"/>
                    <a:pt x="3303" y="1"/>
                    <a:pt x="3203" y="1"/>
                  </a:cubicBezTo>
                  <a:cubicBezTo>
                    <a:pt x="3190" y="1"/>
                    <a:pt x="3166" y="0"/>
                    <a:pt x="3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6"/>
            <p:cNvSpPr/>
            <p:nvPr/>
          </p:nvSpPr>
          <p:spPr>
            <a:xfrm rot="377041">
              <a:off x="7187069" y="4297295"/>
              <a:ext cx="101096" cy="334686"/>
            </a:xfrm>
            <a:custGeom>
              <a:avLst/>
              <a:gdLst/>
              <a:ahLst/>
              <a:cxnLst/>
              <a:rect l="l" t="t" r="r" b="b"/>
              <a:pathLst>
                <a:path w="2943" h="9743" extrusionOk="0">
                  <a:moveTo>
                    <a:pt x="1703" y="1"/>
                  </a:moveTo>
                  <a:cubicBezTo>
                    <a:pt x="1125" y="1"/>
                    <a:pt x="385" y="355"/>
                    <a:pt x="207" y="456"/>
                  </a:cubicBezTo>
                  <a:cubicBezTo>
                    <a:pt x="1" y="574"/>
                    <a:pt x="132" y="874"/>
                    <a:pt x="327" y="874"/>
                  </a:cubicBezTo>
                  <a:cubicBezTo>
                    <a:pt x="353" y="874"/>
                    <a:pt x="379" y="868"/>
                    <a:pt x="407" y="857"/>
                  </a:cubicBezTo>
                  <a:cubicBezTo>
                    <a:pt x="773" y="647"/>
                    <a:pt x="1365" y="438"/>
                    <a:pt x="1716" y="438"/>
                  </a:cubicBezTo>
                  <a:cubicBezTo>
                    <a:pt x="1813" y="438"/>
                    <a:pt x="1891" y="454"/>
                    <a:pt x="1941" y="490"/>
                  </a:cubicBezTo>
                  <a:cubicBezTo>
                    <a:pt x="1941" y="490"/>
                    <a:pt x="2008" y="523"/>
                    <a:pt x="2008" y="656"/>
                  </a:cubicBezTo>
                  <a:cubicBezTo>
                    <a:pt x="2008" y="990"/>
                    <a:pt x="1608" y="1557"/>
                    <a:pt x="1207" y="2057"/>
                  </a:cubicBezTo>
                  <a:cubicBezTo>
                    <a:pt x="640" y="2791"/>
                    <a:pt x="73" y="3558"/>
                    <a:pt x="607" y="4025"/>
                  </a:cubicBezTo>
                  <a:cubicBezTo>
                    <a:pt x="950" y="4339"/>
                    <a:pt x="1390" y="4507"/>
                    <a:pt x="1823" y="4507"/>
                  </a:cubicBezTo>
                  <a:cubicBezTo>
                    <a:pt x="1896" y="4507"/>
                    <a:pt x="1969" y="4502"/>
                    <a:pt x="2041" y="4492"/>
                  </a:cubicBezTo>
                  <a:lnTo>
                    <a:pt x="2041" y="4492"/>
                  </a:lnTo>
                  <a:cubicBezTo>
                    <a:pt x="2208" y="6094"/>
                    <a:pt x="2275" y="8562"/>
                    <a:pt x="1674" y="8929"/>
                  </a:cubicBezTo>
                  <a:cubicBezTo>
                    <a:pt x="1182" y="9257"/>
                    <a:pt x="853" y="9321"/>
                    <a:pt x="674" y="9321"/>
                  </a:cubicBezTo>
                  <a:cubicBezTo>
                    <a:pt x="561" y="9321"/>
                    <a:pt x="507" y="9296"/>
                    <a:pt x="507" y="9296"/>
                  </a:cubicBezTo>
                  <a:cubicBezTo>
                    <a:pt x="470" y="9274"/>
                    <a:pt x="433" y="9265"/>
                    <a:pt x="399" y="9265"/>
                  </a:cubicBezTo>
                  <a:cubicBezTo>
                    <a:pt x="220" y="9265"/>
                    <a:pt x="111" y="9523"/>
                    <a:pt x="307" y="9663"/>
                  </a:cubicBezTo>
                  <a:cubicBezTo>
                    <a:pt x="380" y="9712"/>
                    <a:pt x="471" y="9743"/>
                    <a:pt x="567" y="9743"/>
                  </a:cubicBezTo>
                  <a:cubicBezTo>
                    <a:pt x="602" y="9743"/>
                    <a:pt x="638" y="9738"/>
                    <a:pt x="674" y="9730"/>
                  </a:cubicBezTo>
                  <a:cubicBezTo>
                    <a:pt x="1141" y="9730"/>
                    <a:pt x="1541" y="9563"/>
                    <a:pt x="1908" y="9329"/>
                  </a:cubicBezTo>
                  <a:cubicBezTo>
                    <a:pt x="2942" y="8662"/>
                    <a:pt x="2542" y="4959"/>
                    <a:pt x="2442" y="4226"/>
                  </a:cubicBezTo>
                  <a:cubicBezTo>
                    <a:pt x="2442" y="4159"/>
                    <a:pt x="2408" y="4092"/>
                    <a:pt x="2342" y="4059"/>
                  </a:cubicBezTo>
                  <a:cubicBezTo>
                    <a:pt x="2318" y="4035"/>
                    <a:pt x="2278" y="4012"/>
                    <a:pt x="2233" y="4012"/>
                  </a:cubicBezTo>
                  <a:cubicBezTo>
                    <a:pt x="2214" y="4012"/>
                    <a:pt x="2194" y="4016"/>
                    <a:pt x="2175" y="4025"/>
                  </a:cubicBezTo>
                  <a:cubicBezTo>
                    <a:pt x="2058" y="4050"/>
                    <a:pt x="1941" y="4063"/>
                    <a:pt x="1827" y="4063"/>
                  </a:cubicBezTo>
                  <a:cubicBezTo>
                    <a:pt x="1483" y="4063"/>
                    <a:pt x="1157" y="3950"/>
                    <a:pt x="907" y="3725"/>
                  </a:cubicBezTo>
                  <a:cubicBezTo>
                    <a:pt x="640" y="3525"/>
                    <a:pt x="1174" y="2825"/>
                    <a:pt x="1574" y="2324"/>
                  </a:cubicBezTo>
                  <a:cubicBezTo>
                    <a:pt x="2008" y="1724"/>
                    <a:pt x="2442" y="1157"/>
                    <a:pt x="2442" y="656"/>
                  </a:cubicBezTo>
                  <a:cubicBezTo>
                    <a:pt x="2475" y="423"/>
                    <a:pt x="2375" y="223"/>
                    <a:pt x="2175" y="123"/>
                  </a:cubicBezTo>
                  <a:cubicBezTo>
                    <a:pt x="2048" y="35"/>
                    <a:pt x="1883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6"/>
            <p:cNvSpPr/>
            <p:nvPr/>
          </p:nvSpPr>
          <p:spPr>
            <a:xfrm rot="377041">
              <a:off x="6955906" y="4378498"/>
              <a:ext cx="136375" cy="147093"/>
            </a:xfrm>
            <a:custGeom>
              <a:avLst/>
              <a:gdLst/>
              <a:ahLst/>
              <a:cxnLst/>
              <a:rect l="l" t="t" r="r" b="b"/>
              <a:pathLst>
                <a:path w="3970" h="4282" extrusionOk="0">
                  <a:moveTo>
                    <a:pt x="3128" y="0"/>
                  </a:moveTo>
                  <a:cubicBezTo>
                    <a:pt x="3043" y="0"/>
                    <a:pt x="2954" y="44"/>
                    <a:pt x="2903" y="146"/>
                  </a:cubicBezTo>
                  <a:cubicBezTo>
                    <a:pt x="2702" y="679"/>
                    <a:pt x="2402" y="1313"/>
                    <a:pt x="2102" y="1880"/>
                  </a:cubicBezTo>
                  <a:cubicBezTo>
                    <a:pt x="1802" y="1180"/>
                    <a:pt x="1568" y="512"/>
                    <a:pt x="1568" y="479"/>
                  </a:cubicBezTo>
                  <a:cubicBezTo>
                    <a:pt x="1541" y="397"/>
                    <a:pt x="1446" y="337"/>
                    <a:pt x="1357" y="337"/>
                  </a:cubicBezTo>
                  <a:cubicBezTo>
                    <a:pt x="1338" y="337"/>
                    <a:pt x="1319" y="340"/>
                    <a:pt x="1301" y="346"/>
                  </a:cubicBezTo>
                  <a:cubicBezTo>
                    <a:pt x="1168" y="412"/>
                    <a:pt x="1135" y="546"/>
                    <a:pt x="1168" y="646"/>
                  </a:cubicBezTo>
                  <a:cubicBezTo>
                    <a:pt x="1168" y="713"/>
                    <a:pt x="1502" y="1547"/>
                    <a:pt x="1835" y="2414"/>
                  </a:cubicBezTo>
                  <a:cubicBezTo>
                    <a:pt x="1668" y="2881"/>
                    <a:pt x="1368" y="3314"/>
                    <a:pt x="1001" y="3715"/>
                  </a:cubicBezTo>
                  <a:cubicBezTo>
                    <a:pt x="968" y="3748"/>
                    <a:pt x="868" y="3748"/>
                    <a:pt x="801" y="3748"/>
                  </a:cubicBezTo>
                  <a:cubicBezTo>
                    <a:pt x="601" y="3648"/>
                    <a:pt x="501" y="3314"/>
                    <a:pt x="467" y="3214"/>
                  </a:cubicBezTo>
                  <a:cubicBezTo>
                    <a:pt x="440" y="3132"/>
                    <a:pt x="345" y="3072"/>
                    <a:pt x="256" y="3072"/>
                  </a:cubicBezTo>
                  <a:cubicBezTo>
                    <a:pt x="237" y="3072"/>
                    <a:pt x="218" y="3075"/>
                    <a:pt x="201" y="3081"/>
                  </a:cubicBezTo>
                  <a:cubicBezTo>
                    <a:pt x="67" y="3081"/>
                    <a:pt x="0" y="3214"/>
                    <a:pt x="34" y="3348"/>
                  </a:cubicBezTo>
                  <a:cubicBezTo>
                    <a:pt x="134" y="3681"/>
                    <a:pt x="334" y="3948"/>
                    <a:pt x="634" y="4148"/>
                  </a:cubicBezTo>
                  <a:cubicBezTo>
                    <a:pt x="701" y="4148"/>
                    <a:pt x="801" y="4182"/>
                    <a:pt x="868" y="4182"/>
                  </a:cubicBezTo>
                  <a:cubicBezTo>
                    <a:pt x="1001" y="4182"/>
                    <a:pt x="1135" y="4148"/>
                    <a:pt x="1235" y="4082"/>
                  </a:cubicBezTo>
                  <a:cubicBezTo>
                    <a:pt x="1602" y="3748"/>
                    <a:pt x="1902" y="3348"/>
                    <a:pt x="2102" y="2914"/>
                  </a:cubicBezTo>
                  <a:cubicBezTo>
                    <a:pt x="2235" y="3248"/>
                    <a:pt x="2402" y="3615"/>
                    <a:pt x="2602" y="3915"/>
                  </a:cubicBezTo>
                  <a:cubicBezTo>
                    <a:pt x="2736" y="4115"/>
                    <a:pt x="2936" y="4248"/>
                    <a:pt x="3169" y="4282"/>
                  </a:cubicBezTo>
                  <a:cubicBezTo>
                    <a:pt x="3470" y="4248"/>
                    <a:pt x="3736" y="4082"/>
                    <a:pt x="3903" y="3848"/>
                  </a:cubicBezTo>
                  <a:cubicBezTo>
                    <a:pt x="3970" y="3748"/>
                    <a:pt x="3970" y="3615"/>
                    <a:pt x="3870" y="3548"/>
                  </a:cubicBezTo>
                  <a:cubicBezTo>
                    <a:pt x="3828" y="3506"/>
                    <a:pt x="3780" y="3488"/>
                    <a:pt x="3734" y="3488"/>
                  </a:cubicBezTo>
                  <a:cubicBezTo>
                    <a:pt x="3670" y="3488"/>
                    <a:pt x="3608" y="3523"/>
                    <a:pt x="3570" y="3581"/>
                  </a:cubicBezTo>
                  <a:cubicBezTo>
                    <a:pt x="3470" y="3715"/>
                    <a:pt x="3336" y="3815"/>
                    <a:pt x="3169" y="3848"/>
                  </a:cubicBezTo>
                  <a:cubicBezTo>
                    <a:pt x="3103" y="3848"/>
                    <a:pt x="3003" y="3781"/>
                    <a:pt x="2936" y="3681"/>
                  </a:cubicBezTo>
                  <a:cubicBezTo>
                    <a:pt x="2702" y="3281"/>
                    <a:pt x="2502" y="2847"/>
                    <a:pt x="2335" y="2414"/>
                  </a:cubicBezTo>
                  <a:cubicBezTo>
                    <a:pt x="2769" y="1547"/>
                    <a:pt x="3203" y="613"/>
                    <a:pt x="3303" y="312"/>
                  </a:cubicBezTo>
                  <a:cubicBezTo>
                    <a:pt x="3370" y="179"/>
                    <a:pt x="3303" y="79"/>
                    <a:pt x="3203" y="12"/>
                  </a:cubicBezTo>
                  <a:cubicBezTo>
                    <a:pt x="3179" y="4"/>
                    <a:pt x="3154" y="0"/>
                    <a:pt x="3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6"/>
            <p:cNvSpPr/>
            <p:nvPr/>
          </p:nvSpPr>
          <p:spPr>
            <a:xfrm rot="377041">
              <a:off x="7101601" y="4520908"/>
              <a:ext cx="80245" cy="123768"/>
            </a:xfrm>
            <a:custGeom>
              <a:avLst/>
              <a:gdLst/>
              <a:ahLst/>
              <a:cxnLst/>
              <a:rect l="l" t="t" r="r" b="b"/>
              <a:pathLst>
                <a:path w="2336" h="3603" extrusionOk="0">
                  <a:moveTo>
                    <a:pt x="1855" y="0"/>
                  </a:moveTo>
                  <a:cubicBezTo>
                    <a:pt x="1714" y="0"/>
                    <a:pt x="1372" y="31"/>
                    <a:pt x="467" y="2068"/>
                  </a:cubicBezTo>
                  <a:lnTo>
                    <a:pt x="500" y="334"/>
                  </a:lnTo>
                  <a:cubicBezTo>
                    <a:pt x="500" y="200"/>
                    <a:pt x="434" y="100"/>
                    <a:pt x="300" y="100"/>
                  </a:cubicBezTo>
                  <a:cubicBezTo>
                    <a:pt x="167" y="100"/>
                    <a:pt x="100" y="200"/>
                    <a:pt x="67" y="300"/>
                  </a:cubicBezTo>
                  <a:lnTo>
                    <a:pt x="0" y="3202"/>
                  </a:lnTo>
                  <a:cubicBezTo>
                    <a:pt x="0" y="3302"/>
                    <a:pt x="67" y="3403"/>
                    <a:pt x="167" y="3403"/>
                  </a:cubicBezTo>
                  <a:cubicBezTo>
                    <a:pt x="185" y="3408"/>
                    <a:pt x="202" y="3411"/>
                    <a:pt x="220" y="3411"/>
                  </a:cubicBezTo>
                  <a:cubicBezTo>
                    <a:pt x="300" y="3411"/>
                    <a:pt x="373" y="3351"/>
                    <a:pt x="400" y="3269"/>
                  </a:cubicBezTo>
                  <a:cubicBezTo>
                    <a:pt x="767" y="2335"/>
                    <a:pt x="1234" y="1401"/>
                    <a:pt x="1768" y="567"/>
                  </a:cubicBezTo>
                  <a:lnTo>
                    <a:pt x="1768" y="567"/>
                  </a:lnTo>
                  <a:cubicBezTo>
                    <a:pt x="1768" y="1468"/>
                    <a:pt x="1701" y="2402"/>
                    <a:pt x="1468" y="3336"/>
                  </a:cubicBezTo>
                  <a:cubicBezTo>
                    <a:pt x="1468" y="3436"/>
                    <a:pt x="1535" y="3569"/>
                    <a:pt x="1635" y="3603"/>
                  </a:cubicBezTo>
                  <a:lnTo>
                    <a:pt x="1701" y="3603"/>
                  </a:lnTo>
                  <a:cubicBezTo>
                    <a:pt x="1801" y="3603"/>
                    <a:pt x="1868" y="3503"/>
                    <a:pt x="1901" y="3436"/>
                  </a:cubicBezTo>
                  <a:cubicBezTo>
                    <a:pt x="1935" y="3336"/>
                    <a:pt x="2335" y="1434"/>
                    <a:pt x="2168" y="367"/>
                  </a:cubicBezTo>
                  <a:cubicBezTo>
                    <a:pt x="2135" y="67"/>
                    <a:pt x="1968" y="33"/>
                    <a:pt x="1868" y="0"/>
                  </a:cubicBezTo>
                  <a:cubicBezTo>
                    <a:pt x="1864" y="0"/>
                    <a:pt x="1860" y="0"/>
                    <a:pt x="1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6"/>
            <p:cNvSpPr/>
            <p:nvPr/>
          </p:nvSpPr>
          <p:spPr>
            <a:xfrm rot="377041">
              <a:off x="7310491" y="4437469"/>
              <a:ext cx="83680" cy="77222"/>
            </a:xfrm>
            <a:custGeom>
              <a:avLst/>
              <a:gdLst/>
              <a:ahLst/>
              <a:cxnLst/>
              <a:rect l="l" t="t" r="r" b="b"/>
              <a:pathLst>
                <a:path w="2436" h="2248" extrusionOk="0">
                  <a:moveTo>
                    <a:pt x="1410" y="0"/>
                  </a:moveTo>
                  <a:cubicBezTo>
                    <a:pt x="1335" y="0"/>
                    <a:pt x="1263" y="45"/>
                    <a:pt x="1234" y="146"/>
                  </a:cubicBezTo>
                  <a:lnTo>
                    <a:pt x="1134" y="713"/>
                  </a:lnTo>
                  <a:lnTo>
                    <a:pt x="234" y="646"/>
                  </a:lnTo>
                  <a:cubicBezTo>
                    <a:pt x="100" y="646"/>
                    <a:pt x="0" y="713"/>
                    <a:pt x="0" y="846"/>
                  </a:cubicBezTo>
                  <a:cubicBezTo>
                    <a:pt x="0" y="980"/>
                    <a:pt x="67" y="1080"/>
                    <a:pt x="200" y="1080"/>
                  </a:cubicBezTo>
                  <a:lnTo>
                    <a:pt x="1068" y="1146"/>
                  </a:lnTo>
                  <a:lnTo>
                    <a:pt x="968" y="1980"/>
                  </a:lnTo>
                  <a:cubicBezTo>
                    <a:pt x="934" y="2114"/>
                    <a:pt x="1034" y="2214"/>
                    <a:pt x="1134" y="2247"/>
                  </a:cubicBezTo>
                  <a:lnTo>
                    <a:pt x="1168" y="2247"/>
                  </a:lnTo>
                  <a:cubicBezTo>
                    <a:pt x="1268" y="2247"/>
                    <a:pt x="1368" y="2147"/>
                    <a:pt x="1368" y="2047"/>
                  </a:cubicBezTo>
                  <a:lnTo>
                    <a:pt x="1501" y="1213"/>
                  </a:lnTo>
                  <a:lnTo>
                    <a:pt x="2202" y="1280"/>
                  </a:lnTo>
                  <a:cubicBezTo>
                    <a:pt x="2302" y="1280"/>
                    <a:pt x="2402" y="1180"/>
                    <a:pt x="2402" y="1080"/>
                  </a:cubicBezTo>
                  <a:cubicBezTo>
                    <a:pt x="2435" y="946"/>
                    <a:pt x="2369" y="846"/>
                    <a:pt x="2235" y="813"/>
                  </a:cubicBezTo>
                  <a:lnTo>
                    <a:pt x="1568" y="779"/>
                  </a:lnTo>
                  <a:lnTo>
                    <a:pt x="1635" y="212"/>
                  </a:lnTo>
                  <a:cubicBezTo>
                    <a:pt x="1616" y="79"/>
                    <a:pt x="1510" y="0"/>
                    <a:pt x="1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6"/>
            <p:cNvSpPr/>
            <p:nvPr/>
          </p:nvSpPr>
          <p:spPr>
            <a:xfrm rot="377041">
              <a:off x="7402883" y="4324791"/>
              <a:ext cx="82169" cy="361823"/>
            </a:xfrm>
            <a:custGeom>
              <a:avLst/>
              <a:gdLst/>
              <a:ahLst/>
              <a:cxnLst/>
              <a:rect l="l" t="t" r="r" b="b"/>
              <a:pathLst>
                <a:path w="2392" h="10533" extrusionOk="0">
                  <a:moveTo>
                    <a:pt x="1221" y="1"/>
                  </a:moveTo>
                  <a:cubicBezTo>
                    <a:pt x="1104" y="1"/>
                    <a:pt x="994" y="25"/>
                    <a:pt x="901" y="87"/>
                  </a:cubicBezTo>
                  <a:cubicBezTo>
                    <a:pt x="668" y="254"/>
                    <a:pt x="568" y="520"/>
                    <a:pt x="635" y="787"/>
                  </a:cubicBezTo>
                  <a:cubicBezTo>
                    <a:pt x="668" y="1154"/>
                    <a:pt x="735" y="1521"/>
                    <a:pt x="901" y="1855"/>
                  </a:cubicBezTo>
                  <a:cubicBezTo>
                    <a:pt x="1068" y="2355"/>
                    <a:pt x="1202" y="2722"/>
                    <a:pt x="901" y="3189"/>
                  </a:cubicBezTo>
                  <a:cubicBezTo>
                    <a:pt x="501" y="3889"/>
                    <a:pt x="201" y="3956"/>
                    <a:pt x="234" y="3956"/>
                  </a:cubicBezTo>
                  <a:cubicBezTo>
                    <a:pt x="134" y="3956"/>
                    <a:pt x="68" y="4023"/>
                    <a:pt x="34" y="4090"/>
                  </a:cubicBezTo>
                  <a:cubicBezTo>
                    <a:pt x="1" y="4156"/>
                    <a:pt x="1" y="4256"/>
                    <a:pt x="68" y="4323"/>
                  </a:cubicBezTo>
                  <a:cubicBezTo>
                    <a:pt x="501" y="4823"/>
                    <a:pt x="701" y="5491"/>
                    <a:pt x="635" y="6158"/>
                  </a:cubicBezTo>
                  <a:cubicBezTo>
                    <a:pt x="501" y="6858"/>
                    <a:pt x="268" y="9794"/>
                    <a:pt x="801" y="10194"/>
                  </a:cubicBezTo>
                  <a:cubicBezTo>
                    <a:pt x="1168" y="10427"/>
                    <a:pt x="1569" y="10528"/>
                    <a:pt x="1969" y="10528"/>
                  </a:cubicBezTo>
                  <a:cubicBezTo>
                    <a:pt x="1984" y="10531"/>
                    <a:pt x="1998" y="10533"/>
                    <a:pt x="2011" y="10533"/>
                  </a:cubicBezTo>
                  <a:cubicBezTo>
                    <a:pt x="2222" y="10533"/>
                    <a:pt x="2222" y="10088"/>
                    <a:pt x="2011" y="10088"/>
                  </a:cubicBezTo>
                  <a:cubicBezTo>
                    <a:pt x="1998" y="10088"/>
                    <a:pt x="1984" y="10090"/>
                    <a:pt x="1969" y="10094"/>
                  </a:cubicBezTo>
                  <a:cubicBezTo>
                    <a:pt x="1669" y="10094"/>
                    <a:pt x="1335" y="10027"/>
                    <a:pt x="1068" y="9894"/>
                  </a:cubicBezTo>
                  <a:cubicBezTo>
                    <a:pt x="868" y="9660"/>
                    <a:pt x="835" y="7559"/>
                    <a:pt x="1068" y="6224"/>
                  </a:cubicBezTo>
                  <a:cubicBezTo>
                    <a:pt x="1135" y="5557"/>
                    <a:pt x="968" y="4857"/>
                    <a:pt x="568" y="4290"/>
                  </a:cubicBezTo>
                  <a:cubicBezTo>
                    <a:pt x="868" y="4056"/>
                    <a:pt x="1102" y="3789"/>
                    <a:pt x="1302" y="3456"/>
                  </a:cubicBezTo>
                  <a:cubicBezTo>
                    <a:pt x="1669" y="2789"/>
                    <a:pt x="1502" y="2255"/>
                    <a:pt x="1302" y="1755"/>
                  </a:cubicBezTo>
                  <a:cubicBezTo>
                    <a:pt x="1168" y="1421"/>
                    <a:pt x="1102" y="1121"/>
                    <a:pt x="1068" y="787"/>
                  </a:cubicBezTo>
                  <a:cubicBezTo>
                    <a:pt x="1068" y="721"/>
                    <a:pt x="1068" y="554"/>
                    <a:pt x="1102" y="487"/>
                  </a:cubicBezTo>
                  <a:cubicBezTo>
                    <a:pt x="1128" y="477"/>
                    <a:pt x="1161" y="472"/>
                    <a:pt x="1198" y="472"/>
                  </a:cubicBezTo>
                  <a:cubicBezTo>
                    <a:pt x="1400" y="472"/>
                    <a:pt x="1739" y="608"/>
                    <a:pt x="1936" y="721"/>
                  </a:cubicBezTo>
                  <a:cubicBezTo>
                    <a:pt x="1980" y="748"/>
                    <a:pt x="2024" y="761"/>
                    <a:pt x="2065" y="761"/>
                  </a:cubicBezTo>
                  <a:cubicBezTo>
                    <a:pt x="2267" y="761"/>
                    <a:pt x="2391" y="465"/>
                    <a:pt x="2169" y="354"/>
                  </a:cubicBezTo>
                  <a:lnTo>
                    <a:pt x="2169" y="320"/>
                  </a:lnTo>
                  <a:cubicBezTo>
                    <a:pt x="2066" y="269"/>
                    <a:pt x="1609" y="1"/>
                    <a:pt x="1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6"/>
            <p:cNvSpPr/>
            <p:nvPr/>
          </p:nvSpPr>
          <p:spPr>
            <a:xfrm rot="377041">
              <a:off x="7490412" y="4418975"/>
              <a:ext cx="126070" cy="240803"/>
            </a:xfrm>
            <a:custGeom>
              <a:avLst/>
              <a:gdLst/>
              <a:ahLst/>
              <a:cxnLst/>
              <a:rect l="l" t="t" r="r" b="b"/>
              <a:pathLst>
                <a:path w="3670" h="7010" extrusionOk="0">
                  <a:moveTo>
                    <a:pt x="2335" y="4405"/>
                  </a:moveTo>
                  <a:lnTo>
                    <a:pt x="2335" y="4405"/>
                  </a:lnTo>
                  <a:cubicBezTo>
                    <a:pt x="2302" y="4738"/>
                    <a:pt x="2302" y="5038"/>
                    <a:pt x="2302" y="5305"/>
                  </a:cubicBezTo>
                  <a:lnTo>
                    <a:pt x="2268" y="5305"/>
                  </a:lnTo>
                  <a:cubicBezTo>
                    <a:pt x="2235" y="6306"/>
                    <a:pt x="2202" y="6506"/>
                    <a:pt x="1501" y="6539"/>
                  </a:cubicBezTo>
                  <a:cubicBezTo>
                    <a:pt x="1450" y="6543"/>
                    <a:pt x="1401" y="6544"/>
                    <a:pt x="1353" y="6544"/>
                  </a:cubicBezTo>
                  <a:cubicBezTo>
                    <a:pt x="935" y="6544"/>
                    <a:pt x="654" y="6415"/>
                    <a:pt x="534" y="6206"/>
                  </a:cubicBezTo>
                  <a:cubicBezTo>
                    <a:pt x="467" y="5906"/>
                    <a:pt x="567" y="5605"/>
                    <a:pt x="801" y="5439"/>
                  </a:cubicBezTo>
                  <a:cubicBezTo>
                    <a:pt x="1268" y="5038"/>
                    <a:pt x="1768" y="4671"/>
                    <a:pt x="2335" y="4405"/>
                  </a:cubicBezTo>
                  <a:close/>
                  <a:moveTo>
                    <a:pt x="3423" y="0"/>
                  </a:moveTo>
                  <a:cubicBezTo>
                    <a:pt x="3354" y="0"/>
                    <a:pt x="3291" y="37"/>
                    <a:pt x="3269" y="101"/>
                  </a:cubicBezTo>
                  <a:cubicBezTo>
                    <a:pt x="2661" y="1221"/>
                    <a:pt x="1778" y="2309"/>
                    <a:pt x="1383" y="2309"/>
                  </a:cubicBezTo>
                  <a:cubicBezTo>
                    <a:pt x="1366" y="2309"/>
                    <a:pt x="1350" y="2307"/>
                    <a:pt x="1334" y="2303"/>
                  </a:cubicBezTo>
                  <a:cubicBezTo>
                    <a:pt x="1234" y="2270"/>
                    <a:pt x="1201" y="2203"/>
                    <a:pt x="1168" y="2136"/>
                  </a:cubicBezTo>
                  <a:cubicBezTo>
                    <a:pt x="1001" y="1803"/>
                    <a:pt x="1201" y="1035"/>
                    <a:pt x="1368" y="635"/>
                  </a:cubicBezTo>
                  <a:cubicBezTo>
                    <a:pt x="1401" y="535"/>
                    <a:pt x="1368" y="402"/>
                    <a:pt x="1268" y="368"/>
                  </a:cubicBezTo>
                  <a:cubicBezTo>
                    <a:pt x="1234" y="360"/>
                    <a:pt x="1203" y="356"/>
                    <a:pt x="1174" y="356"/>
                  </a:cubicBezTo>
                  <a:cubicBezTo>
                    <a:pt x="1086" y="356"/>
                    <a:pt x="1017" y="393"/>
                    <a:pt x="967" y="468"/>
                  </a:cubicBezTo>
                  <a:cubicBezTo>
                    <a:pt x="934" y="602"/>
                    <a:pt x="467" y="1669"/>
                    <a:pt x="767" y="2303"/>
                  </a:cubicBezTo>
                  <a:cubicBezTo>
                    <a:pt x="834" y="2503"/>
                    <a:pt x="1001" y="2637"/>
                    <a:pt x="1168" y="2703"/>
                  </a:cubicBezTo>
                  <a:cubicBezTo>
                    <a:pt x="1226" y="2722"/>
                    <a:pt x="1286" y="2730"/>
                    <a:pt x="1346" y="2730"/>
                  </a:cubicBezTo>
                  <a:cubicBezTo>
                    <a:pt x="1839" y="2730"/>
                    <a:pt x="2390" y="2159"/>
                    <a:pt x="2835" y="1536"/>
                  </a:cubicBezTo>
                  <a:lnTo>
                    <a:pt x="2835" y="1536"/>
                  </a:lnTo>
                  <a:cubicBezTo>
                    <a:pt x="2635" y="2336"/>
                    <a:pt x="2502" y="3104"/>
                    <a:pt x="2368" y="3904"/>
                  </a:cubicBezTo>
                  <a:cubicBezTo>
                    <a:pt x="1701" y="4238"/>
                    <a:pt x="1067" y="4638"/>
                    <a:pt x="500" y="5138"/>
                  </a:cubicBezTo>
                  <a:cubicBezTo>
                    <a:pt x="133" y="5439"/>
                    <a:pt x="0" y="5939"/>
                    <a:pt x="133" y="6373"/>
                  </a:cubicBezTo>
                  <a:cubicBezTo>
                    <a:pt x="384" y="6779"/>
                    <a:pt x="809" y="7010"/>
                    <a:pt x="1274" y="7010"/>
                  </a:cubicBezTo>
                  <a:cubicBezTo>
                    <a:pt x="1305" y="7010"/>
                    <a:pt x="1336" y="7008"/>
                    <a:pt x="1368" y="7006"/>
                  </a:cubicBezTo>
                  <a:lnTo>
                    <a:pt x="1534" y="7006"/>
                  </a:lnTo>
                  <a:cubicBezTo>
                    <a:pt x="2669" y="6906"/>
                    <a:pt x="2669" y="6273"/>
                    <a:pt x="2702" y="5339"/>
                  </a:cubicBezTo>
                  <a:cubicBezTo>
                    <a:pt x="2702" y="5038"/>
                    <a:pt x="2735" y="4671"/>
                    <a:pt x="2769" y="4271"/>
                  </a:cubicBezTo>
                  <a:cubicBezTo>
                    <a:pt x="2769" y="4271"/>
                    <a:pt x="2769" y="4238"/>
                    <a:pt x="2769" y="4204"/>
                  </a:cubicBezTo>
                  <a:cubicBezTo>
                    <a:pt x="3102" y="4038"/>
                    <a:pt x="3336" y="3938"/>
                    <a:pt x="3336" y="3938"/>
                  </a:cubicBezTo>
                  <a:cubicBezTo>
                    <a:pt x="3603" y="3819"/>
                    <a:pt x="3474" y="3488"/>
                    <a:pt x="3253" y="3488"/>
                  </a:cubicBezTo>
                  <a:cubicBezTo>
                    <a:pt x="3226" y="3488"/>
                    <a:pt x="3198" y="3493"/>
                    <a:pt x="3169" y="3504"/>
                  </a:cubicBezTo>
                  <a:lnTo>
                    <a:pt x="2835" y="3671"/>
                  </a:lnTo>
                  <a:cubicBezTo>
                    <a:pt x="3036" y="2537"/>
                    <a:pt x="3302" y="1402"/>
                    <a:pt x="3636" y="268"/>
                  </a:cubicBezTo>
                  <a:cubicBezTo>
                    <a:pt x="3669" y="168"/>
                    <a:pt x="3636" y="68"/>
                    <a:pt x="3536" y="35"/>
                  </a:cubicBezTo>
                  <a:cubicBezTo>
                    <a:pt x="3500" y="11"/>
                    <a:pt x="3461" y="0"/>
                    <a:pt x="3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6"/>
            <p:cNvSpPr/>
            <p:nvPr/>
          </p:nvSpPr>
          <p:spPr>
            <a:xfrm rot="377041">
              <a:off x="7623839" y="4529639"/>
              <a:ext cx="97558" cy="85982"/>
            </a:xfrm>
            <a:custGeom>
              <a:avLst/>
              <a:gdLst/>
              <a:ahLst/>
              <a:cxnLst/>
              <a:rect l="l" t="t" r="r" b="b"/>
              <a:pathLst>
                <a:path w="2840" h="2503" extrusionOk="0">
                  <a:moveTo>
                    <a:pt x="1468" y="1"/>
                  </a:moveTo>
                  <a:cubicBezTo>
                    <a:pt x="1235" y="1"/>
                    <a:pt x="968" y="268"/>
                    <a:pt x="734" y="668"/>
                  </a:cubicBezTo>
                  <a:lnTo>
                    <a:pt x="801" y="301"/>
                  </a:lnTo>
                  <a:cubicBezTo>
                    <a:pt x="834" y="201"/>
                    <a:pt x="734" y="67"/>
                    <a:pt x="634" y="67"/>
                  </a:cubicBezTo>
                  <a:cubicBezTo>
                    <a:pt x="611" y="62"/>
                    <a:pt x="590" y="59"/>
                    <a:pt x="569" y="59"/>
                  </a:cubicBezTo>
                  <a:cubicBezTo>
                    <a:pt x="469" y="59"/>
                    <a:pt x="395" y="124"/>
                    <a:pt x="367" y="234"/>
                  </a:cubicBezTo>
                  <a:lnTo>
                    <a:pt x="34" y="2136"/>
                  </a:lnTo>
                  <a:cubicBezTo>
                    <a:pt x="1" y="2269"/>
                    <a:pt x="67" y="2369"/>
                    <a:pt x="201" y="2402"/>
                  </a:cubicBezTo>
                  <a:cubicBezTo>
                    <a:pt x="218" y="2408"/>
                    <a:pt x="236" y="2411"/>
                    <a:pt x="254" y="2411"/>
                  </a:cubicBezTo>
                  <a:cubicBezTo>
                    <a:pt x="334" y="2411"/>
                    <a:pt x="407" y="2351"/>
                    <a:pt x="434" y="2269"/>
                  </a:cubicBezTo>
                  <a:cubicBezTo>
                    <a:pt x="668" y="1602"/>
                    <a:pt x="1001" y="1001"/>
                    <a:pt x="1435" y="434"/>
                  </a:cubicBezTo>
                  <a:cubicBezTo>
                    <a:pt x="1568" y="835"/>
                    <a:pt x="1602" y="1235"/>
                    <a:pt x="1535" y="1635"/>
                  </a:cubicBezTo>
                  <a:cubicBezTo>
                    <a:pt x="1502" y="2069"/>
                    <a:pt x="1468" y="2302"/>
                    <a:pt x="1668" y="2436"/>
                  </a:cubicBezTo>
                  <a:cubicBezTo>
                    <a:pt x="1702" y="2503"/>
                    <a:pt x="1768" y="2503"/>
                    <a:pt x="1835" y="2503"/>
                  </a:cubicBezTo>
                  <a:cubicBezTo>
                    <a:pt x="1902" y="2503"/>
                    <a:pt x="1935" y="2503"/>
                    <a:pt x="2002" y="2469"/>
                  </a:cubicBezTo>
                  <a:cubicBezTo>
                    <a:pt x="2269" y="2369"/>
                    <a:pt x="2502" y="2202"/>
                    <a:pt x="2702" y="1969"/>
                  </a:cubicBezTo>
                  <a:cubicBezTo>
                    <a:pt x="2840" y="1786"/>
                    <a:pt x="2695" y="1603"/>
                    <a:pt x="2536" y="1603"/>
                  </a:cubicBezTo>
                  <a:cubicBezTo>
                    <a:pt x="2463" y="1603"/>
                    <a:pt x="2388" y="1641"/>
                    <a:pt x="2336" y="1735"/>
                  </a:cubicBezTo>
                  <a:lnTo>
                    <a:pt x="2369" y="1735"/>
                  </a:lnTo>
                  <a:cubicBezTo>
                    <a:pt x="2235" y="1835"/>
                    <a:pt x="2102" y="1969"/>
                    <a:pt x="1935" y="2036"/>
                  </a:cubicBezTo>
                  <a:cubicBezTo>
                    <a:pt x="1935" y="1935"/>
                    <a:pt x="1935" y="1802"/>
                    <a:pt x="1969" y="1702"/>
                  </a:cubicBezTo>
                  <a:cubicBezTo>
                    <a:pt x="2035" y="1202"/>
                    <a:pt x="2002" y="735"/>
                    <a:pt x="1835" y="268"/>
                  </a:cubicBezTo>
                  <a:cubicBezTo>
                    <a:pt x="1768" y="101"/>
                    <a:pt x="1635" y="1"/>
                    <a:pt x="1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6"/>
            <p:cNvSpPr/>
            <p:nvPr/>
          </p:nvSpPr>
          <p:spPr>
            <a:xfrm rot="377041">
              <a:off x="7740540" y="4366144"/>
              <a:ext cx="84848" cy="302464"/>
            </a:xfrm>
            <a:custGeom>
              <a:avLst/>
              <a:gdLst/>
              <a:ahLst/>
              <a:cxnLst/>
              <a:rect l="l" t="t" r="r" b="b"/>
              <a:pathLst>
                <a:path w="2470" h="8805" extrusionOk="0">
                  <a:moveTo>
                    <a:pt x="1701" y="1"/>
                  </a:moveTo>
                  <a:cubicBezTo>
                    <a:pt x="1350" y="1"/>
                    <a:pt x="923" y="331"/>
                    <a:pt x="735" y="465"/>
                  </a:cubicBezTo>
                  <a:cubicBezTo>
                    <a:pt x="578" y="622"/>
                    <a:pt x="708" y="860"/>
                    <a:pt x="883" y="860"/>
                  </a:cubicBezTo>
                  <a:cubicBezTo>
                    <a:pt x="932" y="860"/>
                    <a:pt x="984" y="842"/>
                    <a:pt x="1035" y="799"/>
                  </a:cubicBezTo>
                  <a:cubicBezTo>
                    <a:pt x="1235" y="599"/>
                    <a:pt x="1469" y="465"/>
                    <a:pt x="1735" y="365"/>
                  </a:cubicBezTo>
                  <a:cubicBezTo>
                    <a:pt x="1735" y="365"/>
                    <a:pt x="1769" y="432"/>
                    <a:pt x="1735" y="665"/>
                  </a:cubicBezTo>
                  <a:cubicBezTo>
                    <a:pt x="1635" y="1099"/>
                    <a:pt x="1502" y="1533"/>
                    <a:pt x="1302" y="1966"/>
                  </a:cubicBezTo>
                  <a:cubicBezTo>
                    <a:pt x="1002" y="2767"/>
                    <a:pt x="735" y="3467"/>
                    <a:pt x="1168" y="3834"/>
                  </a:cubicBezTo>
                  <a:cubicBezTo>
                    <a:pt x="1330" y="3972"/>
                    <a:pt x="1523" y="4047"/>
                    <a:pt x="1725" y="4047"/>
                  </a:cubicBezTo>
                  <a:cubicBezTo>
                    <a:pt x="1816" y="4047"/>
                    <a:pt x="1909" y="4032"/>
                    <a:pt x="2002" y="4001"/>
                  </a:cubicBezTo>
                  <a:lnTo>
                    <a:pt x="2002" y="4001"/>
                  </a:lnTo>
                  <a:cubicBezTo>
                    <a:pt x="1936" y="5202"/>
                    <a:pt x="1769" y="6369"/>
                    <a:pt x="1535" y="7537"/>
                  </a:cubicBezTo>
                  <a:cubicBezTo>
                    <a:pt x="1449" y="8025"/>
                    <a:pt x="1017" y="8365"/>
                    <a:pt x="537" y="8365"/>
                  </a:cubicBezTo>
                  <a:cubicBezTo>
                    <a:pt x="459" y="8365"/>
                    <a:pt x="380" y="8356"/>
                    <a:pt x="301" y="8337"/>
                  </a:cubicBezTo>
                  <a:cubicBezTo>
                    <a:pt x="283" y="8333"/>
                    <a:pt x="266" y="8331"/>
                    <a:pt x="249" y="8331"/>
                  </a:cubicBezTo>
                  <a:cubicBezTo>
                    <a:pt x="142" y="8331"/>
                    <a:pt x="63" y="8417"/>
                    <a:pt x="34" y="8504"/>
                  </a:cubicBezTo>
                  <a:cubicBezTo>
                    <a:pt x="1" y="8638"/>
                    <a:pt x="68" y="8738"/>
                    <a:pt x="201" y="8771"/>
                  </a:cubicBezTo>
                  <a:cubicBezTo>
                    <a:pt x="301" y="8804"/>
                    <a:pt x="401" y="8804"/>
                    <a:pt x="501" y="8804"/>
                  </a:cubicBezTo>
                  <a:cubicBezTo>
                    <a:pt x="1202" y="8804"/>
                    <a:pt x="1802" y="8337"/>
                    <a:pt x="1936" y="7670"/>
                  </a:cubicBezTo>
                  <a:cubicBezTo>
                    <a:pt x="2202" y="6303"/>
                    <a:pt x="2403" y="4968"/>
                    <a:pt x="2469" y="3601"/>
                  </a:cubicBezTo>
                  <a:cubicBezTo>
                    <a:pt x="2469" y="3534"/>
                    <a:pt x="2436" y="3467"/>
                    <a:pt x="2369" y="3434"/>
                  </a:cubicBezTo>
                  <a:cubicBezTo>
                    <a:pt x="2344" y="3408"/>
                    <a:pt x="2313" y="3398"/>
                    <a:pt x="2282" y="3398"/>
                  </a:cubicBezTo>
                  <a:cubicBezTo>
                    <a:pt x="2231" y="3398"/>
                    <a:pt x="2177" y="3426"/>
                    <a:pt x="2136" y="3467"/>
                  </a:cubicBezTo>
                  <a:cubicBezTo>
                    <a:pt x="2043" y="3597"/>
                    <a:pt x="1908" y="3665"/>
                    <a:pt x="1773" y="3665"/>
                  </a:cubicBezTo>
                  <a:cubicBezTo>
                    <a:pt x="1665" y="3665"/>
                    <a:pt x="1557" y="3623"/>
                    <a:pt x="1469" y="3534"/>
                  </a:cubicBezTo>
                  <a:cubicBezTo>
                    <a:pt x="1268" y="3367"/>
                    <a:pt x="1535" y="2700"/>
                    <a:pt x="1735" y="2166"/>
                  </a:cubicBezTo>
                  <a:cubicBezTo>
                    <a:pt x="1936" y="1699"/>
                    <a:pt x="2069" y="1232"/>
                    <a:pt x="2169" y="765"/>
                  </a:cubicBezTo>
                  <a:cubicBezTo>
                    <a:pt x="2202" y="398"/>
                    <a:pt x="2169" y="165"/>
                    <a:pt x="1936" y="65"/>
                  </a:cubicBezTo>
                  <a:cubicBezTo>
                    <a:pt x="1865" y="20"/>
                    <a:pt x="1785" y="1"/>
                    <a:pt x="1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6"/>
            <p:cNvSpPr/>
            <p:nvPr/>
          </p:nvSpPr>
          <p:spPr>
            <a:xfrm rot="377041">
              <a:off x="7866353" y="4502659"/>
              <a:ext cx="76329" cy="14393"/>
            </a:xfrm>
            <a:custGeom>
              <a:avLst/>
              <a:gdLst/>
              <a:ahLst/>
              <a:cxnLst/>
              <a:rect l="l" t="t" r="r" b="b"/>
              <a:pathLst>
                <a:path w="2222" h="419" extrusionOk="0">
                  <a:moveTo>
                    <a:pt x="193" y="1"/>
                  </a:moveTo>
                  <a:cubicBezTo>
                    <a:pt x="1" y="1"/>
                    <a:pt x="7" y="418"/>
                    <a:pt x="211" y="418"/>
                  </a:cubicBezTo>
                  <a:cubicBezTo>
                    <a:pt x="224" y="418"/>
                    <a:pt x="238" y="417"/>
                    <a:pt x="253" y="413"/>
                  </a:cubicBezTo>
                  <a:lnTo>
                    <a:pt x="2021" y="413"/>
                  </a:lnTo>
                  <a:cubicBezTo>
                    <a:pt x="2221" y="346"/>
                    <a:pt x="2221" y="46"/>
                    <a:pt x="2021" y="13"/>
                  </a:cubicBezTo>
                  <a:lnTo>
                    <a:pt x="253" y="13"/>
                  </a:lnTo>
                  <a:cubicBezTo>
                    <a:pt x="232" y="5"/>
                    <a:pt x="212" y="1"/>
                    <a:pt x="1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6"/>
            <p:cNvSpPr/>
            <p:nvPr/>
          </p:nvSpPr>
          <p:spPr>
            <a:xfrm rot="377041">
              <a:off x="7851423" y="4521524"/>
              <a:ext cx="88283" cy="30057"/>
            </a:xfrm>
            <a:custGeom>
              <a:avLst/>
              <a:gdLst/>
              <a:ahLst/>
              <a:cxnLst/>
              <a:rect l="l" t="t" r="r" b="b"/>
              <a:pathLst>
                <a:path w="2570" h="875" extrusionOk="0">
                  <a:moveTo>
                    <a:pt x="249" y="0"/>
                  </a:moveTo>
                  <a:cubicBezTo>
                    <a:pt x="142" y="0"/>
                    <a:pt x="63" y="87"/>
                    <a:pt x="34" y="174"/>
                  </a:cubicBezTo>
                  <a:cubicBezTo>
                    <a:pt x="1" y="307"/>
                    <a:pt x="68" y="440"/>
                    <a:pt x="201" y="474"/>
                  </a:cubicBezTo>
                  <a:lnTo>
                    <a:pt x="2302" y="874"/>
                  </a:lnTo>
                  <a:lnTo>
                    <a:pt x="2336" y="874"/>
                  </a:lnTo>
                  <a:cubicBezTo>
                    <a:pt x="2436" y="874"/>
                    <a:pt x="2536" y="807"/>
                    <a:pt x="2536" y="707"/>
                  </a:cubicBezTo>
                  <a:cubicBezTo>
                    <a:pt x="2569" y="574"/>
                    <a:pt x="2503" y="474"/>
                    <a:pt x="2369" y="440"/>
                  </a:cubicBezTo>
                  <a:lnTo>
                    <a:pt x="301" y="7"/>
                  </a:lnTo>
                  <a:cubicBezTo>
                    <a:pt x="283" y="2"/>
                    <a:pt x="26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6"/>
            <p:cNvSpPr/>
            <p:nvPr/>
          </p:nvSpPr>
          <p:spPr>
            <a:xfrm rot="377041">
              <a:off x="7796963" y="4596639"/>
              <a:ext cx="110028" cy="158394"/>
            </a:xfrm>
            <a:custGeom>
              <a:avLst/>
              <a:gdLst/>
              <a:ahLst/>
              <a:cxnLst/>
              <a:rect l="l" t="t" r="r" b="b"/>
              <a:pathLst>
                <a:path w="3203" h="4611" extrusionOk="0">
                  <a:moveTo>
                    <a:pt x="1602" y="1742"/>
                  </a:moveTo>
                  <a:cubicBezTo>
                    <a:pt x="1902" y="1742"/>
                    <a:pt x="2202" y="2109"/>
                    <a:pt x="2336" y="2309"/>
                  </a:cubicBezTo>
                  <a:cubicBezTo>
                    <a:pt x="1902" y="2976"/>
                    <a:pt x="1402" y="3610"/>
                    <a:pt x="835" y="4144"/>
                  </a:cubicBezTo>
                  <a:cubicBezTo>
                    <a:pt x="785" y="4177"/>
                    <a:pt x="751" y="4185"/>
                    <a:pt x="730" y="4185"/>
                  </a:cubicBezTo>
                  <a:cubicBezTo>
                    <a:pt x="710" y="4185"/>
                    <a:pt x="701" y="4177"/>
                    <a:pt x="701" y="4177"/>
                  </a:cubicBezTo>
                  <a:cubicBezTo>
                    <a:pt x="468" y="3977"/>
                    <a:pt x="468" y="3043"/>
                    <a:pt x="1035" y="2176"/>
                  </a:cubicBezTo>
                  <a:cubicBezTo>
                    <a:pt x="1235" y="1875"/>
                    <a:pt x="1435" y="1742"/>
                    <a:pt x="1602" y="1742"/>
                  </a:cubicBezTo>
                  <a:close/>
                  <a:moveTo>
                    <a:pt x="2951" y="1"/>
                  </a:moveTo>
                  <a:cubicBezTo>
                    <a:pt x="2844" y="1"/>
                    <a:pt x="2765" y="87"/>
                    <a:pt x="2736" y="174"/>
                  </a:cubicBezTo>
                  <a:lnTo>
                    <a:pt x="2469" y="1775"/>
                  </a:lnTo>
                  <a:cubicBezTo>
                    <a:pt x="2269" y="1508"/>
                    <a:pt x="1969" y="1342"/>
                    <a:pt x="1635" y="1308"/>
                  </a:cubicBezTo>
                  <a:cubicBezTo>
                    <a:pt x="1235" y="1342"/>
                    <a:pt x="868" y="1575"/>
                    <a:pt x="701" y="1942"/>
                  </a:cubicBezTo>
                  <a:cubicBezTo>
                    <a:pt x="1" y="2943"/>
                    <a:pt x="1" y="4077"/>
                    <a:pt x="401" y="4477"/>
                  </a:cubicBezTo>
                  <a:cubicBezTo>
                    <a:pt x="468" y="4577"/>
                    <a:pt x="601" y="4611"/>
                    <a:pt x="735" y="4611"/>
                  </a:cubicBezTo>
                  <a:cubicBezTo>
                    <a:pt x="868" y="4611"/>
                    <a:pt x="968" y="4577"/>
                    <a:pt x="1068" y="4511"/>
                  </a:cubicBezTo>
                  <a:cubicBezTo>
                    <a:pt x="1535" y="4110"/>
                    <a:pt x="1902" y="3677"/>
                    <a:pt x="2236" y="3210"/>
                  </a:cubicBezTo>
                  <a:lnTo>
                    <a:pt x="2236" y="3210"/>
                  </a:lnTo>
                  <a:lnTo>
                    <a:pt x="2035" y="4377"/>
                  </a:lnTo>
                  <a:cubicBezTo>
                    <a:pt x="2035" y="4477"/>
                    <a:pt x="2102" y="4611"/>
                    <a:pt x="2236" y="4611"/>
                  </a:cubicBezTo>
                  <a:lnTo>
                    <a:pt x="2269" y="4611"/>
                  </a:lnTo>
                  <a:cubicBezTo>
                    <a:pt x="2369" y="4611"/>
                    <a:pt x="2469" y="4544"/>
                    <a:pt x="2469" y="4444"/>
                  </a:cubicBezTo>
                  <a:lnTo>
                    <a:pt x="3170" y="241"/>
                  </a:lnTo>
                  <a:cubicBezTo>
                    <a:pt x="3203" y="141"/>
                    <a:pt x="3103" y="7"/>
                    <a:pt x="3003" y="7"/>
                  </a:cubicBezTo>
                  <a:cubicBezTo>
                    <a:pt x="2985" y="3"/>
                    <a:pt x="2968" y="1"/>
                    <a:pt x="2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6"/>
            <p:cNvSpPr/>
            <p:nvPr/>
          </p:nvSpPr>
          <p:spPr>
            <a:xfrm rot="377041">
              <a:off x="7900943" y="4621880"/>
              <a:ext cx="88283" cy="144619"/>
            </a:xfrm>
            <a:custGeom>
              <a:avLst/>
              <a:gdLst/>
              <a:ahLst/>
              <a:cxnLst/>
              <a:rect l="l" t="t" r="r" b="b"/>
              <a:pathLst>
                <a:path w="2570" h="4210" extrusionOk="0">
                  <a:moveTo>
                    <a:pt x="1736" y="1"/>
                  </a:moveTo>
                  <a:cubicBezTo>
                    <a:pt x="1703" y="1"/>
                    <a:pt x="1669" y="3"/>
                    <a:pt x="1635" y="6"/>
                  </a:cubicBezTo>
                  <a:cubicBezTo>
                    <a:pt x="1368" y="39"/>
                    <a:pt x="1168" y="240"/>
                    <a:pt x="1101" y="473"/>
                  </a:cubicBezTo>
                  <a:cubicBezTo>
                    <a:pt x="1001" y="773"/>
                    <a:pt x="935" y="1073"/>
                    <a:pt x="935" y="1374"/>
                  </a:cubicBezTo>
                  <a:cubicBezTo>
                    <a:pt x="668" y="1374"/>
                    <a:pt x="434" y="1407"/>
                    <a:pt x="167" y="1507"/>
                  </a:cubicBezTo>
                  <a:cubicBezTo>
                    <a:pt x="67" y="1540"/>
                    <a:pt x="1" y="1641"/>
                    <a:pt x="34" y="1774"/>
                  </a:cubicBezTo>
                  <a:cubicBezTo>
                    <a:pt x="61" y="1856"/>
                    <a:pt x="157" y="1916"/>
                    <a:pt x="245" y="1916"/>
                  </a:cubicBezTo>
                  <a:cubicBezTo>
                    <a:pt x="264" y="1916"/>
                    <a:pt x="283" y="1913"/>
                    <a:pt x="301" y="1907"/>
                  </a:cubicBezTo>
                  <a:cubicBezTo>
                    <a:pt x="501" y="1841"/>
                    <a:pt x="734" y="1807"/>
                    <a:pt x="935" y="1807"/>
                  </a:cubicBezTo>
                  <a:lnTo>
                    <a:pt x="935" y="1874"/>
                  </a:lnTo>
                  <a:cubicBezTo>
                    <a:pt x="935" y="2641"/>
                    <a:pt x="935" y="3475"/>
                    <a:pt x="468" y="3809"/>
                  </a:cubicBezTo>
                  <a:cubicBezTo>
                    <a:pt x="367" y="3875"/>
                    <a:pt x="334" y="4009"/>
                    <a:pt x="401" y="4109"/>
                  </a:cubicBezTo>
                  <a:cubicBezTo>
                    <a:pt x="468" y="4142"/>
                    <a:pt x="534" y="4209"/>
                    <a:pt x="601" y="4209"/>
                  </a:cubicBezTo>
                  <a:cubicBezTo>
                    <a:pt x="634" y="4209"/>
                    <a:pt x="668" y="4176"/>
                    <a:pt x="701" y="4142"/>
                  </a:cubicBezTo>
                  <a:cubicBezTo>
                    <a:pt x="1335" y="3742"/>
                    <a:pt x="1368" y="2741"/>
                    <a:pt x="1368" y="1874"/>
                  </a:cubicBezTo>
                  <a:lnTo>
                    <a:pt x="1368" y="1841"/>
                  </a:lnTo>
                  <a:cubicBezTo>
                    <a:pt x="1435" y="1841"/>
                    <a:pt x="1502" y="1874"/>
                    <a:pt x="1568" y="1941"/>
                  </a:cubicBezTo>
                  <a:cubicBezTo>
                    <a:pt x="1602" y="1974"/>
                    <a:pt x="1668" y="2007"/>
                    <a:pt x="1735" y="2007"/>
                  </a:cubicBezTo>
                  <a:cubicBezTo>
                    <a:pt x="1768" y="2007"/>
                    <a:pt x="1835" y="1974"/>
                    <a:pt x="1869" y="1941"/>
                  </a:cubicBezTo>
                  <a:cubicBezTo>
                    <a:pt x="1969" y="1874"/>
                    <a:pt x="1969" y="1707"/>
                    <a:pt x="1869" y="1641"/>
                  </a:cubicBezTo>
                  <a:cubicBezTo>
                    <a:pt x="1735" y="1507"/>
                    <a:pt x="1568" y="1407"/>
                    <a:pt x="1368" y="1374"/>
                  </a:cubicBezTo>
                  <a:cubicBezTo>
                    <a:pt x="1368" y="1140"/>
                    <a:pt x="1402" y="907"/>
                    <a:pt x="1502" y="673"/>
                  </a:cubicBezTo>
                  <a:cubicBezTo>
                    <a:pt x="1535" y="506"/>
                    <a:pt x="1635" y="440"/>
                    <a:pt x="1702" y="406"/>
                  </a:cubicBezTo>
                  <a:cubicBezTo>
                    <a:pt x="1717" y="404"/>
                    <a:pt x="1732" y="403"/>
                    <a:pt x="1748" y="403"/>
                  </a:cubicBezTo>
                  <a:cubicBezTo>
                    <a:pt x="1936" y="403"/>
                    <a:pt x="2140" y="578"/>
                    <a:pt x="2202" y="640"/>
                  </a:cubicBezTo>
                  <a:cubicBezTo>
                    <a:pt x="2235" y="673"/>
                    <a:pt x="2286" y="690"/>
                    <a:pt x="2340" y="690"/>
                  </a:cubicBezTo>
                  <a:cubicBezTo>
                    <a:pt x="2394" y="690"/>
                    <a:pt x="2452" y="673"/>
                    <a:pt x="2502" y="640"/>
                  </a:cubicBezTo>
                  <a:cubicBezTo>
                    <a:pt x="2569" y="540"/>
                    <a:pt x="2569" y="406"/>
                    <a:pt x="2502" y="340"/>
                  </a:cubicBezTo>
                  <a:cubicBezTo>
                    <a:pt x="2293" y="130"/>
                    <a:pt x="2029" y="1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6"/>
            <p:cNvSpPr/>
            <p:nvPr/>
          </p:nvSpPr>
          <p:spPr>
            <a:xfrm rot="377041">
              <a:off x="7996618" y="4337709"/>
              <a:ext cx="129505" cy="422282"/>
            </a:xfrm>
            <a:custGeom>
              <a:avLst/>
              <a:gdLst/>
              <a:ahLst/>
              <a:cxnLst/>
              <a:rect l="l" t="t" r="r" b="b"/>
              <a:pathLst>
                <a:path w="3770" h="12293" extrusionOk="0">
                  <a:moveTo>
                    <a:pt x="2417" y="0"/>
                  </a:moveTo>
                  <a:cubicBezTo>
                    <a:pt x="2275" y="0"/>
                    <a:pt x="2134" y="24"/>
                    <a:pt x="2002" y="84"/>
                  </a:cubicBezTo>
                  <a:cubicBezTo>
                    <a:pt x="1635" y="217"/>
                    <a:pt x="1435" y="551"/>
                    <a:pt x="1401" y="951"/>
                  </a:cubicBezTo>
                  <a:cubicBezTo>
                    <a:pt x="1301" y="1618"/>
                    <a:pt x="1334" y="2319"/>
                    <a:pt x="1435" y="3019"/>
                  </a:cubicBezTo>
                  <a:cubicBezTo>
                    <a:pt x="1535" y="3853"/>
                    <a:pt x="1635" y="4620"/>
                    <a:pt x="1334" y="5154"/>
                  </a:cubicBezTo>
                  <a:cubicBezTo>
                    <a:pt x="801" y="6055"/>
                    <a:pt x="300" y="6088"/>
                    <a:pt x="300" y="6088"/>
                  </a:cubicBezTo>
                  <a:cubicBezTo>
                    <a:pt x="67" y="6088"/>
                    <a:pt x="0" y="6421"/>
                    <a:pt x="200" y="6522"/>
                  </a:cubicBezTo>
                  <a:cubicBezTo>
                    <a:pt x="234" y="6522"/>
                    <a:pt x="1134" y="6922"/>
                    <a:pt x="1134" y="8490"/>
                  </a:cubicBezTo>
                  <a:cubicBezTo>
                    <a:pt x="1134" y="10224"/>
                    <a:pt x="968" y="12025"/>
                    <a:pt x="968" y="12059"/>
                  </a:cubicBezTo>
                  <a:cubicBezTo>
                    <a:pt x="934" y="12126"/>
                    <a:pt x="1001" y="12226"/>
                    <a:pt x="1068" y="12259"/>
                  </a:cubicBezTo>
                  <a:cubicBezTo>
                    <a:pt x="1101" y="12292"/>
                    <a:pt x="1134" y="12292"/>
                    <a:pt x="1168" y="12292"/>
                  </a:cubicBezTo>
                  <a:cubicBezTo>
                    <a:pt x="1201" y="12292"/>
                    <a:pt x="1268" y="12292"/>
                    <a:pt x="1301" y="12259"/>
                  </a:cubicBezTo>
                  <a:cubicBezTo>
                    <a:pt x="1503" y="12107"/>
                    <a:pt x="1897" y="11879"/>
                    <a:pt x="2178" y="11879"/>
                  </a:cubicBezTo>
                  <a:cubicBezTo>
                    <a:pt x="2267" y="11879"/>
                    <a:pt x="2345" y="11902"/>
                    <a:pt x="2402" y="11959"/>
                  </a:cubicBezTo>
                  <a:cubicBezTo>
                    <a:pt x="2448" y="12005"/>
                    <a:pt x="2502" y="12025"/>
                    <a:pt x="2555" y="12025"/>
                  </a:cubicBezTo>
                  <a:cubicBezTo>
                    <a:pt x="2728" y="12025"/>
                    <a:pt x="2889" y="11812"/>
                    <a:pt x="2735" y="11659"/>
                  </a:cubicBezTo>
                  <a:cubicBezTo>
                    <a:pt x="2577" y="11500"/>
                    <a:pt x="2382" y="11441"/>
                    <a:pt x="2182" y="11441"/>
                  </a:cubicBezTo>
                  <a:cubicBezTo>
                    <a:pt x="1917" y="11441"/>
                    <a:pt x="1643" y="11545"/>
                    <a:pt x="1435" y="11659"/>
                  </a:cubicBezTo>
                  <a:cubicBezTo>
                    <a:pt x="1468" y="11025"/>
                    <a:pt x="1568" y="9724"/>
                    <a:pt x="1568" y="8490"/>
                  </a:cubicBezTo>
                  <a:cubicBezTo>
                    <a:pt x="1635" y="7689"/>
                    <a:pt x="1334" y="6922"/>
                    <a:pt x="767" y="6355"/>
                  </a:cubicBezTo>
                  <a:cubicBezTo>
                    <a:pt x="1168" y="6121"/>
                    <a:pt x="1501" y="5788"/>
                    <a:pt x="1701" y="5354"/>
                  </a:cubicBezTo>
                  <a:cubicBezTo>
                    <a:pt x="2102" y="4720"/>
                    <a:pt x="2002" y="3853"/>
                    <a:pt x="1868" y="2952"/>
                  </a:cubicBezTo>
                  <a:cubicBezTo>
                    <a:pt x="1768" y="2319"/>
                    <a:pt x="1735" y="1651"/>
                    <a:pt x="1835" y="1018"/>
                  </a:cubicBezTo>
                  <a:cubicBezTo>
                    <a:pt x="1835" y="784"/>
                    <a:pt x="1968" y="584"/>
                    <a:pt x="2168" y="451"/>
                  </a:cubicBezTo>
                  <a:cubicBezTo>
                    <a:pt x="2227" y="429"/>
                    <a:pt x="2294" y="420"/>
                    <a:pt x="2365" y="420"/>
                  </a:cubicBezTo>
                  <a:cubicBezTo>
                    <a:pt x="2737" y="420"/>
                    <a:pt x="3235" y="677"/>
                    <a:pt x="3403" y="817"/>
                  </a:cubicBezTo>
                  <a:cubicBezTo>
                    <a:pt x="3439" y="830"/>
                    <a:pt x="3480" y="837"/>
                    <a:pt x="3521" y="837"/>
                  </a:cubicBezTo>
                  <a:cubicBezTo>
                    <a:pt x="3591" y="837"/>
                    <a:pt x="3661" y="814"/>
                    <a:pt x="3703" y="751"/>
                  </a:cubicBezTo>
                  <a:cubicBezTo>
                    <a:pt x="3770" y="651"/>
                    <a:pt x="3736" y="517"/>
                    <a:pt x="3669" y="451"/>
                  </a:cubicBezTo>
                  <a:cubicBezTo>
                    <a:pt x="3589" y="397"/>
                    <a:pt x="2994" y="0"/>
                    <a:pt x="2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6"/>
            <p:cNvSpPr/>
            <p:nvPr/>
          </p:nvSpPr>
          <p:spPr>
            <a:xfrm rot="377041">
              <a:off x="8087456" y="4482132"/>
              <a:ext cx="134108" cy="137955"/>
            </a:xfrm>
            <a:custGeom>
              <a:avLst/>
              <a:gdLst/>
              <a:ahLst/>
              <a:cxnLst/>
              <a:rect l="l" t="t" r="r" b="b"/>
              <a:pathLst>
                <a:path w="3904" h="4016" extrusionOk="0">
                  <a:moveTo>
                    <a:pt x="1523" y="1"/>
                  </a:moveTo>
                  <a:cubicBezTo>
                    <a:pt x="1496" y="1"/>
                    <a:pt x="1466" y="5"/>
                    <a:pt x="1435" y="13"/>
                  </a:cubicBezTo>
                  <a:cubicBezTo>
                    <a:pt x="1335" y="46"/>
                    <a:pt x="1268" y="146"/>
                    <a:pt x="1301" y="280"/>
                  </a:cubicBezTo>
                  <a:cubicBezTo>
                    <a:pt x="1668" y="1380"/>
                    <a:pt x="1935" y="2148"/>
                    <a:pt x="2135" y="2681"/>
                  </a:cubicBezTo>
                  <a:cubicBezTo>
                    <a:pt x="1816" y="3224"/>
                    <a:pt x="1466" y="3584"/>
                    <a:pt x="1202" y="3584"/>
                  </a:cubicBezTo>
                  <a:cubicBezTo>
                    <a:pt x="1191" y="3584"/>
                    <a:pt x="1179" y="3583"/>
                    <a:pt x="1168" y="3582"/>
                  </a:cubicBezTo>
                  <a:cubicBezTo>
                    <a:pt x="934" y="3582"/>
                    <a:pt x="701" y="3448"/>
                    <a:pt x="534" y="3282"/>
                  </a:cubicBezTo>
                  <a:cubicBezTo>
                    <a:pt x="467" y="3215"/>
                    <a:pt x="467" y="3148"/>
                    <a:pt x="467" y="3082"/>
                  </a:cubicBezTo>
                  <a:cubicBezTo>
                    <a:pt x="528" y="2900"/>
                    <a:pt x="393" y="2779"/>
                    <a:pt x="262" y="2779"/>
                  </a:cubicBezTo>
                  <a:cubicBezTo>
                    <a:pt x="177" y="2779"/>
                    <a:pt x="93" y="2830"/>
                    <a:pt x="67" y="2948"/>
                  </a:cubicBezTo>
                  <a:cubicBezTo>
                    <a:pt x="0" y="3148"/>
                    <a:pt x="34" y="3348"/>
                    <a:pt x="167" y="3482"/>
                  </a:cubicBezTo>
                  <a:cubicBezTo>
                    <a:pt x="367" y="3782"/>
                    <a:pt x="734" y="3982"/>
                    <a:pt x="1101" y="4016"/>
                  </a:cubicBezTo>
                  <a:lnTo>
                    <a:pt x="1201" y="4016"/>
                  </a:lnTo>
                  <a:cubicBezTo>
                    <a:pt x="1635" y="4016"/>
                    <a:pt x="2002" y="3649"/>
                    <a:pt x="2335" y="3148"/>
                  </a:cubicBezTo>
                  <a:cubicBezTo>
                    <a:pt x="2669" y="3849"/>
                    <a:pt x="2802" y="3915"/>
                    <a:pt x="2902" y="3915"/>
                  </a:cubicBezTo>
                  <a:lnTo>
                    <a:pt x="2936" y="3915"/>
                  </a:lnTo>
                  <a:cubicBezTo>
                    <a:pt x="3003" y="3915"/>
                    <a:pt x="3069" y="3882"/>
                    <a:pt x="3136" y="3849"/>
                  </a:cubicBezTo>
                  <a:lnTo>
                    <a:pt x="3903" y="3048"/>
                  </a:lnTo>
                  <a:lnTo>
                    <a:pt x="3603" y="2748"/>
                  </a:lnTo>
                  <a:lnTo>
                    <a:pt x="2969" y="3415"/>
                  </a:lnTo>
                  <a:cubicBezTo>
                    <a:pt x="2836" y="3182"/>
                    <a:pt x="2736" y="2948"/>
                    <a:pt x="2636" y="2715"/>
                  </a:cubicBezTo>
                  <a:cubicBezTo>
                    <a:pt x="3036" y="1981"/>
                    <a:pt x="3369" y="1247"/>
                    <a:pt x="3636" y="446"/>
                  </a:cubicBezTo>
                  <a:cubicBezTo>
                    <a:pt x="3670" y="346"/>
                    <a:pt x="3603" y="213"/>
                    <a:pt x="3503" y="179"/>
                  </a:cubicBezTo>
                  <a:cubicBezTo>
                    <a:pt x="3479" y="174"/>
                    <a:pt x="3457" y="171"/>
                    <a:pt x="3435" y="171"/>
                  </a:cubicBezTo>
                  <a:cubicBezTo>
                    <a:pt x="3336" y="171"/>
                    <a:pt x="3264" y="231"/>
                    <a:pt x="3236" y="313"/>
                  </a:cubicBezTo>
                  <a:cubicBezTo>
                    <a:pt x="3003" y="947"/>
                    <a:pt x="2736" y="1580"/>
                    <a:pt x="2435" y="2181"/>
                  </a:cubicBezTo>
                  <a:cubicBezTo>
                    <a:pt x="2202" y="1580"/>
                    <a:pt x="1935" y="847"/>
                    <a:pt x="1702" y="146"/>
                  </a:cubicBezTo>
                  <a:cubicBezTo>
                    <a:pt x="1676" y="44"/>
                    <a:pt x="1612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6"/>
            <p:cNvSpPr/>
            <p:nvPr/>
          </p:nvSpPr>
          <p:spPr>
            <a:xfrm rot="377041">
              <a:off x="8225343" y="4597872"/>
              <a:ext cx="94020" cy="121707"/>
            </a:xfrm>
            <a:custGeom>
              <a:avLst/>
              <a:gdLst/>
              <a:ahLst/>
              <a:cxnLst/>
              <a:rect l="l" t="t" r="r" b="b"/>
              <a:pathLst>
                <a:path w="2737" h="3543" extrusionOk="0">
                  <a:moveTo>
                    <a:pt x="478" y="0"/>
                  </a:moveTo>
                  <a:cubicBezTo>
                    <a:pt x="370" y="0"/>
                    <a:pt x="271" y="53"/>
                    <a:pt x="301" y="173"/>
                  </a:cubicBezTo>
                  <a:lnTo>
                    <a:pt x="34" y="3342"/>
                  </a:lnTo>
                  <a:cubicBezTo>
                    <a:pt x="1" y="3442"/>
                    <a:pt x="101" y="3542"/>
                    <a:pt x="201" y="3542"/>
                  </a:cubicBezTo>
                  <a:lnTo>
                    <a:pt x="234" y="3542"/>
                  </a:lnTo>
                  <a:cubicBezTo>
                    <a:pt x="334" y="3542"/>
                    <a:pt x="434" y="3509"/>
                    <a:pt x="434" y="3409"/>
                  </a:cubicBezTo>
                  <a:cubicBezTo>
                    <a:pt x="768" y="2375"/>
                    <a:pt x="1268" y="1207"/>
                    <a:pt x="1535" y="974"/>
                  </a:cubicBezTo>
                  <a:cubicBezTo>
                    <a:pt x="1635" y="1341"/>
                    <a:pt x="1669" y="1774"/>
                    <a:pt x="1669" y="2175"/>
                  </a:cubicBezTo>
                  <a:cubicBezTo>
                    <a:pt x="1702" y="2742"/>
                    <a:pt x="1735" y="3142"/>
                    <a:pt x="2002" y="3242"/>
                  </a:cubicBezTo>
                  <a:cubicBezTo>
                    <a:pt x="2051" y="3258"/>
                    <a:pt x="2097" y="3266"/>
                    <a:pt x="2139" y="3266"/>
                  </a:cubicBezTo>
                  <a:cubicBezTo>
                    <a:pt x="2358" y="3266"/>
                    <a:pt x="2502" y="3071"/>
                    <a:pt x="2669" y="2875"/>
                  </a:cubicBezTo>
                  <a:cubicBezTo>
                    <a:pt x="2736" y="2775"/>
                    <a:pt x="2736" y="2642"/>
                    <a:pt x="2636" y="2542"/>
                  </a:cubicBezTo>
                  <a:cubicBezTo>
                    <a:pt x="2612" y="2518"/>
                    <a:pt x="2576" y="2507"/>
                    <a:pt x="2536" y="2507"/>
                  </a:cubicBezTo>
                  <a:cubicBezTo>
                    <a:pt x="2464" y="2507"/>
                    <a:pt x="2379" y="2544"/>
                    <a:pt x="2336" y="2608"/>
                  </a:cubicBezTo>
                  <a:cubicBezTo>
                    <a:pt x="2269" y="2675"/>
                    <a:pt x="2202" y="2708"/>
                    <a:pt x="2169" y="2775"/>
                  </a:cubicBezTo>
                  <a:cubicBezTo>
                    <a:pt x="2136" y="2575"/>
                    <a:pt x="2102" y="2375"/>
                    <a:pt x="2102" y="2175"/>
                  </a:cubicBezTo>
                  <a:cubicBezTo>
                    <a:pt x="2102" y="1708"/>
                    <a:pt x="2036" y="1274"/>
                    <a:pt x="1936" y="840"/>
                  </a:cubicBezTo>
                  <a:cubicBezTo>
                    <a:pt x="1835" y="540"/>
                    <a:pt x="1669" y="473"/>
                    <a:pt x="1535" y="473"/>
                  </a:cubicBezTo>
                  <a:cubicBezTo>
                    <a:pt x="1268" y="473"/>
                    <a:pt x="935" y="907"/>
                    <a:pt x="568" y="1774"/>
                  </a:cubicBezTo>
                  <a:lnTo>
                    <a:pt x="701" y="207"/>
                  </a:lnTo>
                  <a:cubicBezTo>
                    <a:pt x="756" y="78"/>
                    <a:pt x="610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6"/>
            <p:cNvSpPr/>
            <p:nvPr/>
          </p:nvSpPr>
          <p:spPr>
            <a:xfrm rot="377041">
              <a:off x="8341173" y="4546110"/>
              <a:ext cx="72859" cy="76810"/>
            </a:xfrm>
            <a:custGeom>
              <a:avLst/>
              <a:gdLst/>
              <a:ahLst/>
              <a:cxnLst/>
              <a:rect l="l" t="t" r="r" b="b"/>
              <a:pathLst>
                <a:path w="2121" h="2236" extrusionOk="0">
                  <a:moveTo>
                    <a:pt x="1487" y="1"/>
                  </a:moveTo>
                  <a:cubicBezTo>
                    <a:pt x="1354" y="1"/>
                    <a:pt x="1254" y="68"/>
                    <a:pt x="1254" y="201"/>
                  </a:cubicBezTo>
                  <a:cubicBezTo>
                    <a:pt x="1254" y="301"/>
                    <a:pt x="1254" y="635"/>
                    <a:pt x="1220" y="935"/>
                  </a:cubicBezTo>
                  <a:lnTo>
                    <a:pt x="253" y="935"/>
                  </a:lnTo>
                  <a:cubicBezTo>
                    <a:pt x="238" y="931"/>
                    <a:pt x="224" y="929"/>
                    <a:pt x="211" y="929"/>
                  </a:cubicBezTo>
                  <a:cubicBezTo>
                    <a:pt x="0" y="929"/>
                    <a:pt x="0" y="1374"/>
                    <a:pt x="211" y="1374"/>
                  </a:cubicBezTo>
                  <a:cubicBezTo>
                    <a:pt x="224" y="1374"/>
                    <a:pt x="238" y="1372"/>
                    <a:pt x="253" y="1368"/>
                  </a:cubicBezTo>
                  <a:lnTo>
                    <a:pt x="1220" y="1368"/>
                  </a:lnTo>
                  <a:cubicBezTo>
                    <a:pt x="1220" y="1702"/>
                    <a:pt x="1187" y="2002"/>
                    <a:pt x="1187" y="2002"/>
                  </a:cubicBezTo>
                  <a:cubicBezTo>
                    <a:pt x="1187" y="2136"/>
                    <a:pt x="1254" y="2236"/>
                    <a:pt x="1387" y="2236"/>
                  </a:cubicBezTo>
                  <a:cubicBezTo>
                    <a:pt x="1487" y="2236"/>
                    <a:pt x="1587" y="2136"/>
                    <a:pt x="1587" y="2036"/>
                  </a:cubicBezTo>
                  <a:cubicBezTo>
                    <a:pt x="1587" y="2002"/>
                    <a:pt x="1587" y="1702"/>
                    <a:pt x="1621" y="1368"/>
                  </a:cubicBezTo>
                  <a:lnTo>
                    <a:pt x="1921" y="1368"/>
                  </a:lnTo>
                  <a:cubicBezTo>
                    <a:pt x="2121" y="1302"/>
                    <a:pt x="2121" y="1002"/>
                    <a:pt x="1921" y="935"/>
                  </a:cubicBezTo>
                  <a:lnTo>
                    <a:pt x="1654" y="935"/>
                  </a:lnTo>
                  <a:cubicBezTo>
                    <a:pt x="1654" y="601"/>
                    <a:pt x="1687" y="301"/>
                    <a:pt x="1687" y="201"/>
                  </a:cubicBezTo>
                  <a:cubicBezTo>
                    <a:pt x="1687" y="68"/>
                    <a:pt x="1587" y="1"/>
                    <a:pt x="1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6"/>
            <p:cNvSpPr/>
            <p:nvPr/>
          </p:nvSpPr>
          <p:spPr>
            <a:xfrm rot="377041">
              <a:off x="8431467" y="4527449"/>
              <a:ext cx="90791" cy="178730"/>
            </a:xfrm>
            <a:custGeom>
              <a:avLst/>
              <a:gdLst/>
              <a:ahLst/>
              <a:cxnLst/>
              <a:rect l="l" t="t" r="r" b="b"/>
              <a:pathLst>
                <a:path w="2643" h="5203" extrusionOk="0">
                  <a:moveTo>
                    <a:pt x="515" y="1"/>
                  </a:moveTo>
                  <a:cubicBezTo>
                    <a:pt x="435" y="1"/>
                    <a:pt x="352" y="43"/>
                    <a:pt x="308" y="132"/>
                  </a:cubicBezTo>
                  <a:cubicBezTo>
                    <a:pt x="241" y="499"/>
                    <a:pt x="74" y="2267"/>
                    <a:pt x="908" y="2467"/>
                  </a:cubicBezTo>
                  <a:cubicBezTo>
                    <a:pt x="958" y="2480"/>
                    <a:pt x="1008" y="2487"/>
                    <a:pt x="1056" y="2487"/>
                  </a:cubicBezTo>
                  <a:cubicBezTo>
                    <a:pt x="1494" y="2487"/>
                    <a:pt x="1875" y="1976"/>
                    <a:pt x="2176" y="1466"/>
                  </a:cubicBezTo>
                  <a:lnTo>
                    <a:pt x="2176" y="1466"/>
                  </a:lnTo>
                  <a:cubicBezTo>
                    <a:pt x="2109" y="2634"/>
                    <a:pt x="1842" y="4435"/>
                    <a:pt x="1375" y="4702"/>
                  </a:cubicBezTo>
                  <a:cubicBezTo>
                    <a:pt x="1316" y="4741"/>
                    <a:pt x="1246" y="4757"/>
                    <a:pt x="1178" y="4757"/>
                  </a:cubicBezTo>
                  <a:cubicBezTo>
                    <a:pt x="1130" y="4757"/>
                    <a:pt x="1083" y="4749"/>
                    <a:pt x="1041" y="4735"/>
                  </a:cubicBezTo>
                  <a:cubicBezTo>
                    <a:pt x="741" y="4635"/>
                    <a:pt x="508" y="4135"/>
                    <a:pt x="474" y="3968"/>
                  </a:cubicBezTo>
                  <a:cubicBezTo>
                    <a:pt x="435" y="3850"/>
                    <a:pt x="349" y="3799"/>
                    <a:pt x="263" y="3799"/>
                  </a:cubicBezTo>
                  <a:cubicBezTo>
                    <a:pt x="131" y="3799"/>
                    <a:pt x="0" y="3919"/>
                    <a:pt x="41" y="4101"/>
                  </a:cubicBezTo>
                  <a:cubicBezTo>
                    <a:pt x="74" y="4168"/>
                    <a:pt x="341" y="4935"/>
                    <a:pt x="875" y="5136"/>
                  </a:cubicBezTo>
                  <a:cubicBezTo>
                    <a:pt x="975" y="5169"/>
                    <a:pt x="1075" y="5202"/>
                    <a:pt x="1175" y="5202"/>
                  </a:cubicBezTo>
                  <a:cubicBezTo>
                    <a:pt x="1308" y="5202"/>
                    <a:pt x="1442" y="5169"/>
                    <a:pt x="1575" y="5069"/>
                  </a:cubicBezTo>
                  <a:cubicBezTo>
                    <a:pt x="2543" y="4535"/>
                    <a:pt x="2643" y="732"/>
                    <a:pt x="2643" y="699"/>
                  </a:cubicBezTo>
                  <a:cubicBezTo>
                    <a:pt x="2643" y="599"/>
                    <a:pt x="2576" y="499"/>
                    <a:pt x="2476" y="466"/>
                  </a:cubicBezTo>
                  <a:cubicBezTo>
                    <a:pt x="2456" y="462"/>
                    <a:pt x="2437" y="461"/>
                    <a:pt x="2420" y="461"/>
                  </a:cubicBezTo>
                  <a:cubicBezTo>
                    <a:pt x="2261" y="461"/>
                    <a:pt x="2189" y="599"/>
                    <a:pt x="2009" y="899"/>
                  </a:cubicBezTo>
                  <a:cubicBezTo>
                    <a:pt x="1816" y="1221"/>
                    <a:pt x="1343" y="2070"/>
                    <a:pt x="1041" y="2070"/>
                  </a:cubicBezTo>
                  <a:cubicBezTo>
                    <a:pt x="1030" y="2070"/>
                    <a:pt x="1019" y="2069"/>
                    <a:pt x="1008" y="2067"/>
                  </a:cubicBezTo>
                  <a:cubicBezTo>
                    <a:pt x="708" y="2000"/>
                    <a:pt x="641" y="933"/>
                    <a:pt x="708" y="199"/>
                  </a:cubicBezTo>
                  <a:cubicBezTo>
                    <a:pt x="708" y="68"/>
                    <a:pt x="615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6"/>
            <p:cNvSpPr/>
            <p:nvPr/>
          </p:nvSpPr>
          <p:spPr>
            <a:xfrm rot="377041">
              <a:off x="8534360" y="4644041"/>
              <a:ext cx="77634" cy="96047"/>
            </a:xfrm>
            <a:custGeom>
              <a:avLst/>
              <a:gdLst/>
              <a:ahLst/>
              <a:cxnLst/>
              <a:rect l="l" t="t" r="r" b="b"/>
              <a:pathLst>
                <a:path w="2260" h="2796" extrusionOk="0">
                  <a:moveTo>
                    <a:pt x="296" y="1"/>
                  </a:moveTo>
                  <a:cubicBezTo>
                    <a:pt x="156" y="1"/>
                    <a:pt x="0" y="91"/>
                    <a:pt x="58" y="227"/>
                  </a:cubicBezTo>
                  <a:lnTo>
                    <a:pt x="425" y="2395"/>
                  </a:lnTo>
                  <a:cubicBezTo>
                    <a:pt x="425" y="2495"/>
                    <a:pt x="525" y="2595"/>
                    <a:pt x="625" y="2595"/>
                  </a:cubicBezTo>
                  <a:cubicBezTo>
                    <a:pt x="726" y="2595"/>
                    <a:pt x="826" y="2529"/>
                    <a:pt x="859" y="2428"/>
                  </a:cubicBezTo>
                  <a:cubicBezTo>
                    <a:pt x="992" y="1795"/>
                    <a:pt x="1226" y="1194"/>
                    <a:pt x="1493" y="594"/>
                  </a:cubicBezTo>
                  <a:cubicBezTo>
                    <a:pt x="1559" y="994"/>
                    <a:pt x="1559" y="1394"/>
                    <a:pt x="1526" y="1795"/>
                  </a:cubicBezTo>
                  <a:cubicBezTo>
                    <a:pt x="1493" y="2362"/>
                    <a:pt x="1459" y="2662"/>
                    <a:pt x="1726" y="2762"/>
                  </a:cubicBezTo>
                  <a:cubicBezTo>
                    <a:pt x="1760" y="2795"/>
                    <a:pt x="1793" y="2795"/>
                    <a:pt x="1826" y="2795"/>
                  </a:cubicBezTo>
                  <a:cubicBezTo>
                    <a:pt x="1960" y="2795"/>
                    <a:pt x="2093" y="2729"/>
                    <a:pt x="2193" y="2595"/>
                  </a:cubicBezTo>
                  <a:cubicBezTo>
                    <a:pt x="2260" y="2529"/>
                    <a:pt x="2260" y="2362"/>
                    <a:pt x="2193" y="2295"/>
                  </a:cubicBezTo>
                  <a:cubicBezTo>
                    <a:pt x="2152" y="2254"/>
                    <a:pt x="2098" y="2225"/>
                    <a:pt x="2039" y="2225"/>
                  </a:cubicBezTo>
                  <a:cubicBezTo>
                    <a:pt x="2003" y="2225"/>
                    <a:pt x="1965" y="2236"/>
                    <a:pt x="1926" y="2262"/>
                  </a:cubicBezTo>
                  <a:lnTo>
                    <a:pt x="1926" y="1828"/>
                  </a:lnTo>
                  <a:cubicBezTo>
                    <a:pt x="1993" y="1361"/>
                    <a:pt x="1960" y="861"/>
                    <a:pt x="1860" y="394"/>
                  </a:cubicBezTo>
                  <a:cubicBezTo>
                    <a:pt x="1793" y="93"/>
                    <a:pt x="1626" y="27"/>
                    <a:pt x="1526" y="27"/>
                  </a:cubicBezTo>
                  <a:cubicBezTo>
                    <a:pt x="1393" y="27"/>
                    <a:pt x="1126" y="27"/>
                    <a:pt x="692" y="1394"/>
                  </a:cubicBezTo>
                  <a:lnTo>
                    <a:pt x="492" y="160"/>
                  </a:lnTo>
                  <a:cubicBezTo>
                    <a:pt x="492" y="48"/>
                    <a:pt x="398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6"/>
            <p:cNvSpPr/>
            <p:nvPr/>
          </p:nvSpPr>
          <p:spPr>
            <a:xfrm rot="377041">
              <a:off x="8611938" y="4451568"/>
              <a:ext cx="87115" cy="344098"/>
            </a:xfrm>
            <a:custGeom>
              <a:avLst/>
              <a:gdLst/>
              <a:ahLst/>
              <a:cxnLst/>
              <a:rect l="l" t="t" r="r" b="b"/>
              <a:pathLst>
                <a:path w="2536" h="10017" extrusionOk="0">
                  <a:moveTo>
                    <a:pt x="1497" y="0"/>
                  </a:moveTo>
                  <a:cubicBezTo>
                    <a:pt x="1179" y="0"/>
                    <a:pt x="671" y="294"/>
                    <a:pt x="367" y="543"/>
                  </a:cubicBezTo>
                  <a:cubicBezTo>
                    <a:pt x="301" y="609"/>
                    <a:pt x="267" y="743"/>
                    <a:pt x="334" y="843"/>
                  </a:cubicBezTo>
                  <a:cubicBezTo>
                    <a:pt x="389" y="898"/>
                    <a:pt x="454" y="923"/>
                    <a:pt x="518" y="923"/>
                  </a:cubicBezTo>
                  <a:cubicBezTo>
                    <a:pt x="571" y="923"/>
                    <a:pt x="623" y="906"/>
                    <a:pt x="668" y="876"/>
                  </a:cubicBezTo>
                  <a:cubicBezTo>
                    <a:pt x="868" y="676"/>
                    <a:pt x="1135" y="509"/>
                    <a:pt x="1401" y="409"/>
                  </a:cubicBezTo>
                  <a:lnTo>
                    <a:pt x="1401" y="409"/>
                  </a:lnTo>
                  <a:cubicBezTo>
                    <a:pt x="1401" y="509"/>
                    <a:pt x="1368" y="576"/>
                    <a:pt x="1368" y="643"/>
                  </a:cubicBezTo>
                  <a:cubicBezTo>
                    <a:pt x="1268" y="943"/>
                    <a:pt x="1135" y="1243"/>
                    <a:pt x="1001" y="1510"/>
                  </a:cubicBezTo>
                  <a:cubicBezTo>
                    <a:pt x="734" y="2010"/>
                    <a:pt x="534" y="2411"/>
                    <a:pt x="1068" y="2878"/>
                  </a:cubicBezTo>
                  <a:lnTo>
                    <a:pt x="1568" y="3311"/>
                  </a:lnTo>
                  <a:cubicBezTo>
                    <a:pt x="1101" y="4345"/>
                    <a:pt x="968" y="5479"/>
                    <a:pt x="1168" y="6614"/>
                  </a:cubicBezTo>
                  <a:cubicBezTo>
                    <a:pt x="1301" y="7147"/>
                    <a:pt x="1435" y="7714"/>
                    <a:pt x="1635" y="8281"/>
                  </a:cubicBezTo>
                  <a:cubicBezTo>
                    <a:pt x="1935" y="9149"/>
                    <a:pt x="1969" y="9349"/>
                    <a:pt x="1568" y="9482"/>
                  </a:cubicBezTo>
                  <a:cubicBezTo>
                    <a:pt x="1473" y="9519"/>
                    <a:pt x="1374" y="9536"/>
                    <a:pt x="1276" y="9536"/>
                  </a:cubicBezTo>
                  <a:cubicBezTo>
                    <a:pt x="930" y="9536"/>
                    <a:pt x="597" y="9320"/>
                    <a:pt x="467" y="8982"/>
                  </a:cubicBezTo>
                  <a:cubicBezTo>
                    <a:pt x="424" y="8917"/>
                    <a:pt x="353" y="8881"/>
                    <a:pt x="282" y="8881"/>
                  </a:cubicBezTo>
                  <a:cubicBezTo>
                    <a:pt x="242" y="8881"/>
                    <a:pt x="203" y="8892"/>
                    <a:pt x="167" y="8915"/>
                  </a:cubicBezTo>
                  <a:cubicBezTo>
                    <a:pt x="34" y="8949"/>
                    <a:pt x="0" y="9082"/>
                    <a:pt x="34" y="9182"/>
                  </a:cubicBezTo>
                  <a:cubicBezTo>
                    <a:pt x="234" y="9649"/>
                    <a:pt x="701" y="9983"/>
                    <a:pt x="1235" y="10016"/>
                  </a:cubicBezTo>
                  <a:cubicBezTo>
                    <a:pt x="1401" y="10016"/>
                    <a:pt x="1568" y="9983"/>
                    <a:pt x="1702" y="9916"/>
                  </a:cubicBezTo>
                  <a:cubicBezTo>
                    <a:pt x="2536" y="9616"/>
                    <a:pt x="2335" y="8982"/>
                    <a:pt x="2035" y="8148"/>
                  </a:cubicBezTo>
                  <a:cubicBezTo>
                    <a:pt x="1835" y="7614"/>
                    <a:pt x="1702" y="7081"/>
                    <a:pt x="1602" y="6514"/>
                  </a:cubicBezTo>
                  <a:cubicBezTo>
                    <a:pt x="1401" y="5446"/>
                    <a:pt x="1535" y="4312"/>
                    <a:pt x="2002" y="3345"/>
                  </a:cubicBezTo>
                  <a:cubicBezTo>
                    <a:pt x="2069" y="3245"/>
                    <a:pt x="2035" y="3144"/>
                    <a:pt x="1969" y="3078"/>
                  </a:cubicBezTo>
                  <a:lnTo>
                    <a:pt x="1368" y="2544"/>
                  </a:lnTo>
                  <a:cubicBezTo>
                    <a:pt x="1101" y="2311"/>
                    <a:pt x="1135" y="2210"/>
                    <a:pt x="1368" y="1710"/>
                  </a:cubicBezTo>
                  <a:cubicBezTo>
                    <a:pt x="1535" y="1410"/>
                    <a:pt x="1668" y="1076"/>
                    <a:pt x="1768" y="776"/>
                  </a:cubicBezTo>
                  <a:cubicBezTo>
                    <a:pt x="1802" y="643"/>
                    <a:pt x="1935" y="242"/>
                    <a:pt x="1668" y="42"/>
                  </a:cubicBezTo>
                  <a:cubicBezTo>
                    <a:pt x="1622" y="13"/>
                    <a:pt x="1564" y="0"/>
                    <a:pt x="1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56"/>
          <p:cNvGrpSpPr/>
          <p:nvPr/>
        </p:nvGrpSpPr>
        <p:grpSpPr>
          <a:xfrm>
            <a:off x="487682" y="398643"/>
            <a:ext cx="984982" cy="384608"/>
            <a:chOff x="2634525" y="689425"/>
            <a:chExt cx="790325" cy="308600"/>
          </a:xfrm>
        </p:grpSpPr>
        <p:sp>
          <p:nvSpPr>
            <p:cNvPr id="1070" name="Google Shape;1070;p56"/>
            <p:cNvSpPr/>
            <p:nvPr/>
          </p:nvSpPr>
          <p:spPr>
            <a:xfrm>
              <a:off x="2634525" y="713075"/>
              <a:ext cx="139100" cy="148925"/>
            </a:xfrm>
            <a:custGeom>
              <a:avLst/>
              <a:gdLst/>
              <a:ahLst/>
              <a:cxnLst/>
              <a:rect l="l" t="t" r="r" b="b"/>
              <a:pathLst>
                <a:path w="5564" h="5957" extrusionOk="0">
                  <a:moveTo>
                    <a:pt x="2957" y="170"/>
                  </a:moveTo>
                  <a:cubicBezTo>
                    <a:pt x="3025" y="170"/>
                    <a:pt x="3094" y="205"/>
                    <a:pt x="3162" y="273"/>
                  </a:cubicBezTo>
                  <a:cubicBezTo>
                    <a:pt x="3284" y="455"/>
                    <a:pt x="3344" y="729"/>
                    <a:pt x="3253" y="942"/>
                  </a:cubicBezTo>
                  <a:cubicBezTo>
                    <a:pt x="3101" y="1854"/>
                    <a:pt x="2706" y="2705"/>
                    <a:pt x="2098" y="3373"/>
                  </a:cubicBezTo>
                  <a:cubicBezTo>
                    <a:pt x="1765" y="3754"/>
                    <a:pt x="1395" y="4060"/>
                    <a:pt x="973" y="4321"/>
                  </a:cubicBezTo>
                  <a:lnTo>
                    <a:pt x="973" y="4321"/>
                  </a:lnTo>
                  <a:cubicBezTo>
                    <a:pt x="949" y="4046"/>
                    <a:pt x="970" y="3766"/>
                    <a:pt x="1034" y="3495"/>
                  </a:cubicBezTo>
                  <a:cubicBezTo>
                    <a:pt x="1125" y="2917"/>
                    <a:pt x="1308" y="2370"/>
                    <a:pt x="1581" y="1854"/>
                  </a:cubicBezTo>
                  <a:cubicBezTo>
                    <a:pt x="1825" y="1337"/>
                    <a:pt x="2159" y="850"/>
                    <a:pt x="2584" y="425"/>
                  </a:cubicBezTo>
                  <a:cubicBezTo>
                    <a:pt x="2676" y="334"/>
                    <a:pt x="2767" y="273"/>
                    <a:pt x="2888" y="182"/>
                  </a:cubicBezTo>
                  <a:cubicBezTo>
                    <a:pt x="2911" y="174"/>
                    <a:pt x="2934" y="170"/>
                    <a:pt x="2957" y="170"/>
                  </a:cubicBezTo>
                  <a:close/>
                  <a:moveTo>
                    <a:pt x="2969" y="0"/>
                  </a:moveTo>
                  <a:cubicBezTo>
                    <a:pt x="2913" y="0"/>
                    <a:pt x="2855" y="11"/>
                    <a:pt x="2797" y="30"/>
                  </a:cubicBezTo>
                  <a:cubicBezTo>
                    <a:pt x="2645" y="91"/>
                    <a:pt x="2524" y="182"/>
                    <a:pt x="2432" y="303"/>
                  </a:cubicBezTo>
                  <a:cubicBezTo>
                    <a:pt x="1581" y="1185"/>
                    <a:pt x="1004" y="2279"/>
                    <a:pt x="822" y="3465"/>
                  </a:cubicBezTo>
                  <a:cubicBezTo>
                    <a:pt x="752" y="3777"/>
                    <a:pt x="742" y="4108"/>
                    <a:pt x="786" y="4432"/>
                  </a:cubicBezTo>
                  <a:lnTo>
                    <a:pt x="786" y="4432"/>
                  </a:lnTo>
                  <a:cubicBezTo>
                    <a:pt x="728" y="4465"/>
                    <a:pt x="669" y="4497"/>
                    <a:pt x="609" y="4528"/>
                  </a:cubicBezTo>
                  <a:cubicBezTo>
                    <a:pt x="214" y="4711"/>
                    <a:pt x="1" y="4802"/>
                    <a:pt x="1" y="4802"/>
                  </a:cubicBezTo>
                  <a:cubicBezTo>
                    <a:pt x="62" y="4802"/>
                    <a:pt x="122" y="4772"/>
                    <a:pt x="183" y="4772"/>
                  </a:cubicBezTo>
                  <a:cubicBezTo>
                    <a:pt x="335" y="4711"/>
                    <a:pt x="487" y="4650"/>
                    <a:pt x="670" y="4589"/>
                  </a:cubicBezTo>
                  <a:cubicBezTo>
                    <a:pt x="713" y="4569"/>
                    <a:pt x="757" y="4548"/>
                    <a:pt x="800" y="4527"/>
                  </a:cubicBezTo>
                  <a:lnTo>
                    <a:pt x="800" y="4527"/>
                  </a:lnTo>
                  <a:cubicBezTo>
                    <a:pt x="836" y="4737"/>
                    <a:pt x="894" y="4943"/>
                    <a:pt x="973" y="5136"/>
                  </a:cubicBezTo>
                  <a:cubicBezTo>
                    <a:pt x="1217" y="5623"/>
                    <a:pt x="1703" y="5927"/>
                    <a:pt x="2250" y="5957"/>
                  </a:cubicBezTo>
                  <a:cubicBezTo>
                    <a:pt x="2676" y="5957"/>
                    <a:pt x="3132" y="5866"/>
                    <a:pt x="3527" y="5683"/>
                  </a:cubicBezTo>
                  <a:cubicBezTo>
                    <a:pt x="4104" y="5440"/>
                    <a:pt x="4651" y="5075"/>
                    <a:pt x="5107" y="4650"/>
                  </a:cubicBezTo>
                  <a:cubicBezTo>
                    <a:pt x="5229" y="4528"/>
                    <a:pt x="5350" y="4407"/>
                    <a:pt x="5472" y="4255"/>
                  </a:cubicBezTo>
                  <a:cubicBezTo>
                    <a:pt x="5502" y="4224"/>
                    <a:pt x="5533" y="4164"/>
                    <a:pt x="5563" y="4133"/>
                  </a:cubicBezTo>
                  <a:cubicBezTo>
                    <a:pt x="5563" y="4131"/>
                    <a:pt x="5562" y="4130"/>
                    <a:pt x="5561" y="4130"/>
                  </a:cubicBezTo>
                  <a:cubicBezTo>
                    <a:pt x="5540" y="4130"/>
                    <a:pt x="5387" y="4305"/>
                    <a:pt x="5077" y="4559"/>
                  </a:cubicBezTo>
                  <a:cubicBezTo>
                    <a:pt x="4591" y="4984"/>
                    <a:pt x="4074" y="5288"/>
                    <a:pt x="3496" y="5531"/>
                  </a:cubicBezTo>
                  <a:cubicBezTo>
                    <a:pt x="3101" y="5714"/>
                    <a:pt x="2676" y="5775"/>
                    <a:pt x="2281" y="5775"/>
                  </a:cubicBezTo>
                  <a:cubicBezTo>
                    <a:pt x="1794" y="5744"/>
                    <a:pt x="1369" y="5471"/>
                    <a:pt x="1156" y="5045"/>
                  </a:cubicBezTo>
                  <a:cubicBezTo>
                    <a:pt x="1070" y="4848"/>
                    <a:pt x="1013" y="4641"/>
                    <a:pt x="985" y="4430"/>
                  </a:cubicBezTo>
                  <a:lnTo>
                    <a:pt x="985" y="4430"/>
                  </a:lnTo>
                  <a:cubicBezTo>
                    <a:pt x="2277" y="3718"/>
                    <a:pt x="3182" y="2436"/>
                    <a:pt x="3436" y="972"/>
                  </a:cubicBezTo>
                  <a:cubicBezTo>
                    <a:pt x="3466" y="850"/>
                    <a:pt x="3466" y="699"/>
                    <a:pt x="3466" y="577"/>
                  </a:cubicBezTo>
                  <a:cubicBezTo>
                    <a:pt x="3466" y="395"/>
                    <a:pt x="3405" y="243"/>
                    <a:pt x="3284" y="151"/>
                  </a:cubicBezTo>
                  <a:cubicBezTo>
                    <a:pt x="3200" y="48"/>
                    <a:pt x="3089" y="0"/>
                    <a:pt x="296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6"/>
            <p:cNvSpPr/>
            <p:nvPr/>
          </p:nvSpPr>
          <p:spPr>
            <a:xfrm>
              <a:off x="2754600" y="780675"/>
              <a:ext cx="47125" cy="72425"/>
            </a:xfrm>
            <a:custGeom>
              <a:avLst/>
              <a:gdLst/>
              <a:ahLst/>
              <a:cxnLst/>
              <a:rect l="l" t="t" r="r" b="b"/>
              <a:pathLst>
                <a:path w="1885" h="2897" extrusionOk="0">
                  <a:moveTo>
                    <a:pt x="365" y="1"/>
                  </a:moveTo>
                  <a:cubicBezTo>
                    <a:pt x="244" y="183"/>
                    <a:pt x="183" y="426"/>
                    <a:pt x="152" y="639"/>
                  </a:cubicBezTo>
                  <a:cubicBezTo>
                    <a:pt x="31" y="1186"/>
                    <a:pt x="0" y="1764"/>
                    <a:pt x="61" y="2311"/>
                  </a:cubicBezTo>
                  <a:cubicBezTo>
                    <a:pt x="92" y="2493"/>
                    <a:pt x="183" y="2675"/>
                    <a:pt x="335" y="2767"/>
                  </a:cubicBezTo>
                  <a:cubicBezTo>
                    <a:pt x="460" y="2842"/>
                    <a:pt x="585" y="2896"/>
                    <a:pt x="727" y="2896"/>
                  </a:cubicBezTo>
                  <a:cubicBezTo>
                    <a:pt x="757" y="2896"/>
                    <a:pt x="789" y="2894"/>
                    <a:pt x="821" y="2888"/>
                  </a:cubicBezTo>
                  <a:cubicBezTo>
                    <a:pt x="1095" y="2888"/>
                    <a:pt x="1338" y="2767"/>
                    <a:pt x="1520" y="2554"/>
                  </a:cubicBezTo>
                  <a:cubicBezTo>
                    <a:pt x="1703" y="2402"/>
                    <a:pt x="1824" y="2189"/>
                    <a:pt x="1885" y="1976"/>
                  </a:cubicBezTo>
                  <a:cubicBezTo>
                    <a:pt x="1885" y="1975"/>
                    <a:pt x="1884" y="1974"/>
                    <a:pt x="1883" y="1974"/>
                  </a:cubicBezTo>
                  <a:cubicBezTo>
                    <a:pt x="1867" y="1974"/>
                    <a:pt x="1716" y="2205"/>
                    <a:pt x="1429" y="2463"/>
                  </a:cubicBezTo>
                  <a:cubicBezTo>
                    <a:pt x="1247" y="2615"/>
                    <a:pt x="1034" y="2706"/>
                    <a:pt x="821" y="2706"/>
                  </a:cubicBezTo>
                  <a:cubicBezTo>
                    <a:pt x="793" y="2711"/>
                    <a:pt x="766" y="2714"/>
                    <a:pt x="740" y="2714"/>
                  </a:cubicBezTo>
                  <a:cubicBezTo>
                    <a:pt x="625" y="2714"/>
                    <a:pt x="531" y="2664"/>
                    <a:pt x="456" y="2615"/>
                  </a:cubicBezTo>
                  <a:cubicBezTo>
                    <a:pt x="335" y="2523"/>
                    <a:pt x="274" y="2402"/>
                    <a:pt x="274" y="2280"/>
                  </a:cubicBezTo>
                  <a:cubicBezTo>
                    <a:pt x="213" y="1733"/>
                    <a:pt x="213" y="1216"/>
                    <a:pt x="274" y="669"/>
                  </a:cubicBezTo>
                  <a:cubicBezTo>
                    <a:pt x="335" y="457"/>
                    <a:pt x="365" y="213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6"/>
            <p:cNvSpPr/>
            <p:nvPr/>
          </p:nvSpPr>
          <p:spPr>
            <a:xfrm>
              <a:off x="2768075" y="715500"/>
              <a:ext cx="19225" cy="18975"/>
            </a:xfrm>
            <a:custGeom>
              <a:avLst/>
              <a:gdLst/>
              <a:ahLst/>
              <a:cxnLst/>
              <a:rect l="l" t="t" r="r" b="b"/>
              <a:pathLst>
                <a:path w="769" h="759" extrusionOk="0">
                  <a:moveTo>
                    <a:pt x="331" y="164"/>
                  </a:moveTo>
                  <a:cubicBezTo>
                    <a:pt x="355" y="164"/>
                    <a:pt x="379" y="168"/>
                    <a:pt x="404" y="176"/>
                  </a:cubicBezTo>
                  <a:cubicBezTo>
                    <a:pt x="495" y="237"/>
                    <a:pt x="556" y="328"/>
                    <a:pt x="525" y="419"/>
                  </a:cubicBezTo>
                  <a:cubicBezTo>
                    <a:pt x="495" y="510"/>
                    <a:pt x="404" y="571"/>
                    <a:pt x="312" y="571"/>
                  </a:cubicBezTo>
                  <a:cubicBezTo>
                    <a:pt x="221" y="571"/>
                    <a:pt x="160" y="510"/>
                    <a:pt x="160" y="419"/>
                  </a:cubicBezTo>
                  <a:cubicBezTo>
                    <a:pt x="133" y="350"/>
                    <a:pt x="137" y="293"/>
                    <a:pt x="149" y="249"/>
                  </a:cubicBezTo>
                  <a:lnTo>
                    <a:pt x="149" y="249"/>
                  </a:lnTo>
                  <a:cubicBezTo>
                    <a:pt x="153" y="245"/>
                    <a:pt x="156" y="241"/>
                    <a:pt x="160" y="237"/>
                  </a:cubicBezTo>
                  <a:cubicBezTo>
                    <a:pt x="205" y="192"/>
                    <a:pt x="266" y="164"/>
                    <a:pt x="331" y="164"/>
                  </a:cubicBezTo>
                  <a:close/>
                  <a:moveTo>
                    <a:pt x="343" y="0"/>
                  </a:moveTo>
                  <a:cubicBezTo>
                    <a:pt x="235" y="0"/>
                    <a:pt x="136" y="57"/>
                    <a:pt x="69" y="146"/>
                  </a:cubicBezTo>
                  <a:cubicBezTo>
                    <a:pt x="8" y="237"/>
                    <a:pt x="1" y="328"/>
                    <a:pt x="12" y="393"/>
                  </a:cubicBezTo>
                  <a:lnTo>
                    <a:pt x="12" y="393"/>
                  </a:lnTo>
                  <a:cubicBezTo>
                    <a:pt x="10" y="412"/>
                    <a:pt x="8" y="431"/>
                    <a:pt x="8" y="450"/>
                  </a:cubicBezTo>
                  <a:cubicBezTo>
                    <a:pt x="8" y="602"/>
                    <a:pt x="130" y="723"/>
                    <a:pt x="312" y="753"/>
                  </a:cubicBezTo>
                  <a:cubicBezTo>
                    <a:pt x="331" y="757"/>
                    <a:pt x="350" y="758"/>
                    <a:pt x="368" y="758"/>
                  </a:cubicBezTo>
                  <a:cubicBezTo>
                    <a:pt x="531" y="758"/>
                    <a:pt x="683" y="641"/>
                    <a:pt x="738" y="450"/>
                  </a:cubicBezTo>
                  <a:cubicBezTo>
                    <a:pt x="768" y="267"/>
                    <a:pt x="647" y="85"/>
                    <a:pt x="464" y="24"/>
                  </a:cubicBezTo>
                  <a:cubicBezTo>
                    <a:pt x="424" y="8"/>
                    <a:pt x="383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6"/>
            <p:cNvSpPr/>
            <p:nvPr/>
          </p:nvSpPr>
          <p:spPr>
            <a:xfrm>
              <a:off x="2804750" y="785225"/>
              <a:ext cx="134525" cy="90475"/>
            </a:xfrm>
            <a:custGeom>
              <a:avLst/>
              <a:gdLst/>
              <a:ahLst/>
              <a:cxnLst/>
              <a:rect l="l" t="t" r="r" b="b"/>
              <a:pathLst>
                <a:path w="5381" h="3619" extrusionOk="0">
                  <a:moveTo>
                    <a:pt x="4225" y="1"/>
                  </a:moveTo>
                  <a:cubicBezTo>
                    <a:pt x="4104" y="1"/>
                    <a:pt x="3982" y="62"/>
                    <a:pt x="3891" y="123"/>
                  </a:cubicBezTo>
                  <a:cubicBezTo>
                    <a:pt x="3739" y="275"/>
                    <a:pt x="3587" y="457"/>
                    <a:pt x="3466" y="670"/>
                  </a:cubicBezTo>
                  <a:cubicBezTo>
                    <a:pt x="3068" y="1266"/>
                    <a:pt x="2783" y="1942"/>
                    <a:pt x="2634" y="2652"/>
                  </a:cubicBezTo>
                  <a:lnTo>
                    <a:pt x="2634" y="2652"/>
                  </a:lnTo>
                  <a:cubicBezTo>
                    <a:pt x="2618" y="2547"/>
                    <a:pt x="2601" y="2443"/>
                    <a:pt x="2584" y="2341"/>
                  </a:cubicBezTo>
                  <a:cubicBezTo>
                    <a:pt x="2523" y="2068"/>
                    <a:pt x="2463" y="1825"/>
                    <a:pt x="2371" y="1582"/>
                  </a:cubicBezTo>
                  <a:cubicBezTo>
                    <a:pt x="2311" y="1338"/>
                    <a:pt x="2219" y="1095"/>
                    <a:pt x="2067" y="882"/>
                  </a:cubicBezTo>
                  <a:cubicBezTo>
                    <a:pt x="2007" y="761"/>
                    <a:pt x="1885" y="670"/>
                    <a:pt x="1733" y="639"/>
                  </a:cubicBezTo>
                  <a:cubicBezTo>
                    <a:pt x="1687" y="616"/>
                    <a:pt x="1636" y="606"/>
                    <a:pt x="1584" y="606"/>
                  </a:cubicBezTo>
                  <a:cubicBezTo>
                    <a:pt x="1500" y="606"/>
                    <a:pt x="1413" y="632"/>
                    <a:pt x="1338" y="670"/>
                  </a:cubicBezTo>
                  <a:cubicBezTo>
                    <a:pt x="1125" y="822"/>
                    <a:pt x="943" y="1004"/>
                    <a:pt x="821" y="1217"/>
                  </a:cubicBezTo>
                  <a:cubicBezTo>
                    <a:pt x="554" y="1584"/>
                    <a:pt x="351" y="1998"/>
                    <a:pt x="212" y="2437"/>
                  </a:cubicBezTo>
                  <a:lnTo>
                    <a:pt x="212" y="2437"/>
                  </a:lnTo>
                  <a:cubicBezTo>
                    <a:pt x="233" y="1945"/>
                    <a:pt x="244" y="1514"/>
                    <a:pt x="244" y="1156"/>
                  </a:cubicBezTo>
                  <a:lnTo>
                    <a:pt x="244" y="518"/>
                  </a:lnTo>
                  <a:cubicBezTo>
                    <a:pt x="396" y="487"/>
                    <a:pt x="365" y="305"/>
                    <a:pt x="244" y="305"/>
                  </a:cubicBezTo>
                  <a:cubicBezTo>
                    <a:pt x="92" y="305"/>
                    <a:pt x="61" y="487"/>
                    <a:pt x="213" y="518"/>
                  </a:cubicBezTo>
                  <a:lnTo>
                    <a:pt x="152" y="1156"/>
                  </a:lnTo>
                  <a:cubicBezTo>
                    <a:pt x="122" y="1764"/>
                    <a:pt x="61" y="2554"/>
                    <a:pt x="0" y="3527"/>
                  </a:cubicBezTo>
                  <a:cubicBezTo>
                    <a:pt x="0" y="3533"/>
                    <a:pt x="1" y="3539"/>
                    <a:pt x="1" y="3545"/>
                  </a:cubicBezTo>
                  <a:lnTo>
                    <a:pt x="1" y="3545"/>
                  </a:lnTo>
                  <a:cubicBezTo>
                    <a:pt x="1" y="3549"/>
                    <a:pt x="1" y="3553"/>
                    <a:pt x="0" y="3557"/>
                  </a:cubicBezTo>
                  <a:lnTo>
                    <a:pt x="3" y="3557"/>
                  </a:lnTo>
                  <a:cubicBezTo>
                    <a:pt x="12" y="3598"/>
                    <a:pt x="36" y="3618"/>
                    <a:pt x="61" y="3618"/>
                  </a:cubicBezTo>
                  <a:cubicBezTo>
                    <a:pt x="111" y="3618"/>
                    <a:pt x="140" y="3598"/>
                    <a:pt x="149" y="3557"/>
                  </a:cubicBezTo>
                  <a:lnTo>
                    <a:pt x="152" y="3557"/>
                  </a:lnTo>
                  <a:cubicBezTo>
                    <a:pt x="155" y="3521"/>
                    <a:pt x="157" y="3485"/>
                    <a:pt x="159" y="3449"/>
                  </a:cubicBezTo>
                  <a:lnTo>
                    <a:pt x="159" y="3449"/>
                  </a:lnTo>
                  <a:cubicBezTo>
                    <a:pt x="231" y="2685"/>
                    <a:pt x="502" y="1925"/>
                    <a:pt x="943" y="1308"/>
                  </a:cubicBezTo>
                  <a:cubicBezTo>
                    <a:pt x="1064" y="1126"/>
                    <a:pt x="1216" y="974"/>
                    <a:pt x="1399" y="852"/>
                  </a:cubicBezTo>
                  <a:cubicBezTo>
                    <a:pt x="1463" y="809"/>
                    <a:pt x="1536" y="789"/>
                    <a:pt x="1606" y="789"/>
                  </a:cubicBezTo>
                  <a:cubicBezTo>
                    <a:pt x="1734" y="789"/>
                    <a:pt x="1857" y="856"/>
                    <a:pt x="1915" y="974"/>
                  </a:cubicBezTo>
                  <a:cubicBezTo>
                    <a:pt x="2007" y="1186"/>
                    <a:pt x="2098" y="1399"/>
                    <a:pt x="2189" y="1642"/>
                  </a:cubicBezTo>
                  <a:cubicBezTo>
                    <a:pt x="2250" y="1886"/>
                    <a:pt x="2311" y="2129"/>
                    <a:pt x="2371" y="2372"/>
                  </a:cubicBezTo>
                  <a:cubicBezTo>
                    <a:pt x="2432" y="2737"/>
                    <a:pt x="2493" y="3101"/>
                    <a:pt x="2493" y="3466"/>
                  </a:cubicBezTo>
                  <a:cubicBezTo>
                    <a:pt x="2493" y="3527"/>
                    <a:pt x="2546" y="3557"/>
                    <a:pt x="2599" y="3557"/>
                  </a:cubicBezTo>
                  <a:cubicBezTo>
                    <a:pt x="2652" y="3557"/>
                    <a:pt x="2706" y="3527"/>
                    <a:pt x="2706" y="3466"/>
                  </a:cubicBezTo>
                  <a:cubicBezTo>
                    <a:pt x="2766" y="2493"/>
                    <a:pt x="3070" y="1551"/>
                    <a:pt x="3618" y="730"/>
                  </a:cubicBezTo>
                  <a:cubicBezTo>
                    <a:pt x="3709" y="548"/>
                    <a:pt x="3861" y="396"/>
                    <a:pt x="4013" y="244"/>
                  </a:cubicBezTo>
                  <a:cubicBezTo>
                    <a:pt x="4073" y="183"/>
                    <a:pt x="4149" y="153"/>
                    <a:pt x="4229" y="153"/>
                  </a:cubicBezTo>
                  <a:cubicBezTo>
                    <a:pt x="4309" y="153"/>
                    <a:pt x="4393" y="183"/>
                    <a:pt x="4469" y="244"/>
                  </a:cubicBezTo>
                  <a:cubicBezTo>
                    <a:pt x="4712" y="487"/>
                    <a:pt x="4621" y="913"/>
                    <a:pt x="4681" y="1247"/>
                  </a:cubicBezTo>
                  <a:cubicBezTo>
                    <a:pt x="4742" y="1764"/>
                    <a:pt x="4864" y="2281"/>
                    <a:pt x="5077" y="2797"/>
                  </a:cubicBezTo>
                  <a:cubicBezTo>
                    <a:pt x="5168" y="2949"/>
                    <a:pt x="5229" y="3071"/>
                    <a:pt x="5289" y="3162"/>
                  </a:cubicBezTo>
                  <a:cubicBezTo>
                    <a:pt x="5320" y="3253"/>
                    <a:pt x="5381" y="3284"/>
                    <a:pt x="5381" y="3284"/>
                  </a:cubicBezTo>
                  <a:cubicBezTo>
                    <a:pt x="5381" y="3284"/>
                    <a:pt x="5289" y="3101"/>
                    <a:pt x="5168" y="2737"/>
                  </a:cubicBezTo>
                  <a:cubicBezTo>
                    <a:pt x="4985" y="2250"/>
                    <a:pt x="4864" y="1734"/>
                    <a:pt x="4833" y="1217"/>
                  </a:cubicBezTo>
                  <a:cubicBezTo>
                    <a:pt x="4803" y="1065"/>
                    <a:pt x="4803" y="882"/>
                    <a:pt x="4803" y="700"/>
                  </a:cubicBezTo>
                  <a:cubicBezTo>
                    <a:pt x="4803" y="487"/>
                    <a:pt x="4712" y="275"/>
                    <a:pt x="4560" y="123"/>
                  </a:cubicBezTo>
                  <a:cubicBezTo>
                    <a:pt x="4469" y="31"/>
                    <a:pt x="4347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6"/>
            <p:cNvSpPr/>
            <p:nvPr/>
          </p:nvSpPr>
          <p:spPr>
            <a:xfrm>
              <a:off x="2662650" y="896950"/>
              <a:ext cx="76025" cy="101075"/>
            </a:xfrm>
            <a:custGeom>
              <a:avLst/>
              <a:gdLst/>
              <a:ahLst/>
              <a:cxnLst/>
              <a:rect l="l" t="t" r="r" b="b"/>
              <a:pathLst>
                <a:path w="3041" h="4043" extrusionOk="0">
                  <a:moveTo>
                    <a:pt x="0" y="0"/>
                  </a:moveTo>
                  <a:cubicBezTo>
                    <a:pt x="0" y="91"/>
                    <a:pt x="0" y="183"/>
                    <a:pt x="0" y="304"/>
                  </a:cubicBezTo>
                  <a:cubicBezTo>
                    <a:pt x="31" y="486"/>
                    <a:pt x="31" y="760"/>
                    <a:pt x="61" y="1125"/>
                  </a:cubicBezTo>
                  <a:cubicBezTo>
                    <a:pt x="183" y="2067"/>
                    <a:pt x="335" y="3040"/>
                    <a:pt x="517" y="3982"/>
                  </a:cubicBezTo>
                  <a:cubicBezTo>
                    <a:pt x="548" y="4012"/>
                    <a:pt x="578" y="4043"/>
                    <a:pt x="608" y="4043"/>
                  </a:cubicBezTo>
                  <a:cubicBezTo>
                    <a:pt x="669" y="4043"/>
                    <a:pt x="700" y="4012"/>
                    <a:pt x="700" y="3952"/>
                  </a:cubicBezTo>
                  <a:cubicBezTo>
                    <a:pt x="730" y="3374"/>
                    <a:pt x="760" y="2797"/>
                    <a:pt x="852" y="2249"/>
                  </a:cubicBezTo>
                  <a:cubicBezTo>
                    <a:pt x="912" y="1854"/>
                    <a:pt x="1034" y="1520"/>
                    <a:pt x="1186" y="1155"/>
                  </a:cubicBezTo>
                  <a:cubicBezTo>
                    <a:pt x="1247" y="1094"/>
                    <a:pt x="1277" y="1003"/>
                    <a:pt x="1338" y="942"/>
                  </a:cubicBezTo>
                  <a:cubicBezTo>
                    <a:pt x="1368" y="851"/>
                    <a:pt x="1399" y="851"/>
                    <a:pt x="1429" y="851"/>
                  </a:cubicBezTo>
                  <a:cubicBezTo>
                    <a:pt x="1459" y="882"/>
                    <a:pt x="1520" y="942"/>
                    <a:pt x="1520" y="1003"/>
                  </a:cubicBezTo>
                  <a:cubicBezTo>
                    <a:pt x="1551" y="1094"/>
                    <a:pt x="1551" y="1186"/>
                    <a:pt x="1581" y="1246"/>
                  </a:cubicBezTo>
                  <a:cubicBezTo>
                    <a:pt x="1642" y="1854"/>
                    <a:pt x="1763" y="2462"/>
                    <a:pt x="1915" y="3070"/>
                  </a:cubicBezTo>
                  <a:cubicBezTo>
                    <a:pt x="1976" y="3313"/>
                    <a:pt x="2067" y="3587"/>
                    <a:pt x="2311" y="3678"/>
                  </a:cubicBezTo>
                  <a:cubicBezTo>
                    <a:pt x="2338" y="3682"/>
                    <a:pt x="2365" y="3684"/>
                    <a:pt x="2391" y="3684"/>
                  </a:cubicBezTo>
                  <a:cubicBezTo>
                    <a:pt x="2569" y="3684"/>
                    <a:pt x="2721" y="3598"/>
                    <a:pt x="2827" y="3465"/>
                  </a:cubicBezTo>
                  <a:cubicBezTo>
                    <a:pt x="2918" y="3374"/>
                    <a:pt x="2979" y="3283"/>
                    <a:pt x="3010" y="3161"/>
                  </a:cubicBezTo>
                  <a:cubicBezTo>
                    <a:pt x="3040" y="3131"/>
                    <a:pt x="3040" y="3100"/>
                    <a:pt x="3040" y="3070"/>
                  </a:cubicBezTo>
                  <a:cubicBezTo>
                    <a:pt x="3040" y="3068"/>
                    <a:pt x="3040" y="3067"/>
                    <a:pt x="3039" y="3067"/>
                  </a:cubicBezTo>
                  <a:cubicBezTo>
                    <a:pt x="3030" y="3067"/>
                    <a:pt x="2963" y="3236"/>
                    <a:pt x="2766" y="3404"/>
                  </a:cubicBezTo>
                  <a:cubicBezTo>
                    <a:pt x="2691" y="3505"/>
                    <a:pt x="2553" y="3564"/>
                    <a:pt x="2421" y="3564"/>
                  </a:cubicBezTo>
                  <a:cubicBezTo>
                    <a:pt x="2394" y="3564"/>
                    <a:pt x="2367" y="3562"/>
                    <a:pt x="2341" y="3556"/>
                  </a:cubicBezTo>
                  <a:cubicBezTo>
                    <a:pt x="2189" y="3496"/>
                    <a:pt x="2098" y="3283"/>
                    <a:pt x="2037" y="3040"/>
                  </a:cubicBezTo>
                  <a:cubicBezTo>
                    <a:pt x="1915" y="2432"/>
                    <a:pt x="1824" y="1824"/>
                    <a:pt x="1733" y="1216"/>
                  </a:cubicBezTo>
                  <a:cubicBezTo>
                    <a:pt x="1733" y="1125"/>
                    <a:pt x="1733" y="1034"/>
                    <a:pt x="1703" y="942"/>
                  </a:cubicBezTo>
                  <a:cubicBezTo>
                    <a:pt x="1672" y="851"/>
                    <a:pt x="1611" y="730"/>
                    <a:pt x="1490" y="669"/>
                  </a:cubicBezTo>
                  <a:cubicBezTo>
                    <a:pt x="1459" y="654"/>
                    <a:pt x="1429" y="646"/>
                    <a:pt x="1395" y="646"/>
                  </a:cubicBezTo>
                  <a:cubicBezTo>
                    <a:pt x="1361" y="646"/>
                    <a:pt x="1323" y="654"/>
                    <a:pt x="1277" y="669"/>
                  </a:cubicBezTo>
                  <a:cubicBezTo>
                    <a:pt x="1247" y="699"/>
                    <a:pt x="1186" y="760"/>
                    <a:pt x="1156" y="821"/>
                  </a:cubicBezTo>
                  <a:cubicBezTo>
                    <a:pt x="1095" y="912"/>
                    <a:pt x="1064" y="973"/>
                    <a:pt x="1034" y="1064"/>
                  </a:cubicBezTo>
                  <a:cubicBezTo>
                    <a:pt x="852" y="1429"/>
                    <a:pt x="730" y="1824"/>
                    <a:pt x="669" y="2219"/>
                  </a:cubicBezTo>
                  <a:cubicBezTo>
                    <a:pt x="618" y="2543"/>
                    <a:pt x="576" y="2868"/>
                    <a:pt x="550" y="3192"/>
                  </a:cubicBezTo>
                  <a:lnTo>
                    <a:pt x="550" y="3192"/>
                  </a:lnTo>
                  <a:cubicBezTo>
                    <a:pt x="390" y="2374"/>
                    <a:pt x="277" y="1661"/>
                    <a:pt x="183" y="1094"/>
                  </a:cubicBezTo>
                  <a:cubicBezTo>
                    <a:pt x="152" y="730"/>
                    <a:pt x="92" y="36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6"/>
            <p:cNvSpPr/>
            <p:nvPr/>
          </p:nvSpPr>
          <p:spPr>
            <a:xfrm>
              <a:off x="2780425" y="950625"/>
              <a:ext cx="82850" cy="11200"/>
            </a:xfrm>
            <a:custGeom>
              <a:avLst/>
              <a:gdLst/>
              <a:ahLst/>
              <a:cxnLst/>
              <a:rect l="l" t="t" r="r" b="b"/>
              <a:pathLst>
                <a:path w="3314" h="448" extrusionOk="0">
                  <a:moveTo>
                    <a:pt x="2922" y="0"/>
                  </a:moveTo>
                  <a:cubicBezTo>
                    <a:pt x="2496" y="0"/>
                    <a:pt x="2060" y="40"/>
                    <a:pt x="1642" y="133"/>
                  </a:cubicBezTo>
                  <a:cubicBezTo>
                    <a:pt x="1095" y="163"/>
                    <a:pt x="548" y="285"/>
                    <a:pt x="1" y="437"/>
                  </a:cubicBezTo>
                  <a:cubicBezTo>
                    <a:pt x="130" y="444"/>
                    <a:pt x="261" y="448"/>
                    <a:pt x="393" y="448"/>
                  </a:cubicBezTo>
                  <a:cubicBezTo>
                    <a:pt x="819" y="448"/>
                    <a:pt x="1255" y="408"/>
                    <a:pt x="1673" y="315"/>
                  </a:cubicBezTo>
                  <a:cubicBezTo>
                    <a:pt x="2220" y="285"/>
                    <a:pt x="2797" y="163"/>
                    <a:pt x="3314" y="11"/>
                  </a:cubicBezTo>
                  <a:cubicBezTo>
                    <a:pt x="3185" y="4"/>
                    <a:pt x="3054" y="0"/>
                    <a:pt x="29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6"/>
            <p:cNvSpPr/>
            <p:nvPr/>
          </p:nvSpPr>
          <p:spPr>
            <a:xfrm>
              <a:off x="2813100" y="922775"/>
              <a:ext cx="53225" cy="58550"/>
            </a:xfrm>
            <a:custGeom>
              <a:avLst/>
              <a:gdLst/>
              <a:ahLst/>
              <a:cxnLst/>
              <a:rect l="l" t="t" r="r" b="b"/>
              <a:pathLst>
                <a:path w="2129" h="2342" extrusionOk="0">
                  <a:moveTo>
                    <a:pt x="1" y="1"/>
                  </a:moveTo>
                  <a:cubicBezTo>
                    <a:pt x="485" y="545"/>
                    <a:pt x="1090" y="939"/>
                    <a:pt x="1785" y="1183"/>
                  </a:cubicBezTo>
                  <a:lnTo>
                    <a:pt x="1785" y="1183"/>
                  </a:lnTo>
                  <a:cubicBezTo>
                    <a:pt x="1445" y="1376"/>
                    <a:pt x="1133" y="1610"/>
                    <a:pt x="882" y="1885"/>
                  </a:cubicBezTo>
                  <a:cubicBezTo>
                    <a:pt x="761" y="2007"/>
                    <a:pt x="639" y="2159"/>
                    <a:pt x="578" y="2341"/>
                  </a:cubicBezTo>
                  <a:cubicBezTo>
                    <a:pt x="1004" y="1916"/>
                    <a:pt x="1521" y="1551"/>
                    <a:pt x="2068" y="1247"/>
                  </a:cubicBezTo>
                  <a:cubicBezTo>
                    <a:pt x="2098" y="1247"/>
                    <a:pt x="2129" y="1216"/>
                    <a:pt x="2129" y="1186"/>
                  </a:cubicBezTo>
                  <a:cubicBezTo>
                    <a:pt x="2129" y="1156"/>
                    <a:pt x="2129" y="1095"/>
                    <a:pt x="2068" y="1064"/>
                  </a:cubicBezTo>
                  <a:lnTo>
                    <a:pt x="1855" y="1004"/>
                  </a:lnTo>
                  <a:cubicBezTo>
                    <a:pt x="1217" y="700"/>
                    <a:pt x="609" y="3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6"/>
            <p:cNvSpPr/>
            <p:nvPr/>
          </p:nvSpPr>
          <p:spPr>
            <a:xfrm>
              <a:off x="2888325" y="910625"/>
              <a:ext cx="146700" cy="68400"/>
            </a:xfrm>
            <a:custGeom>
              <a:avLst/>
              <a:gdLst/>
              <a:ahLst/>
              <a:cxnLst/>
              <a:rect l="l" t="t" r="r" b="b"/>
              <a:pathLst>
                <a:path w="5868" h="2736" extrusionOk="0">
                  <a:moveTo>
                    <a:pt x="1247" y="608"/>
                  </a:moveTo>
                  <a:cubicBezTo>
                    <a:pt x="1703" y="639"/>
                    <a:pt x="2098" y="1003"/>
                    <a:pt x="2433" y="1307"/>
                  </a:cubicBezTo>
                  <a:cubicBezTo>
                    <a:pt x="2531" y="1398"/>
                    <a:pt x="2632" y="1481"/>
                    <a:pt x="2735" y="1559"/>
                  </a:cubicBezTo>
                  <a:lnTo>
                    <a:pt x="2735" y="1559"/>
                  </a:lnTo>
                  <a:cubicBezTo>
                    <a:pt x="2695" y="1597"/>
                    <a:pt x="2656" y="1635"/>
                    <a:pt x="2615" y="1672"/>
                  </a:cubicBezTo>
                  <a:cubicBezTo>
                    <a:pt x="2372" y="1915"/>
                    <a:pt x="2098" y="2158"/>
                    <a:pt x="1825" y="2341"/>
                  </a:cubicBezTo>
                  <a:cubicBezTo>
                    <a:pt x="1642" y="2462"/>
                    <a:pt x="1490" y="2523"/>
                    <a:pt x="1278" y="2553"/>
                  </a:cubicBezTo>
                  <a:cubicBezTo>
                    <a:pt x="1095" y="2553"/>
                    <a:pt x="913" y="2523"/>
                    <a:pt x="730" y="2432"/>
                  </a:cubicBezTo>
                  <a:cubicBezTo>
                    <a:pt x="335" y="2219"/>
                    <a:pt x="153" y="1794"/>
                    <a:pt x="244" y="1368"/>
                  </a:cubicBezTo>
                  <a:cubicBezTo>
                    <a:pt x="366" y="912"/>
                    <a:pt x="791" y="608"/>
                    <a:pt x="1247" y="608"/>
                  </a:cubicBezTo>
                  <a:close/>
                  <a:moveTo>
                    <a:pt x="3952" y="0"/>
                  </a:moveTo>
                  <a:cubicBezTo>
                    <a:pt x="3952" y="0"/>
                    <a:pt x="3831" y="183"/>
                    <a:pt x="3618" y="487"/>
                  </a:cubicBezTo>
                  <a:cubicBezTo>
                    <a:pt x="3404" y="820"/>
                    <a:pt x="3152" y="1134"/>
                    <a:pt x="2864" y="1430"/>
                  </a:cubicBezTo>
                  <a:lnTo>
                    <a:pt x="2864" y="1430"/>
                  </a:lnTo>
                  <a:cubicBezTo>
                    <a:pt x="2765" y="1354"/>
                    <a:pt x="2671" y="1272"/>
                    <a:pt x="2585" y="1186"/>
                  </a:cubicBezTo>
                  <a:cubicBezTo>
                    <a:pt x="2402" y="1003"/>
                    <a:pt x="2189" y="851"/>
                    <a:pt x="2007" y="699"/>
                  </a:cubicBezTo>
                  <a:cubicBezTo>
                    <a:pt x="1794" y="547"/>
                    <a:pt x="1521" y="456"/>
                    <a:pt x="1278" y="426"/>
                  </a:cubicBezTo>
                  <a:cubicBezTo>
                    <a:pt x="1255" y="425"/>
                    <a:pt x="1233" y="424"/>
                    <a:pt x="1211" y="424"/>
                  </a:cubicBezTo>
                  <a:cubicBezTo>
                    <a:pt x="663" y="424"/>
                    <a:pt x="208" y="781"/>
                    <a:pt x="62" y="1307"/>
                  </a:cubicBezTo>
                  <a:cubicBezTo>
                    <a:pt x="1" y="1550"/>
                    <a:pt x="1" y="1824"/>
                    <a:pt x="153" y="2067"/>
                  </a:cubicBezTo>
                  <a:cubicBezTo>
                    <a:pt x="244" y="2280"/>
                    <a:pt x="427" y="2462"/>
                    <a:pt x="639" y="2584"/>
                  </a:cubicBezTo>
                  <a:cubicBezTo>
                    <a:pt x="852" y="2705"/>
                    <a:pt x="1065" y="2736"/>
                    <a:pt x="1308" y="2736"/>
                  </a:cubicBezTo>
                  <a:cubicBezTo>
                    <a:pt x="1521" y="2705"/>
                    <a:pt x="1734" y="2614"/>
                    <a:pt x="1886" y="2493"/>
                  </a:cubicBezTo>
                  <a:cubicBezTo>
                    <a:pt x="2189" y="2280"/>
                    <a:pt x="2463" y="2037"/>
                    <a:pt x="2737" y="1763"/>
                  </a:cubicBezTo>
                  <a:cubicBezTo>
                    <a:pt x="2776" y="1724"/>
                    <a:pt x="2814" y="1684"/>
                    <a:pt x="2852" y="1644"/>
                  </a:cubicBezTo>
                  <a:lnTo>
                    <a:pt x="2852" y="1644"/>
                  </a:lnTo>
                  <a:cubicBezTo>
                    <a:pt x="3095" y="1814"/>
                    <a:pt x="3351" y="1953"/>
                    <a:pt x="3618" y="2067"/>
                  </a:cubicBezTo>
                  <a:cubicBezTo>
                    <a:pt x="3855" y="2177"/>
                    <a:pt x="4114" y="2231"/>
                    <a:pt x="4375" y="2231"/>
                  </a:cubicBezTo>
                  <a:cubicBezTo>
                    <a:pt x="4549" y="2231"/>
                    <a:pt x="4724" y="2207"/>
                    <a:pt x="4895" y="2158"/>
                  </a:cubicBezTo>
                  <a:cubicBezTo>
                    <a:pt x="5290" y="2067"/>
                    <a:pt x="5594" y="1794"/>
                    <a:pt x="5746" y="1429"/>
                  </a:cubicBezTo>
                  <a:cubicBezTo>
                    <a:pt x="5867" y="1125"/>
                    <a:pt x="5807" y="791"/>
                    <a:pt x="5624" y="517"/>
                  </a:cubicBezTo>
                  <a:cubicBezTo>
                    <a:pt x="5488" y="353"/>
                    <a:pt x="5278" y="239"/>
                    <a:pt x="5061" y="239"/>
                  </a:cubicBezTo>
                  <a:cubicBezTo>
                    <a:pt x="5036" y="239"/>
                    <a:pt x="5011" y="240"/>
                    <a:pt x="4986" y="243"/>
                  </a:cubicBezTo>
                  <a:cubicBezTo>
                    <a:pt x="4959" y="238"/>
                    <a:pt x="4933" y="236"/>
                    <a:pt x="4908" y="236"/>
                  </a:cubicBezTo>
                  <a:cubicBezTo>
                    <a:pt x="4791" y="236"/>
                    <a:pt x="4691" y="290"/>
                    <a:pt x="4591" y="365"/>
                  </a:cubicBezTo>
                  <a:cubicBezTo>
                    <a:pt x="4530" y="395"/>
                    <a:pt x="4500" y="456"/>
                    <a:pt x="4500" y="487"/>
                  </a:cubicBezTo>
                  <a:cubicBezTo>
                    <a:pt x="4621" y="365"/>
                    <a:pt x="4804" y="304"/>
                    <a:pt x="5016" y="304"/>
                  </a:cubicBezTo>
                  <a:cubicBezTo>
                    <a:pt x="5229" y="335"/>
                    <a:pt x="5411" y="426"/>
                    <a:pt x="5563" y="608"/>
                  </a:cubicBezTo>
                  <a:cubicBezTo>
                    <a:pt x="5715" y="821"/>
                    <a:pt x="5715" y="1125"/>
                    <a:pt x="5624" y="1398"/>
                  </a:cubicBezTo>
                  <a:cubicBezTo>
                    <a:pt x="5472" y="1702"/>
                    <a:pt x="5199" y="1946"/>
                    <a:pt x="4864" y="2006"/>
                  </a:cubicBezTo>
                  <a:cubicBezTo>
                    <a:pt x="4716" y="2041"/>
                    <a:pt x="4564" y="2058"/>
                    <a:pt x="4412" y="2058"/>
                  </a:cubicBezTo>
                  <a:cubicBezTo>
                    <a:pt x="4159" y="2058"/>
                    <a:pt x="3907" y="2010"/>
                    <a:pt x="3679" y="1915"/>
                  </a:cubicBezTo>
                  <a:cubicBezTo>
                    <a:pt x="3436" y="1803"/>
                    <a:pt x="3194" y="1668"/>
                    <a:pt x="2972" y="1510"/>
                  </a:cubicBezTo>
                  <a:lnTo>
                    <a:pt x="2972" y="1510"/>
                  </a:lnTo>
                  <a:cubicBezTo>
                    <a:pt x="3235" y="1207"/>
                    <a:pt x="3466" y="871"/>
                    <a:pt x="3679" y="517"/>
                  </a:cubicBezTo>
                  <a:cubicBezTo>
                    <a:pt x="3800" y="365"/>
                    <a:pt x="3861" y="243"/>
                    <a:pt x="3892" y="152"/>
                  </a:cubicBezTo>
                  <a:cubicBezTo>
                    <a:pt x="3952" y="61"/>
                    <a:pt x="3952" y="0"/>
                    <a:pt x="395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6"/>
            <p:cNvSpPr/>
            <p:nvPr/>
          </p:nvSpPr>
          <p:spPr>
            <a:xfrm>
              <a:off x="3074500" y="853625"/>
              <a:ext cx="350350" cy="4575"/>
            </a:xfrm>
            <a:custGeom>
              <a:avLst/>
              <a:gdLst/>
              <a:ahLst/>
              <a:cxnLst/>
              <a:rect l="l" t="t" r="r" b="b"/>
              <a:pathLst>
                <a:path w="14014" h="183" extrusionOk="0">
                  <a:moveTo>
                    <a:pt x="6992" y="1"/>
                  </a:moveTo>
                  <a:cubicBezTo>
                    <a:pt x="3132" y="1"/>
                    <a:pt x="1" y="31"/>
                    <a:pt x="1" y="92"/>
                  </a:cubicBezTo>
                  <a:cubicBezTo>
                    <a:pt x="1" y="153"/>
                    <a:pt x="3132" y="183"/>
                    <a:pt x="6992" y="183"/>
                  </a:cubicBezTo>
                  <a:cubicBezTo>
                    <a:pt x="10883" y="183"/>
                    <a:pt x="14013" y="153"/>
                    <a:pt x="14013" y="92"/>
                  </a:cubicBezTo>
                  <a:cubicBezTo>
                    <a:pt x="14013" y="31"/>
                    <a:pt x="10883" y="1"/>
                    <a:pt x="699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6"/>
            <p:cNvSpPr/>
            <p:nvPr/>
          </p:nvSpPr>
          <p:spPr>
            <a:xfrm>
              <a:off x="3062350" y="726725"/>
              <a:ext cx="75250" cy="81325"/>
            </a:xfrm>
            <a:custGeom>
              <a:avLst/>
              <a:gdLst/>
              <a:ahLst/>
              <a:cxnLst/>
              <a:rect l="l" t="t" r="r" b="b"/>
              <a:pathLst>
                <a:path w="3010" h="3253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304"/>
                    <a:pt x="153" y="578"/>
                    <a:pt x="244" y="882"/>
                  </a:cubicBezTo>
                  <a:cubicBezTo>
                    <a:pt x="426" y="1429"/>
                    <a:pt x="639" y="2219"/>
                    <a:pt x="821" y="3131"/>
                  </a:cubicBezTo>
                  <a:cubicBezTo>
                    <a:pt x="852" y="3162"/>
                    <a:pt x="882" y="3192"/>
                    <a:pt x="912" y="3192"/>
                  </a:cubicBezTo>
                  <a:cubicBezTo>
                    <a:pt x="924" y="3198"/>
                    <a:pt x="935" y="3200"/>
                    <a:pt x="944" y="3200"/>
                  </a:cubicBezTo>
                  <a:cubicBezTo>
                    <a:pt x="985" y="3200"/>
                    <a:pt x="1009" y="3156"/>
                    <a:pt x="1034" y="3131"/>
                  </a:cubicBezTo>
                  <a:cubicBezTo>
                    <a:pt x="1064" y="2858"/>
                    <a:pt x="1156" y="2584"/>
                    <a:pt x="1216" y="2341"/>
                  </a:cubicBezTo>
                  <a:cubicBezTo>
                    <a:pt x="1308" y="2067"/>
                    <a:pt x="1429" y="1824"/>
                    <a:pt x="1520" y="1581"/>
                  </a:cubicBezTo>
                  <a:cubicBezTo>
                    <a:pt x="1581" y="1460"/>
                    <a:pt x="1642" y="1338"/>
                    <a:pt x="1703" y="1247"/>
                  </a:cubicBezTo>
                  <a:cubicBezTo>
                    <a:pt x="1764" y="1156"/>
                    <a:pt x="1855" y="1125"/>
                    <a:pt x="1916" y="1125"/>
                  </a:cubicBezTo>
                  <a:cubicBezTo>
                    <a:pt x="2068" y="1186"/>
                    <a:pt x="2159" y="1460"/>
                    <a:pt x="2250" y="1642"/>
                  </a:cubicBezTo>
                  <a:cubicBezTo>
                    <a:pt x="2341" y="1824"/>
                    <a:pt x="2402" y="2037"/>
                    <a:pt x="2493" y="2189"/>
                  </a:cubicBezTo>
                  <a:cubicBezTo>
                    <a:pt x="2615" y="2554"/>
                    <a:pt x="2797" y="2919"/>
                    <a:pt x="3010" y="3253"/>
                  </a:cubicBezTo>
                  <a:cubicBezTo>
                    <a:pt x="2919" y="2888"/>
                    <a:pt x="2767" y="2523"/>
                    <a:pt x="2615" y="2159"/>
                  </a:cubicBezTo>
                  <a:cubicBezTo>
                    <a:pt x="2554" y="1976"/>
                    <a:pt x="2463" y="1794"/>
                    <a:pt x="2402" y="1612"/>
                  </a:cubicBezTo>
                  <a:cubicBezTo>
                    <a:pt x="2341" y="1490"/>
                    <a:pt x="2311" y="1399"/>
                    <a:pt x="2250" y="1277"/>
                  </a:cubicBezTo>
                  <a:cubicBezTo>
                    <a:pt x="2219" y="1156"/>
                    <a:pt x="2098" y="1034"/>
                    <a:pt x="1976" y="973"/>
                  </a:cubicBezTo>
                  <a:cubicBezTo>
                    <a:pt x="1956" y="969"/>
                    <a:pt x="1936" y="967"/>
                    <a:pt x="1915" y="967"/>
                  </a:cubicBezTo>
                  <a:cubicBezTo>
                    <a:pt x="1778" y="967"/>
                    <a:pt x="1630" y="1050"/>
                    <a:pt x="1551" y="1156"/>
                  </a:cubicBezTo>
                  <a:cubicBezTo>
                    <a:pt x="1490" y="1277"/>
                    <a:pt x="1399" y="1399"/>
                    <a:pt x="1368" y="1520"/>
                  </a:cubicBezTo>
                  <a:cubicBezTo>
                    <a:pt x="1247" y="1763"/>
                    <a:pt x="1125" y="2007"/>
                    <a:pt x="1034" y="2280"/>
                  </a:cubicBezTo>
                  <a:cubicBezTo>
                    <a:pt x="1005" y="2412"/>
                    <a:pt x="969" y="2536"/>
                    <a:pt x="932" y="2661"/>
                  </a:cubicBezTo>
                  <a:lnTo>
                    <a:pt x="932" y="2661"/>
                  </a:lnTo>
                  <a:cubicBezTo>
                    <a:pt x="774" y="2046"/>
                    <a:pt x="595" y="1449"/>
                    <a:pt x="396" y="852"/>
                  </a:cubicBezTo>
                  <a:cubicBezTo>
                    <a:pt x="305" y="548"/>
                    <a:pt x="153" y="244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6"/>
            <p:cNvSpPr/>
            <p:nvPr/>
          </p:nvSpPr>
          <p:spPr>
            <a:xfrm>
              <a:off x="3163425" y="689425"/>
              <a:ext cx="78275" cy="67150"/>
            </a:xfrm>
            <a:custGeom>
              <a:avLst/>
              <a:gdLst/>
              <a:ahLst/>
              <a:cxnLst/>
              <a:rect l="l" t="t" r="r" b="b"/>
              <a:pathLst>
                <a:path w="3131" h="2686" extrusionOk="0">
                  <a:moveTo>
                    <a:pt x="613" y="0"/>
                  </a:moveTo>
                  <a:cubicBezTo>
                    <a:pt x="531" y="0"/>
                    <a:pt x="452" y="26"/>
                    <a:pt x="395" y="64"/>
                  </a:cubicBezTo>
                  <a:cubicBezTo>
                    <a:pt x="304" y="94"/>
                    <a:pt x="213" y="155"/>
                    <a:pt x="152" y="216"/>
                  </a:cubicBezTo>
                  <a:cubicBezTo>
                    <a:pt x="31" y="307"/>
                    <a:pt x="0" y="398"/>
                    <a:pt x="0" y="398"/>
                  </a:cubicBezTo>
                  <a:cubicBezTo>
                    <a:pt x="31" y="398"/>
                    <a:pt x="91" y="338"/>
                    <a:pt x="213" y="277"/>
                  </a:cubicBezTo>
                  <a:cubicBezTo>
                    <a:pt x="302" y="188"/>
                    <a:pt x="440" y="131"/>
                    <a:pt x="579" y="131"/>
                  </a:cubicBezTo>
                  <a:cubicBezTo>
                    <a:pt x="630" y="131"/>
                    <a:pt x="681" y="139"/>
                    <a:pt x="730" y="155"/>
                  </a:cubicBezTo>
                  <a:cubicBezTo>
                    <a:pt x="943" y="307"/>
                    <a:pt x="1003" y="611"/>
                    <a:pt x="882" y="854"/>
                  </a:cubicBezTo>
                  <a:cubicBezTo>
                    <a:pt x="760" y="1158"/>
                    <a:pt x="456" y="1462"/>
                    <a:pt x="487" y="1948"/>
                  </a:cubicBezTo>
                  <a:cubicBezTo>
                    <a:pt x="517" y="2161"/>
                    <a:pt x="639" y="2374"/>
                    <a:pt x="821" y="2496"/>
                  </a:cubicBezTo>
                  <a:cubicBezTo>
                    <a:pt x="1003" y="2617"/>
                    <a:pt x="1186" y="2678"/>
                    <a:pt x="1398" y="2678"/>
                  </a:cubicBezTo>
                  <a:cubicBezTo>
                    <a:pt x="1452" y="2683"/>
                    <a:pt x="1506" y="2686"/>
                    <a:pt x="1560" y="2686"/>
                  </a:cubicBezTo>
                  <a:cubicBezTo>
                    <a:pt x="1810" y="2686"/>
                    <a:pt x="2060" y="2631"/>
                    <a:pt x="2310" y="2556"/>
                  </a:cubicBezTo>
                  <a:cubicBezTo>
                    <a:pt x="2584" y="2496"/>
                    <a:pt x="2857" y="2435"/>
                    <a:pt x="3131" y="2404"/>
                  </a:cubicBezTo>
                  <a:cubicBezTo>
                    <a:pt x="3004" y="2362"/>
                    <a:pt x="2871" y="2339"/>
                    <a:pt x="2737" y="2339"/>
                  </a:cubicBezTo>
                  <a:cubicBezTo>
                    <a:pt x="2582" y="2339"/>
                    <a:pt x="2427" y="2370"/>
                    <a:pt x="2280" y="2435"/>
                  </a:cubicBezTo>
                  <a:cubicBezTo>
                    <a:pt x="2057" y="2479"/>
                    <a:pt x="1835" y="2508"/>
                    <a:pt x="1624" y="2508"/>
                  </a:cubicBezTo>
                  <a:cubicBezTo>
                    <a:pt x="1547" y="2508"/>
                    <a:pt x="1472" y="2504"/>
                    <a:pt x="1398" y="2496"/>
                  </a:cubicBezTo>
                  <a:cubicBezTo>
                    <a:pt x="1094" y="2465"/>
                    <a:pt x="699" y="2283"/>
                    <a:pt x="669" y="1918"/>
                  </a:cubicBezTo>
                  <a:cubicBezTo>
                    <a:pt x="639" y="1584"/>
                    <a:pt x="912" y="1280"/>
                    <a:pt x="1034" y="915"/>
                  </a:cubicBezTo>
                  <a:cubicBezTo>
                    <a:pt x="1186" y="611"/>
                    <a:pt x="1064" y="216"/>
                    <a:pt x="760" y="34"/>
                  </a:cubicBezTo>
                  <a:cubicBezTo>
                    <a:pt x="714" y="10"/>
                    <a:pt x="663" y="0"/>
                    <a:pt x="61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6"/>
            <p:cNvSpPr/>
            <p:nvPr/>
          </p:nvSpPr>
          <p:spPr>
            <a:xfrm>
              <a:off x="3219650" y="788275"/>
              <a:ext cx="82850" cy="10525"/>
            </a:xfrm>
            <a:custGeom>
              <a:avLst/>
              <a:gdLst/>
              <a:ahLst/>
              <a:cxnLst/>
              <a:rect l="l" t="t" r="r" b="b"/>
              <a:pathLst>
                <a:path w="3314" h="421" extrusionOk="0">
                  <a:moveTo>
                    <a:pt x="3314" y="1"/>
                  </a:moveTo>
                  <a:lnTo>
                    <a:pt x="3314" y="1"/>
                  </a:lnTo>
                  <a:cubicBezTo>
                    <a:pt x="2736" y="31"/>
                    <a:pt x="2189" y="92"/>
                    <a:pt x="1642" y="183"/>
                  </a:cubicBezTo>
                  <a:cubicBezTo>
                    <a:pt x="1095" y="183"/>
                    <a:pt x="548" y="244"/>
                    <a:pt x="1" y="335"/>
                  </a:cubicBezTo>
                  <a:cubicBezTo>
                    <a:pt x="318" y="388"/>
                    <a:pt x="647" y="420"/>
                    <a:pt x="973" y="420"/>
                  </a:cubicBezTo>
                  <a:cubicBezTo>
                    <a:pt x="1209" y="420"/>
                    <a:pt x="1443" y="404"/>
                    <a:pt x="1672" y="365"/>
                  </a:cubicBezTo>
                  <a:cubicBezTo>
                    <a:pt x="2219" y="335"/>
                    <a:pt x="2797" y="213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6"/>
            <p:cNvSpPr/>
            <p:nvPr/>
          </p:nvSpPr>
          <p:spPr>
            <a:xfrm>
              <a:off x="3325275" y="745725"/>
              <a:ext cx="55500" cy="79050"/>
            </a:xfrm>
            <a:custGeom>
              <a:avLst/>
              <a:gdLst/>
              <a:ahLst/>
              <a:cxnLst/>
              <a:rect l="l" t="t" r="r" b="b"/>
              <a:pathLst>
                <a:path w="2220" h="3162" extrusionOk="0">
                  <a:moveTo>
                    <a:pt x="2219" y="0"/>
                  </a:moveTo>
                  <a:cubicBezTo>
                    <a:pt x="1763" y="456"/>
                    <a:pt x="1368" y="973"/>
                    <a:pt x="1034" y="1520"/>
                  </a:cubicBezTo>
                  <a:cubicBezTo>
                    <a:pt x="639" y="2037"/>
                    <a:pt x="304" y="2584"/>
                    <a:pt x="1" y="3162"/>
                  </a:cubicBezTo>
                  <a:cubicBezTo>
                    <a:pt x="456" y="2706"/>
                    <a:pt x="852" y="2189"/>
                    <a:pt x="1186" y="1642"/>
                  </a:cubicBezTo>
                  <a:cubicBezTo>
                    <a:pt x="1581" y="1125"/>
                    <a:pt x="1946" y="578"/>
                    <a:pt x="221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6"/>
            <p:cNvSpPr/>
            <p:nvPr/>
          </p:nvSpPr>
          <p:spPr>
            <a:xfrm>
              <a:off x="3319200" y="738100"/>
              <a:ext cx="88175" cy="79075"/>
            </a:xfrm>
            <a:custGeom>
              <a:avLst/>
              <a:gdLst/>
              <a:ahLst/>
              <a:cxnLst/>
              <a:rect l="l" t="t" r="r" b="b"/>
              <a:pathLst>
                <a:path w="3527" h="3163" extrusionOk="0">
                  <a:moveTo>
                    <a:pt x="2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821" y="1369"/>
                    <a:pt x="2037" y="2494"/>
                    <a:pt x="3496" y="3163"/>
                  </a:cubicBezTo>
                  <a:cubicBezTo>
                    <a:pt x="3526" y="3132"/>
                    <a:pt x="2614" y="2585"/>
                    <a:pt x="1642" y="1704"/>
                  </a:cubicBezTo>
                  <a:cubicBezTo>
                    <a:pt x="686" y="837"/>
                    <a:pt x="53" y="1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6"/>
            <p:cNvSpPr/>
            <p:nvPr/>
          </p:nvSpPr>
          <p:spPr>
            <a:xfrm>
              <a:off x="3183175" y="913650"/>
              <a:ext cx="67650" cy="83625"/>
            </a:xfrm>
            <a:custGeom>
              <a:avLst/>
              <a:gdLst/>
              <a:ahLst/>
              <a:cxnLst/>
              <a:rect l="l" t="t" r="r" b="b"/>
              <a:pathLst>
                <a:path w="2706" h="3345" extrusionOk="0">
                  <a:moveTo>
                    <a:pt x="1460" y="1"/>
                  </a:moveTo>
                  <a:cubicBezTo>
                    <a:pt x="1216" y="31"/>
                    <a:pt x="973" y="153"/>
                    <a:pt x="760" y="305"/>
                  </a:cubicBezTo>
                  <a:cubicBezTo>
                    <a:pt x="608" y="426"/>
                    <a:pt x="548" y="487"/>
                    <a:pt x="548" y="487"/>
                  </a:cubicBezTo>
                  <a:cubicBezTo>
                    <a:pt x="639" y="457"/>
                    <a:pt x="730" y="426"/>
                    <a:pt x="791" y="366"/>
                  </a:cubicBezTo>
                  <a:cubicBezTo>
                    <a:pt x="1004" y="244"/>
                    <a:pt x="1247" y="153"/>
                    <a:pt x="1490" y="122"/>
                  </a:cubicBezTo>
                  <a:cubicBezTo>
                    <a:pt x="1642" y="122"/>
                    <a:pt x="1794" y="183"/>
                    <a:pt x="1946" y="274"/>
                  </a:cubicBezTo>
                  <a:cubicBezTo>
                    <a:pt x="2067" y="366"/>
                    <a:pt x="2159" y="518"/>
                    <a:pt x="2159" y="700"/>
                  </a:cubicBezTo>
                  <a:cubicBezTo>
                    <a:pt x="2128" y="913"/>
                    <a:pt x="2037" y="1095"/>
                    <a:pt x="1855" y="1217"/>
                  </a:cubicBezTo>
                  <a:cubicBezTo>
                    <a:pt x="1835" y="1233"/>
                    <a:pt x="1815" y="1249"/>
                    <a:pt x="1794" y="1264"/>
                  </a:cubicBezTo>
                  <a:lnTo>
                    <a:pt x="1794" y="1264"/>
                  </a:lnTo>
                  <a:cubicBezTo>
                    <a:pt x="1544" y="1270"/>
                    <a:pt x="1313" y="1409"/>
                    <a:pt x="1186" y="1612"/>
                  </a:cubicBezTo>
                  <a:cubicBezTo>
                    <a:pt x="1186" y="1642"/>
                    <a:pt x="1186" y="1673"/>
                    <a:pt x="1186" y="1703"/>
                  </a:cubicBezTo>
                  <a:cubicBezTo>
                    <a:pt x="1216" y="1764"/>
                    <a:pt x="1277" y="1764"/>
                    <a:pt x="1308" y="1764"/>
                  </a:cubicBezTo>
                  <a:cubicBezTo>
                    <a:pt x="1521" y="1684"/>
                    <a:pt x="1733" y="1557"/>
                    <a:pt x="1906" y="1425"/>
                  </a:cubicBezTo>
                  <a:lnTo>
                    <a:pt x="1906" y="1425"/>
                  </a:lnTo>
                  <a:cubicBezTo>
                    <a:pt x="1919" y="1426"/>
                    <a:pt x="1933" y="1428"/>
                    <a:pt x="1946" y="1429"/>
                  </a:cubicBezTo>
                  <a:cubicBezTo>
                    <a:pt x="2189" y="1460"/>
                    <a:pt x="2402" y="1673"/>
                    <a:pt x="2463" y="1916"/>
                  </a:cubicBezTo>
                  <a:cubicBezTo>
                    <a:pt x="2523" y="2159"/>
                    <a:pt x="2463" y="2402"/>
                    <a:pt x="2341" y="2615"/>
                  </a:cubicBezTo>
                  <a:cubicBezTo>
                    <a:pt x="2067" y="2980"/>
                    <a:pt x="1672" y="3162"/>
                    <a:pt x="1216" y="3162"/>
                  </a:cubicBezTo>
                  <a:cubicBezTo>
                    <a:pt x="912" y="3162"/>
                    <a:pt x="608" y="3132"/>
                    <a:pt x="335" y="3040"/>
                  </a:cubicBezTo>
                  <a:cubicBezTo>
                    <a:pt x="213" y="3010"/>
                    <a:pt x="92" y="2980"/>
                    <a:pt x="1" y="2980"/>
                  </a:cubicBezTo>
                  <a:cubicBezTo>
                    <a:pt x="92" y="3040"/>
                    <a:pt x="183" y="3101"/>
                    <a:pt x="274" y="3162"/>
                  </a:cubicBezTo>
                  <a:cubicBezTo>
                    <a:pt x="578" y="3253"/>
                    <a:pt x="882" y="3314"/>
                    <a:pt x="1216" y="3344"/>
                  </a:cubicBezTo>
                  <a:cubicBezTo>
                    <a:pt x="1703" y="3344"/>
                    <a:pt x="2189" y="3132"/>
                    <a:pt x="2493" y="2736"/>
                  </a:cubicBezTo>
                  <a:cubicBezTo>
                    <a:pt x="2645" y="2493"/>
                    <a:pt x="2706" y="2189"/>
                    <a:pt x="2645" y="1885"/>
                  </a:cubicBezTo>
                  <a:cubicBezTo>
                    <a:pt x="2615" y="1733"/>
                    <a:pt x="2523" y="1581"/>
                    <a:pt x="2402" y="1490"/>
                  </a:cubicBezTo>
                  <a:cubicBezTo>
                    <a:pt x="2309" y="1397"/>
                    <a:pt x="2198" y="1322"/>
                    <a:pt x="2069" y="1292"/>
                  </a:cubicBezTo>
                  <a:lnTo>
                    <a:pt x="2069" y="1292"/>
                  </a:lnTo>
                  <a:cubicBezTo>
                    <a:pt x="2224" y="1141"/>
                    <a:pt x="2311" y="936"/>
                    <a:pt x="2311" y="730"/>
                  </a:cubicBezTo>
                  <a:cubicBezTo>
                    <a:pt x="2341" y="487"/>
                    <a:pt x="2219" y="274"/>
                    <a:pt x="2007" y="153"/>
                  </a:cubicBezTo>
                  <a:cubicBezTo>
                    <a:pt x="1855" y="62"/>
                    <a:pt x="1672" y="1"/>
                    <a:pt x="14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85" name="Google Shape;108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83"/>
            <a:ext cx="9144000" cy="5097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3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57"/>
          <p:cNvGrpSpPr/>
          <p:nvPr/>
        </p:nvGrpSpPr>
        <p:grpSpPr>
          <a:xfrm rot="-335080">
            <a:off x="6727376" y="336923"/>
            <a:ext cx="1976925" cy="581831"/>
            <a:chOff x="6810906" y="4238226"/>
            <a:chExt cx="1906717" cy="561174"/>
          </a:xfrm>
        </p:grpSpPr>
        <p:sp>
          <p:nvSpPr>
            <p:cNvPr id="1091" name="Google Shape;1091;p57"/>
            <p:cNvSpPr/>
            <p:nvPr/>
          </p:nvSpPr>
          <p:spPr>
            <a:xfrm rot="377041">
              <a:off x="6830060" y="4243553"/>
              <a:ext cx="116898" cy="356396"/>
            </a:xfrm>
            <a:custGeom>
              <a:avLst/>
              <a:gdLst/>
              <a:ahLst/>
              <a:cxnLst/>
              <a:rect l="l" t="t" r="r" b="b"/>
              <a:pathLst>
                <a:path w="3403" h="10375" extrusionOk="0">
                  <a:moveTo>
                    <a:pt x="3133" y="0"/>
                  </a:moveTo>
                  <a:cubicBezTo>
                    <a:pt x="2903" y="0"/>
                    <a:pt x="2231" y="26"/>
                    <a:pt x="1969" y="434"/>
                  </a:cubicBezTo>
                  <a:cubicBezTo>
                    <a:pt x="1802" y="668"/>
                    <a:pt x="1802" y="1001"/>
                    <a:pt x="1935" y="1268"/>
                  </a:cubicBezTo>
                  <a:cubicBezTo>
                    <a:pt x="2102" y="1668"/>
                    <a:pt x="2669" y="3136"/>
                    <a:pt x="1935" y="3603"/>
                  </a:cubicBezTo>
                  <a:cubicBezTo>
                    <a:pt x="1201" y="4070"/>
                    <a:pt x="101" y="4737"/>
                    <a:pt x="101" y="4737"/>
                  </a:cubicBezTo>
                  <a:cubicBezTo>
                    <a:pt x="34" y="4771"/>
                    <a:pt x="0" y="4871"/>
                    <a:pt x="0" y="4937"/>
                  </a:cubicBezTo>
                  <a:cubicBezTo>
                    <a:pt x="0" y="5038"/>
                    <a:pt x="34" y="5104"/>
                    <a:pt x="134" y="5138"/>
                  </a:cubicBezTo>
                  <a:cubicBezTo>
                    <a:pt x="868" y="5471"/>
                    <a:pt x="1435" y="6172"/>
                    <a:pt x="1668" y="6972"/>
                  </a:cubicBezTo>
                  <a:cubicBezTo>
                    <a:pt x="1902" y="8273"/>
                    <a:pt x="1001" y="9974"/>
                    <a:pt x="968" y="9974"/>
                  </a:cubicBezTo>
                  <a:cubicBezTo>
                    <a:pt x="934" y="10041"/>
                    <a:pt x="934" y="10108"/>
                    <a:pt x="968" y="10175"/>
                  </a:cubicBezTo>
                  <a:cubicBezTo>
                    <a:pt x="1035" y="10241"/>
                    <a:pt x="1101" y="10275"/>
                    <a:pt x="1168" y="10308"/>
                  </a:cubicBezTo>
                  <a:lnTo>
                    <a:pt x="2903" y="10375"/>
                  </a:lnTo>
                  <a:cubicBezTo>
                    <a:pt x="3036" y="10375"/>
                    <a:pt x="3103" y="10308"/>
                    <a:pt x="3136" y="10175"/>
                  </a:cubicBezTo>
                  <a:cubicBezTo>
                    <a:pt x="3136" y="10074"/>
                    <a:pt x="3036" y="9941"/>
                    <a:pt x="2903" y="9941"/>
                  </a:cubicBezTo>
                  <a:lnTo>
                    <a:pt x="1502" y="9874"/>
                  </a:lnTo>
                  <a:cubicBezTo>
                    <a:pt x="1768" y="9307"/>
                    <a:pt x="2269" y="8006"/>
                    <a:pt x="2069" y="6906"/>
                  </a:cubicBezTo>
                  <a:cubicBezTo>
                    <a:pt x="1868" y="6072"/>
                    <a:pt x="1368" y="5338"/>
                    <a:pt x="634" y="4904"/>
                  </a:cubicBezTo>
                  <a:lnTo>
                    <a:pt x="2135" y="3970"/>
                  </a:lnTo>
                  <a:cubicBezTo>
                    <a:pt x="2836" y="3570"/>
                    <a:pt x="2903" y="2502"/>
                    <a:pt x="2335" y="1068"/>
                  </a:cubicBezTo>
                  <a:cubicBezTo>
                    <a:pt x="2235" y="968"/>
                    <a:pt x="2235" y="801"/>
                    <a:pt x="2335" y="668"/>
                  </a:cubicBezTo>
                  <a:cubicBezTo>
                    <a:pt x="2469" y="434"/>
                    <a:pt x="3003" y="434"/>
                    <a:pt x="3169" y="434"/>
                  </a:cubicBezTo>
                  <a:cubicBezTo>
                    <a:pt x="3269" y="434"/>
                    <a:pt x="3370" y="334"/>
                    <a:pt x="3370" y="234"/>
                  </a:cubicBezTo>
                  <a:cubicBezTo>
                    <a:pt x="3403" y="101"/>
                    <a:pt x="3303" y="1"/>
                    <a:pt x="3203" y="1"/>
                  </a:cubicBezTo>
                  <a:cubicBezTo>
                    <a:pt x="3190" y="1"/>
                    <a:pt x="3166" y="0"/>
                    <a:pt x="3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7"/>
            <p:cNvSpPr/>
            <p:nvPr/>
          </p:nvSpPr>
          <p:spPr>
            <a:xfrm rot="377041">
              <a:off x="7187069" y="4297295"/>
              <a:ext cx="101096" cy="334686"/>
            </a:xfrm>
            <a:custGeom>
              <a:avLst/>
              <a:gdLst/>
              <a:ahLst/>
              <a:cxnLst/>
              <a:rect l="l" t="t" r="r" b="b"/>
              <a:pathLst>
                <a:path w="2943" h="9743" extrusionOk="0">
                  <a:moveTo>
                    <a:pt x="1703" y="1"/>
                  </a:moveTo>
                  <a:cubicBezTo>
                    <a:pt x="1125" y="1"/>
                    <a:pt x="385" y="355"/>
                    <a:pt x="207" y="456"/>
                  </a:cubicBezTo>
                  <a:cubicBezTo>
                    <a:pt x="1" y="574"/>
                    <a:pt x="132" y="874"/>
                    <a:pt x="327" y="874"/>
                  </a:cubicBezTo>
                  <a:cubicBezTo>
                    <a:pt x="353" y="874"/>
                    <a:pt x="379" y="868"/>
                    <a:pt x="407" y="857"/>
                  </a:cubicBezTo>
                  <a:cubicBezTo>
                    <a:pt x="773" y="647"/>
                    <a:pt x="1365" y="438"/>
                    <a:pt x="1716" y="438"/>
                  </a:cubicBezTo>
                  <a:cubicBezTo>
                    <a:pt x="1813" y="438"/>
                    <a:pt x="1891" y="454"/>
                    <a:pt x="1941" y="490"/>
                  </a:cubicBezTo>
                  <a:cubicBezTo>
                    <a:pt x="1941" y="490"/>
                    <a:pt x="2008" y="523"/>
                    <a:pt x="2008" y="656"/>
                  </a:cubicBezTo>
                  <a:cubicBezTo>
                    <a:pt x="2008" y="990"/>
                    <a:pt x="1608" y="1557"/>
                    <a:pt x="1207" y="2057"/>
                  </a:cubicBezTo>
                  <a:cubicBezTo>
                    <a:pt x="640" y="2791"/>
                    <a:pt x="73" y="3558"/>
                    <a:pt x="607" y="4025"/>
                  </a:cubicBezTo>
                  <a:cubicBezTo>
                    <a:pt x="950" y="4339"/>
                    <a:pt x="1390" y="4507"/>
                    <a:pt x="1823" y="4507"/>
                  </a:cubicBezTo>
                  <a:cubicBezTo>
                    <a:pt x="1896" y="4507"/>
                    <a:pt x="1969" y="4502"/>
                    <a:pt x="2041" y="4492"/>
                  </a:cubicBezTo>
                  <a:lnTo>
                    <a:pt x="2041" y="4492"/>
                  </a:lnTo>
                  <a:cubicBezTo>
                    <a:pt x="2208" y="6094"/>
                    <a:pt x="2275" y="8562"/>
                    <a:pt x="1674" y="8929"/>
                  </a:cubicBezTo>
                  <a:cubicBezTo>
                    <a:pt x="1182" y="9257"/>
                    <a:pt x="853" y="9321"/>
                    <a:pt x="674" y="9321"/>
                  </a:cubicBezTo>
                  <a:cubicBezTo>
                    <a:pt x="561" y="9321"/>
                    <a:pt x="507" y="9296"/>
                    <a:pt x="507" y="9296"/>
                  </a:cubicBezTo>
                  <a:cubicBezTo>
                    <a:pt x="470" y="9274"/>
                    <a:pt x="433" y="9265"/>
                    <a:pt x="399" y="9265"/>
                  </a:cubicBezTo>
                  <a:cubicBezTo>
                    <a:pt x="220" y="9265"/>
                    <a:pt x="111" y="9523"/>
                    <a:pt x="307" y="9663"/>
                  </a:cubicBezTo>
                  <a:cubicBezTo>
                    <a:pt x="380" y="9712"/>
                    <a:pt x="471" y="9743"/>
                    <a:pt x="567" y="9743"/>
                  </a:cubicBezTo>
                  <a:cubicBezTo>
                    <a:pt x="602" y="9743"/>
                    <a:pt x="638" y="9738"/>
                    <a:pt x="674" y="9730"/>
                  </a:cubicBezTo>
                  <a:cubicBezTo>
                    <a:pt x="1141" y="9730"/>
                    <a:pt x="1541" y="9563"/>
                    <a:pt x="1908" y="9329"/>
                  </a:cubicBezTo>
                  <a:cubicBezTo>
                    <a:pt x="2942" y="8662"/>
                    <a:pt x="2542" y="4959"/>
                    <a:pt x="2442" y="4226"/>
                  </a:cubicBezTo>
                  <a:cubicBezTo>
                    <a:pt x="2442" y="4159"/>
                    <a:pt x="2408" y="4092"/>
                    <a:pt x="2342" y="4059"/>
                  </a:cubicBezTo>
                  <a:cubicBezTo>
                    <a:pt x="2318" y="4035"/>
                    <a:pt x="2278" y="4012"/>
                    <a:pt x="2233" y="4012"/>
                  </a:cubicBezTo>
                  <a:cubicBezTo>
                    <a:pt x="2214" y="4012"/>
                    <a:pt x="2194" y="4016"/>
                    <a:pt x="2175" y="4025"/>
                  </a:cubicBezTo>
                  <a:cubicBezTo>
                    <a:pt x="2058" y="4050"/>
                    <a:pt x="1941" y="4063"/>
                    <a:pt x="1827" y="4063"/>
                  </a:cubicBezTo>
                  <a:cubicBezTo>
                    <a:pt x="1483" y="4063"/>
                    <a:pt x="1157" y="3950"/>
                    <a:pt x="907" y="3725"/>
                  </a:cubicBezTo>
                  <a:cubicBezTo>
                    <a:pt x="640" y="3525"/>
                    <a:pt x="1174" y="2825"/>
                    <a:pt x="1574" y="2324"/>
                  </a:cubicBezTo>
                  <a:cubicBezTo>
                    <a:pt x="2008" y="1724"/>
                    <a:pt x="2442" y="1157"/>
                    <a:pt x="2442" y="656"/>
                  </a:cubicBezTo>
                  <a:cubicBezTo>
                    <a:pt x="2475" y="423"/>
                    <a:pt x="2375" y="223"/>
                    <a:pt x="2175" y="123"/>
                  </a:cubicBezTo>
                  <a:cubicBezTo>
                    <a:pt x="2048" y="35"/>
                    <a:pt x="1883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7"/>
            <p:cNvSpPr/>
            <p:nvPr/>
          </p:nvSpPr>
          <p:spPr>
            <a:xfrm rot="377041">
              <a:off x="6955906" y="4378498"/>
              <a:ext cx="136375" cy="147093"/>
            </a:xfrm>
            <a:custGeom>
              <a:avLst/>
              <a:gdLst/>
              <a:ahLst/>
              <a:cxnLst/>
              <a:rect l="l" t="t" r="r" b="b"/>
              <a:pathLst>
                <a:path w="3970" h="4282" extrusionOk="0">
                  <a:moveTo>
                    <a:pt x="3128" y="0"/>
                  </a:moveTo>
                  <a:cubicBezTo>
                    <a:pt x="3043" y="0"/>
                    <a:pt x="2954" y="44"/>
                    <a:pt x="2903" y="146"/>
                  </a:cubicBezTo>
                  <a:cubicBezTo>
                    <a:pt x="2702" y="679"/>
                    <a:pt x="2402" y="1313"/>
                    <a:pt x="2102" y="1880"/>
                  </a:cubicBezTo>
                  <a:cubicBezTo>
                    <a:pt x="1802" y="1180"/>
                    <a:pt x="1568" y="512"/>
                    <a:pt x="1568" y="479"/>
                  </a:cubicBezTo>
                  <a:cubicBezTo>
                    <a:pt x="1541" y="397"/>
                    <a:pt x="1446" y="337"/>
                    <a:pt x="1357" y="337"/>
                  </a:cubicBezTo>
                  <a:cubicBezTo>
                    <a:pt x="1338" y="337"/>
                    <a:pt x="1319" y="340"/>
                    <a:pt x="1301" y="346"/>
                  </a:cubicBezTo>
                  <a:cubicBezTo>
                    <a:pt x="1168" y="412"/>
                    <a:pt x="1135" y="546"/>
                    <a:pt x="1168" y="646"/>
                  </a:cubicBezTo>
                  <a:cubicBezTo>
                    <a:pt x="1168" y="713"/>
                    <a:pt x="1502" y="1547"/>
                    <a:pt x="1835" y="2414"/>
                  </a:cubicBezTo>
                  <a:cubicBezTo>
                    <a:pt x="1668" y="2881"/>
                    <a:pt x="1368" y="3314"/>
                    <a:pt x="1001" y="3715"/>
                  </a:cubicBezTo>
                  <a:cubicBezTo>
                    <a:pt x="968" y="3748"/>
                    <a:pt x="868" y="3748"/>
                    <a:pt x="801" y="3748"/>
                  </a:cubicBezTo>
                  <a:cubicBezTo>
                    <a:pt x="601" y="3648"/>
                    <a:pt x="501" y="3314"/>
                    <a:pt x="467" y="3214"/>
                  </a:cubicBezTo>
                  <a:cubicBezTo>
                    <a:pt x="440" y="3132"/>
                    <a:pt x="345" y="3072"/>
                    <a:pt x="256" y="3072"/>
                  </a:cubicBezTo>
                  <a:cubicBezTo>
                    <a:pt x="237" y="3072"/>
                    <a:pt x="218" y="3075"/>
                    <a:pt x="201" y="3081"/>
                  </a:cubicBezTo>
                  <a:cubicBezTo>
                    <a:pt x="67" y="3081"/>
                    <a:pt x="0" y="3214"/>
                    <a:pt x="34" y="3348"/>
                  </a:cubicBezTo>
                  <a:cubicBezTo>
                    <a:pt x="134" y="3681"/>
                    <a:pt x="334" y="3948"/>
                    <a:pt x="634" y="4148"/>
                  </a:cubicBezTo>
                  <a:cubicBezTo>
                    <a:pt x="701" y="4148"/>
                    <a:pt x="801" y="4182"/>
                    <a:pt x="868" y="4182"/>
                  </a:cubicBezTo>
                  <a:cubicBezTo>
                    <a:pt x="1001" y="4182"/>
                    <a:pt x="1135" y="4148"/>
                    <a:pt x="1235" y="4082"/>
                  </a:cubicBezTo>
                  <a:cubicBezTo>
                    <a:pt x="1602" y="3748"/>
                    <a:pt x="1902" y="3348"/>
                    <a:pt x="2102" y="2914"/>
                  </a:cubicBezTo>
                  <a:cubicBezTo>
                    <a:pt x="2235" y="3248"/>
                    <a:pt x="2402" y="3615"/>
                    <a:pt x="2602" y="3915"/>
                  </a:cubicBezTo>
                  <a:cubicBezTo>
                    <a:pt x="2736" y="4115"/>
                    <a:pt x="2936" y="4248"/>
                    <a:pt x="3169" y="4282"/>
                  </a:cubicBezTo>
                  <a:cubicBezTo>
                    <a:pt x="3470" y="4248"/>
                    <a:pt x="3736" y="4082"/>
                    <a:pt x="3903" y="3848"/>
                  </a:cubicBezTo>
                  <a:cubicBezTo>
                    <a:pt x="3970" y="3748"/>
                    <a:pt x="3970" y="3615"/>
                    <a:pt x="3870" y="3548"/>
                  </a:cubicBezTo>
                  <a:cubicBezTo>
                    <a:pt x="3828" y="3506"/>
                    <a:pt x="3780" y="3488"/>
                    <a:pt x="3734" y="3488"/>
                  </a:cubicBezTo>
                  <a:cubicBezTo>
                    <a:pt x="3670" y="3488"/>
                    <a:pt x="3608" y="3523"/>
                    <a:pt x="3570" y="3581"/>
                  </a:cubicBezTo>
                  <a:cubicBezTo>
                    <a:pt x="3470" y="3715"/>
                    <a:pt x="3336" y="3815"/>
                    <a:pt x="3169" y="3848"/>
                  </a:cubicBezTo>
                  <a:cubicBezTo>
                    <a:pt x="3103" y="3848"/>
                    <a:pt x="3003" y="3781"/>
                    <a:pt x="2936" y="3681"/>
                  </a:cubicBezTo>
                  <a:cubicBezTo>
                    <a:pt x="2702" y="3281"/>
                    <a:pt x="2502" y="2847"/>
                    <a:pt x="2335" y="2414"/>
                  </a:cubicBezTo>
                  <a:cubicBezTo>
                    <a:pt x="2769" y="1547"/>
                    <a:pt x="3203" y="613"/>
                    <a:pt x="3303" y="312"/>
                  </a:cubicBezTo>
                  <a:cubicBezTo>
                    <a:pt x="3370" y="179"/>
                    <a:pt x="3303" y="79"/>
                    <a:pt x="3203" y="12"/>
                  </a:cubicBezTo>
                  <a:cubicBezTo>
                    <a:pt x="3179" y="4"/>
                    <a:pt x="3154" y="0"/>
                    <a:pt x="3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7"/>
            <p:cNvSpPr/>
            <p:nvPr/>
          </p:nvSpPr>
          <p:spPr>
            <a:xfrm rot="377041">
              <a:off x="7101601" y="4520908"/>
              <a:ext cx="80245" cy="123768"/>
            </a:xfrm>
            <a:custGeom>
              <a:avLst/>
              <a:gdLst/>
              <a:ahLst/>
              <a:cxnLst/>
              <a:rect l="l" t="t" r="r" b="b"/>
              <a:pathLst>
                <a:path w="2336" h="3603" extrusionOk="0">
                  <a:moveTo>
                    <a:pt x="1855" y="0"/>
                  </a:moveTo>
                  <a:cubicBezTo>
                    <a:pt x="1714" y="0"/>
                    <a:pt x="1372" y="31"/>
                    <a:pt x="467" y="2068"/>
                  </a:cubicBezTo>
                  <a:lnTo>
                    <a:pt x="500" y="334"/>
                  </a:lnTo>
                  <a:cubicBezTo>
                    <a:pt x="500" y="200"/>
                    <a:pt x="434" y="100"/>
                    <a:pt x="300" y="100"/>
                  </a:cubicBezTo>
                  <a:cubicBezTo>
                    <a:pt x="167" y="100"/>
                    <a:pt x="100" y="200"/>
                    <a:pt x="67" y="300"/>
                  </a:cubicBezTo>
                  <a:lnTo>
                    <a:pt x="0" y="3202"/>
                  </a:lnTo>
                  <a:cubicBezTo>
                    <a:pt x="0" y="3302"/>
                    <a:pt x="67" y="3403"/>
                    <a:pt x="167" y="3403"/>
                  </a:cubicBezTo>
                  <a:cubicBezTo>
                    <a:pt x="185" y="3408"/>
                    <a:pt x="202" y="3411"/>
                    <a:pt x="220" y="3411"/>
                  </a:cubicBezTo>
                  <a:cubicBezTo>
                    <a:pt x="300" y="3411"/>
                    <a:pt x="373" y="3351"/>
                    <a:pt x="400" y="3269"/>
                  </a:cubicBezTo>
                  <a:cubicBezTo>
                    <a:pt x="767" y="2335"/>
                    <a:pt x="1234" y="1401"/>
                    <a:pt x="1768" y="567"/>
                  </a:cubicBezTo>
                  <a:lnTo>
                    <a:pt x="1768" y="567"/>
                  </a:lnTo>
                  <a:cubicBezTo>
                    <a:pt x="1768" y="1468"/>
                    <a:pt x="1701" y="2402"/>
                    <a:pt x="1468" y="3336"/>
                  </a:cubicBezTo>
                  <a:cubicBezTo>
                    <a:pt x="1468" y="3436"/>
                    <a:pt x="1535" y="3569"/>
                    <a:pt x="1635" y="3603"/>
                  </a:cubicBezTo>
                  <a:lnTo>
                    <a:pt x="1701" y="3603"/>
                  </a:lnTo>
                  <a:cubicBezTo>
                    <a:pt x="1801" y="3603"/>
                    <a:pt x="1868" y="3503"/>
                    <a:pt x="1901" y="3436"/>
                  </a:cubicBezTo>
                  <a:cubicBezTo>
                    <a:pt x="1935" y="3336"/>
                    <a:pt x="2335" y="1434"/>
                    <a:pt x="2168" y="367"/>
                  </a:cubicBezTo>
                  <a:cubicBezTo>
                    <a:pt x="2135" y="67"/>
                    <a:pt x="1968" y="33"/>
                    <a:pt x="1868" y="0"/>
                  </a:cubicBezTo>
                  <a:cubicBezTo>
                    <a:pt x="1864" y="0"/>
                    <a:pt x="1860" y="0"/>
                    <a:pt x="1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7"/>
            <p:cNvSpPr/>
            <p:nvPr/>
          </p:nvSpPr>
          <p:spPr>
            <a:xfrm rot="377041">
              <a:off x="7310491" y="4437469"/>
              <a:ext cx="83680" cy="77222"/>
            </a:xfrm>
            <a:custGeom>
              <a:avLst/>
              <a:gdLst/>
              <a:ahLst/>
              <a:cxnLst/>
              <a:rect l="l" t="t" r="r" b="b"/>
              <a:pathLst>
                <a:path w="2436" h="2248" extrusionOk="0">
                  <a:moveTo>
                    <a:pt x="1410" y="0"/>
                  </a:moveTo>
                  <a:cubicBezTo>
                    <a:pt x="1335" y="0"/>
                    <a:pt x="1263" y="45"/>
                    <a:pt x="1234" y="146"/>
                  </a:cubicBezTo>
                  <a:lnTo>
                    <a:pt x="1134" y="713"/>
                  </a:lnTo>
                  <a:lnTo>
                    <a:pt x="234" y="646"/>
                  </a:lnTo>
                  <a:cubicBezTo>
                    <a:pt x="100" y="646"/>
                    <a:pt x="0" y="713"/>
                    <a:pt x="0" y="846"/>
                  </a:cubicBezTo>
                  <a:cubicBezTo>
                    <a:pt x="0" y="980"/>
                    <a:pt x="67" y="1080"/>
                    <a:pt x="200" y="1080"/>
                  </a:cubicBezTo>
                  <a:lnTo>
                    <a:pt x="1068" y="1146"/>
                  </a:lnTo>
                  <a:lnTo>
                    <a:pt x="968" y="1980"/>
                  </a:lnTo>
                  <a:cubicBezTo>
                    <a:pt x="934" y="2114"/>
                    <a:pt x="1034" y="2214"/>
                    <a:pt x="1134" y="2247"/>
                  </a:cubicBezTo>
                  <a:lnTo>
                    <a:pt x="1168" y="2247"/>
                  </a:lnTo>
                  <a:cubicBezTo>
                    <a:pt x="1268" y="2247"/>
                    <a:pt x="1368" y="2147"/>
                    <a:pt x="1368" y="2047"/>
                  </a:cubicBezTo>
                  <a:lnTo>
                    <a:pt x="1501" y="1213"/>
                  </a:lnTo>
                  <a:lnTo>
                    <a:pt x="2202" y="1280"/>
                  </a:lnTo>
                  <a:cubicBezTo>
                    <a:pt x="2302" y="1280"/>
                    <a:pt x="2402" y="1180"/>
                    <a:pt x="2402" y="1080"/>
                  </a:cubicBezTo>
                  <a:cubicBezTo>
                    <a:pt x="2435" y="946"/>
                    <a:pt x="2369" y="846"/>
                    <a:pt x="2235" y="813"/>
                  </a:cubicBezTo>
                  <a:lnTo>
                    <a:pt x="1568" y="779"/>
                  </a:lnTo>
                  <a:lnTo>
                    <a:pt x="1635" y="212"/>
                  </a:lnTo>
                  <a:cubicBezTo>
                    <a:pt x="1616" y="79"/>
                    <a:pt x="1510" y="0"/>
                    <a:pt x="1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7"/>
            <p:cNvSpPr/>
            <p:nvPr/>
          </p:nvSpPr>
          <p:spPr>
            <a:xfrm rot="377041">
              <a:off x="7402883" y="4324791"/>
              <a:ext cx="82169" cy="361823"/>
            </a:xfrm>
            <a:custGeom>
              <a:avLst/>
              <a:gdLst/>
              <a:ahLst/>
              <a:cxnLst/>
              <a:rect l="l" t="t" r="r" b="b"/>
              <a:pathLst>
                <a:path w="2392" h="10533" extrusionOk="0">
                  <a:moveTo>
                    <a:pt x="1221" y="1"/>
                  </a:moveTo>
                  <a:cubicBezTo>
                    <a:pt x="1104" y="1"/>
                    <a:pt x="994" y="25"/>
                    <a:pt x="901" y="87"/>
                  </a:cubicBezTo>
                  <a:cubicBezTo>
                    <a:pt x="668" y="254"/>
                    <a:pt x="568" y="520"/>
                    <a:pt x="635" y="787"/>
                  </a:cubicBezTo>
                  <a:cubicBezTo>
                    <a:pt x="668" y="1154"/>
                    <a:pt x="735" y="1521"/>
                    <a:pt x="901" y="1855"/>
                  </a:cubicBezTo>
                  <a:cubicBezTo>
                    <a:pt x="1068" y="2355"/>
                    <a:pt x="1202" y="2722"/>
                    <a:pt x="901" y="3189"/>
                  </a:cubicBezTo>
                  <a:cubicBezTo>
                    <a:pt x="501" y="3889"/>
                    <a:pt x="201" y="3956"/>
                    <a:pt x="234" y="3956"/>
                  </a:cubicBezTo>
                  <a:cubicBezTo>
                    <a:pt x="134" y="3956"/>
                    <a:pt x="68" y="4023"/>
                    <a:pt x="34" y="4090"/>
                  </a:cubicBezTo>
                  <a:cubicBezTo>
                    <a:pt x="1" y="4156"/>
                    <a:pt x="1" y="4256"/>
                    <a:pt x="68" y="4323"/>
                  </a:cubicBezTo>
                  <a:cubicBezTo>
                    <a:pt x="501" y="4823"/>
                    <a:pt x="701" y="5491"/>
                    <a:pt x="635" y="6158"/>
                  </a:cubicBezTo>
                  <a:cubicBezTo>
                    <a:pt x="501" y="6858"/>
                    <a:pt x="268" y="9794"/>
                    <a:pt x="801" y="10194"/>
                  </a:cubicBezTo>
                  <a:cubicBezTo>
                    <a:pt x="1168" y="10427"/>
                    <a:pt x="1569" y="10528"/>
                    <a:pt x="1969" y="10528"/>
                  </a:cubicBezTo>
                  <a:cubicBezTo>
                    <a:pt x="1984" y="10531"/>
                    <a:pt x="1998" y="10533"/>
                    <a:pt x="2011" y="10533"/>
                  </a:cubicBezTo>
                  <a:cubicBezTo>
                    <a:pt x="2222" y="10533"/>
                    <a:pt x="2222" y="10088"/>
                    <a:pt x="2011" y="10088"/>
                  </a:cubicBezTo>
                  <a:cubicBezTo>
                    <a:pt x="1998" y="10088"/>
                    <a:pt x="1984" y="10090"/>
                    <a:pt x="1969" y="10094"/>
                  </a:cubicBezTo>
                  <a:cubicBezTo>
                    <a:pt x="1669" y="10094"/>
                    <a:pt x="1335" y="10027"/>
                    <a:pt x="1068" y="9894"/>
                  </a:cubicBezTo>
                  <a:cubicBezTo>
                    <a:pt x="868" y="9660"/>
                    <a:pt x="835" y="7559"/>
                    <a:pt x="1068" y="6224"/>
                  </a:cubicBezTo>
                  <a:cubicBezTo>
                    <a:pt x="1135" y="5557"/>
                    <a:pt x="968" y="4857"/>
                    <a:pt x="568" y="4290"/>
                  </a:cubicBezTo>
                  <a:cubicBezTo>
                    <a:pt x="868" y="4056"/>
                    <a:pt x="1102" y="3789"/>
                    <a:pt x="1302" y="3456"/>
                  </a:cubicBezTo>
                  <a:cubicBezTo>
                    <a:pt x="1669" y="2789"/>
                    <a:pt x="1502" y="2255"/>
                    <a:pt x="1302" y="1755"/>
                  </a:cubicBezTo>
                  <a:cubicBezTo>
                    <a:pt x="1168" y="1421"/>
                    <a:pt x="1102" y="1121"/>
                    <a:pt x="1068" y="787"/>
                  </a:cubicBezTo>
                  <a:cubicBezTo>
                    <a:pt x="1068" y="721"/>
                    <a:pt x="1068" y="554"/>
                    <a:pt x="1102" y="487"/>
                  </a:cubicBezTo>
                  <a:cubicBezTo>
                    <a:pt x="1128" y="477"/>
                    <a:pt x="1161" y="472"/>
                    <a:pt x="1198" y="472"/>
                  </a:cubicBezTo>
                  <a:cubicBezTo>
                    <a:pt x="1400" y="472"/>
                    <a:pt x="1739" y="608"/>
                    <a:pt x="1936" y="721"/>
                  </a:cubicBezTo>
                  <a:cubicBezTo>
                    <a:pt x="1980" y="748"/>
                    <a:pt x="2024" y="761"/>
                    <a:pt x="2065" y="761"/>
                  </a:cubicBezTo>
                  <a:cubicBezTo>
                    <a:pt x="2267" y="761"/>
                    <a:pt x="2391" y="465"/>
                    <a:pt x="2169" y="354"/>
                  </a:cubicBezTo>
                  <a:lnTo>
                    <a:pt x="2169" y="320"/>
                  </a:lnTo>
                  <a:cubicBezTo>
                    <a:pt x="2066" y="269"/>
                    <a:pt x="1609" y="1"/>
                    <a:pt x="1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7"/>
            <p:cNvSpPr/>
            <p:nvPr/>
          </p:nvSpPr>
          <p:spPr>
            <a:xfrm rot="377041">
              <a:off x="7490412" y="4418975"/>
              <a:ext cx="126070" cy="240803"/>
            </a:xfrm>
            <a:custGeom>
              <a:avLst/>
              <a:gdLst/>
              <a:ahLst/>
              <a:cxnLst/>
              <a:rect l="l" t="t" r="r" b="b"/>
              <a:pathLst>
                <a:path w="3670" h="7010" extrusionOk="0">
                  <a:moveTo>
                    <a:pt x="2335" y="4405"/>
                  </a:moveTo>
                  <a:lnTo>
                    <a:pt x="2335" y="4405"/>
                  </a:lnTo>
                  <a:cubicBezTo>
                    <a:pt x="2302" y="4738"/>
                    <a:pt x="2302" y="5038"/>
                    <a:pt x="2302" y="5305"/>
                  </a:cubicBezTo>
                  <a:lnTo>
                    <a:pt x="2268" y="5305"/>
                  </a:lnTo>
                  <a:cubicBezTo>
                    <a:pt x="2235" y="6306"/>
                    <a:pt x="2202" y="6506"/>
                    <a:pt x="1501" y="6539"/>
                  </a:cubicBezTo>
                  <a:cubicBezTo>
                    <a:pt x="1450" y="6543"/>
                    <a:pt x="1401" y="6544"/>
                    <a:pt x="1353" y="6544"/>
                  </a:cubicBezTo>
                  <a:cubicBezTo>
                    <a:pt x="935" y="6544"/>
                    <a:pt x="654" y="6415"/>
                    <a:pt x="534" y="6206"/>
                  </a:cubicBezTo>
                  <a:cubicBezTo>
                    <a:pt x="467" y="5906"/>
                    <a:pt x="567" y="5605"/>
                    <a:pt x="801" y="5439"/>
                  </a:cubicBezTo>
                  <a:cubicBezTo>
                    <a:pt x="1268" y="5038"/>
                    <a:pt x="1768" y="4671"/>
                    <a:pt x="2335" y="4405"/>
                  </a:cubicBezTo>
                  <a:close/>
                  <a:moveTo>
                    <a:pt x="3423" y="0"/>
                  </a:moveTo>
                  <a:cubicBezTo>
                    <a:pt x="3354" y="0"/>
                    <a:pt x="3291" y="37"/>
                    <a:pt x="3269" y="101"/>
                  </a:cubicBezTo>
                  <a:cubicBezTo>
                    <a:pt x="2661" y="1221"/>
                    <a:pt x="1778" y="2309"/>
                    <a:pt x="1383" y="2309"/>
                  </a:cubicBezTo>
                  <a:cubicBezTo>
                    <a:pt x="1366" y="2309"/>
                    <a:pt x="1350" y="2307"/>
                    <a:pt x="1334" y="2303"/>
                  </a:cubicBezTo>
                  <a:cubicBezTo>
                    <a:pt x="1234" y="2270"/>
                    <a:pt x="1201" y="2203"/>
                    <a:pt x="1168" y="2136"/>
                  </a:cubicBezTo>
                  <a:cubicBezTo>
                    <a:pt x="1001" y="1803"/>
                    <a:pt x="1201" y="1035"/>
                    <a:pt x="1368" y="635"/>
                  </a:cubicBezTo>
                  <a:cubicBezTo>
                    <a:pt x="1401" y="535"/>
                    <a:pt x="1368" y="402"/>
                    <a:pt x="1268" y="368"/>
                  </a:cubicBezTo>
                  <a:cubicBezTo>
                    <a:pt x="1234" y="360"/>
                    <a:pt x="1203" y="356"/>
                    <a:pt x="1174" y="356"/>
                  </a:cubicBezTo>
                  <a:cubicBezTo>
                    <a:pt x="1086" y="356"/>
                    <a:pt x="1017" y="393"/>
                    <a:pt x="967" y="468"/>
                  </a:cubicBezTo>
                  <a:cubicBezTo>
                    <a:pt x="934" y="602"/>
                    <a:pt x="467" y="1669"/>
                    <a:pt x="767" y="2303"/>
                  </a:cubicBezTo>
                  <a:cubicBezTo>
                    <a:pt x="834" y="2503"/>
                    <a:pt x="1001" y="2637"/>
                    <a:pt x="1168" y="2703"/>
                  </a:cubicBezTo>
                  <a:cubicBezTo>
                    <a:pt x="1226" y="2722"/>
                    <a:pt x="1286" y="2730"/>
                    <a:pt x="1346" y="2730"/>
                  </a:cubicBezTo>
                  <a:cubicBezTo>
                    <a:pt x="1839" y="2730"/>
                    <a:pt x="2390" y="2159"/>
                    <a:pt x="2835" y="1536"/>
                  </a:cubicBezTo>
                  <a:lnTo>
                    <a:pt x="2835" y="1536"/>
                  </a:lnTo>
                  <a:cubicBezTo>
                    <a:pt x="2635" y="2336"/>
                    <a:pt x="2502" y="3104"/>
                    <a:pt x="2368" y="3904"/>
                  </a:cubicBezTo>
                  <a:cubicBezTo>
                    <a:pt x="1701" y="4238"/>
                    <a:pt x="1067" y="4638"/>
                    <a:pt x="500" y="5138"/>
                  </a:cubicBezTo>
                  <a:cubicBezTo>
                    <a:pt x="133" y="5439"/>
                    <a:pt x="0" y="5939"/>
                    <a:pt x="133" y="6373"/>
                  </a:cubicBezTo>
                  <a:cubicBezTo>
                    <a:pt x="384" y="6779"/>
                    <a:pt x="809" y="7010"/>
                    <a:pt x="1274" y="7010"/>
                  </a:cubicBezTo>
                  <a:cubicBezTo>
                    <a:pt x="1305" y="7010"/>
                    <a:pt x="1336" y="7008"/>
                    <a:pt x="1368" y="7006"/>
                  </a:cubicBezTo>
                  <a:lnTo>
                    <a:pt x="1534" y="7006"/>
                  </a:lnTo>
                  <a:cubicBezTo>
                    <a:pt x="2669" y="6906"/>
                    <a:pt x="2669" y="6273"/>
                    <a:pt x="2702" y="5339"/>
                  </a:cubicBezTo>
                  <a:cubicBezTo>
                    <a:pt x="2702" y="5038"/>
                    <a:pt x="2735" y="4671"/>
                    <a:pt x="2769" y="4271"/>
                  </a:cubicBezTo>
                  <a:cubicBezTo>
                    <a:pt x="2769" y="4271"/>
                    <a:pt x="2769" y="4238"/>
                    <a:pt x="2769" y="4204"/>
                  </a:cubicBezTo>
                  <a:cubicBezTo>
                    <a:pt x="3102" y="4038"/>
                    <a:pt x="3336" y="3938"/>
                    <a:pt x="3336" y="3938"/>
                  </a:cubicBezTo>
                  <a:cubicBezTo>
                    <a:pt x="3603" y="3819"/>
                    <a:pt x="3474" y="3488"/>
                    <a:pt x="3253" y="3488"/>
                  </a:cubicBezTo>
                  <a:cubicBezTo>
                    <a:pt x="3226" y="3488"/>
                    <a:pt x="3198" y="3493"/>
                    <a:pt x="3169" y="3504"/>
                  </a:cubicBezTo>
                  <a:lnTo>
                    <a:pt x="2835" y="3671"/>
                  </a:lnTo>
                  <a:cubicBezTo>
                    <a:pt x="3036" y="2537"/>
                    <a:pt x="3302" y="1402"/>
                    <a:pt x="3636" y="268"/>
                  </a:cubicBezTo>
                  <a:cubicBezTo>
                    <a:pt x="3669" y="168"/>
                    <a:pt x="3636" y="68"/>
                    <a:pt x="3536" y="35"/>
                  </a:cubicBezTo>
                  <a:cubicBezTo>
                    <a:pt x="3500" y="11"/>
                    <a:pt x="3461" y="0"/>
                    <a:pt x="3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7"/>
            <p:cNvSpPr/>
            <p:nvPr/>
          </p:nvSpPr>
          <p:spPr>
            <a:xfrm rot="377041">
              <a:off x="7623839" y="4529639"/>
              <a:ext cx="97558" cy="85982"/>
            </a:xfrm>
            <a:custGeom>
              <a:avLst/>
              <a:gdLst/>
              <a:ahLst/>
              <a:cxnLst/>
              <a:rect l="l" t="t" r="r" b="b"/>
              <a:pathLst>
                <a:path w="2840" h="2503" extrusionOk="0">
                  <a:moveTo>
                    <a:pt x="1468" y="1"/>
                  </a:moveTo>
                  <a:cubicBezTo>
                    <a:pt x="1235" y="1"/>
                    <a:pt x="968" y="268"/>
                    <a:pt x="734" y="668"/>
                  </a:cubicBezTo>
                  <a:lnTo>
                    <a:pt x="801" y="301"/>
                  </a:lnTo>
                  <a:cubicBezTo>
                    <a:pt x="834" y="201"/>
                    <a:pt x="734" y="67"/>
                    <a:pt x="634" y="67"/>
                  </a:cubicBezTo>
                  <a:cubicBezTo>
                    <a:pt x="611" y="62"/>
                    <a:pt x="590" y="59"/>
                    <a:pt x="569" y="59"/>
                  </a:cubicBezTo>
                  <a:cubicBezTo>
                    <a:pt x="469" y="59"/>
                    <a:pt x="395" y="124"/>
                    <a:pt x="367" y="234"/>
                  </a:cubicBezTo>
                  <a:lnTo>
                    <a:pt x="34" y="2136"/>
                  </a:lnTo>
                  <a:cubicBezTo>
                    <a:pt x="1" y="2269"/>
                    <a:pt x="67" y="2369"/>
                    <a:pt x="201" y="2402"/>
                  </a:cubicBezTo>
                  <a:cubicBezTo>
                    <a:pt x="218" y="2408"/>
                    <a:pt x="236" y="2411"/>
                    <a:pt x="254" y="2411"/>
                  </a:cubicBezTo>
                  <a:cubicBezTo>
                    <a:pt x="334" y="2411"/>
                    <a:pt x="407" y="2351"/>
                    <a:pt x="434" y="2269"/>
                  </a:cubicBezTo>
                  <a:cubicBezTo>
                    <a:pt x="668" y="1602"/>
                    <a:pt x="1001" y="1001"/>
                    <a:pt x="1435" y="434"/>
                  </a:cubicBezTo>
                  <a:cubicBezTo>
                    <a:pt x="1568" y="835"/>
                    <a:pt x="1602" y="1235"/>
                    <a:pt x="1535" y="1635"/>
                  </a:cubicBezTo>
                  <a:cubicBezTo>
                    <a:pt x="1502" y="2069"/>
                    <a:pt x="1468" y="2302"/>
                    <a:pt x="1668" y="2436"/>
                  </a:cubicBezTo>
                  <a:cubicBezTo>
                    <a:pt x="1702" y="2503"/>
                    <a:pt x="1768" y="2503"/>
                    <a:pt x="1835" y="2503"/>
                  </a:cubicBezTo>
                  <a:cubicBezTo>
                    <a:pt x="1902" y="2503"/>
                    <a:pt x="1935" y="2503"/>
                    <a:pt x="2002" y="2469"/>
                  </a:cubicBezTo>
                  <a:cubicBezTo>
                    <a:pt x="2269" y="2369"/>
                    <a:pt x="2502" y="2202"/>
                    <a:pt x="2702" y="1969"/>
                  </a:cubicBezTo>
                  <a:cubicBezTo>
                    <a:pt x="2840" y="1786"/>
                    <a:pt x="2695" y="1603"/>
                    <a:pt x="2536" y="1603"/>
                  </a:cubicBezTo>
                  <a:cubicBezTo>
                    <a:pt x="2463" y="1603"/>
                    <a:pt x="2388" y="1641"/>
                    <a:pt x="2336" y="1735"/>
                  </a:cubicBezTo>
                  <a:lnTo>
                    <a:pt x="2369" y="1735"/>
                  </a:lnTo>
                  <a:cubicBezTo>
                    <a:pt x="2235" y="1835"/>
                    <a:pt x="2102" y="1969"/>
                    <a:pt x="1935" y="2036"/>
                  </a:cubicBezTo>
                  <a:cubicBezTo>
                    <a:pt x="1935" y="1935"/>
                    <a:pt x="1935" y="1802"/>
                    <a:pt x="1969" y="1702"/>
                  </a:cubicBezTo>
                  <a:cubicBezTo>
                    <a:pt x="2035" y="1202"/>
                    <a:pt x="2002" y="735"/>
                    <a:pt x="1835" y="268"/>
                  </a:cubicBezTo>
                  <a:cubicBezTo>
                    <a:pt x="1768" y="101"/>
                    <a:pt x="1635" y="1"/>
                    <a:pt x="1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7"/>
            <p:cNvSpPr/>
            <p:nvPr/>
          </p:nvSpPr>
          <p:spPr>
            <a:xfrm rot="377041">
              <a:off x="7740540" y="4366144"/>
              <a:ext cx="84848" cy="302464"/>
            </a:xfrm>
            <a:custGeom>
              <a:avLst/>
              <a:gdLst/>
              <a:ahLst/>
              <a:cxnLst/>
              <a:rect l="l" t="t" r="r" b="b"/>
              <a:pathLst>
                <a:path w="2470" h="8805" extrusionOk="0">
                  <a:moveTo>
                    <a:pt x="1701" y="1"/>
                  </a:moveTo>
                  <a:cubicBezTo>
                    <a:pt x="1350" y="1"/>
                    <a:pt x="923" y="331"/>
                    <a:pt x="735" y="465"/>
                  </a:cubicBezTo>
                  <a:cubicBezTo>
                    <a:pt x="578" y="622"/>
                    <a:pt x="708" y="860"/>
                    <a:pt x="883" y="860"/>
                  </a:cubicBezTo>
                  <a:cubicBezTo>
                    <a:pt x="932" y="860"/>
                    <a:pt x="984" y="842"/>
                    <a:pt x="1035" y="799"/>
                  </a:cubicBezTo>
                  <a:cubicBezTo>
                    <a:pt x="1235" y="599"/>
                    <a:pt x="1469" y="465"/>
                    <a:pt x="1735" y="365"/>
                  </a:cubicBezTo>
                  <a:cubicBezTo>
                    <a:pt x="1735" y="365"/>
                    <a:pt x="1769" y="432"/>
                    <a:pt x="1735" y="665"/>
                  </a:cubicBezTo>
                  <a:cubicBezTo>
                    <a:pt x="1635" y="1099"/>
                    <a:pt x="1502" y="1533"/>
                    <a:pt x="1302" y="1966"/>
                  </a:cubicBezTo>
                  <a:cubicBezTo>
                    <a:pt x="1002" y="2767"/>
                    <a:pt x="735" y="3467"/>
                    <a:pt x="1168" y="3834"/>
                  </a:cubicBezTo>
                  <a:cubicBezTo>
                    <a:pt x="1330" y="3972"/>
                    <a:pt x="1523" y="4047"/>
                    <a:pt x="1725" y="4047"/>
                  </a:cubicBezTo>
                  <a:cubicBezTo>
                    <a:pt x="1816" y="4047"/>
                    <a:pt x="1909" y="4032"/>
                    <a:pt x="2002" y="4001"/>
                  </a:cubicBezTo>
                  <a:lnTo>
                    <a:pt x="2002" y="4001"/>
                  </a:lnTo>
                  <a:cubicBezTo>
                    <a:pt x="1936" y="5202"/>
                    <a:pt x="1769" y="6369"/>
                    <a:pt x="1535" y="7537"/>
                  </a:cubicBezTo>
                  <a:cubicBezTo>
                    <a:pt x="1449" y="8025"/>
                    <a:pt x="1017" y="8365"/>
                    <a:pt x="537" y="8365"/>
                  </a:cubicBezTo>
                  <a:cubicBezTo>
                    <a:pt x="459" y="8365"/>
                    <a:pt x="380" y="8356"/>
                    <a:pt x="301" y="8337"/>
                  </a:cubicBezTo>
                  <a:cubicBezTo>
                    <a:pt x="283" y="8333"/>
                    <a:pt x="266" y="8331"/>
                    <a:pt x="249" y="8331"/>
                  </a:cubicBezTo>
                  <a:cubicBezTo>
                    <a:pt x="142" y="8331"/>
                    <a:pt x="63" y="8417"/>
                    <a:pt x="34" y="8504"/>
                  </a:cubicBezTo>
                  <a:cubicBezTo>
                    <a:pt x="1" y="8638"/>
                    <a:pt x="68" y="8738"/>
                    <a:pt x="201" y="8771"/>
                  </a:cubicBezTo>
                  <a:cubicBezTo>
                    <a:pt x="301" y="8804"/>
                    <a:pt x="401" y="8804"/>
                    <a:pt x="501" y="8804"/>
                  </a:cubicBezTo>
                  <a:cubicBezTo>
                    <a:pt x="1202" y="8804"/>
                    <a:pt x="1802" y="8337"/>
                    <a:pt x="1936" y="7670"/>
                  </a:cubicBezTo>
                  <a:cubicBezTo>
                    <a:pt x="2202" y="6303"/>
                    <a:pt x="2403" y="4968"/>
                    <a:pt x="2469" y="3601"/>
                  </a:cubicBezTo>
                  <a:cubicBezTo>
                    <a:pt x="2469" y="3534"/>
                    <a:pt x="2436" y="3467"/>
                    <a:pt x="2369" y="3434"/>
                  </a:cubicBezTo>
                  <a:cubicBezTo>
                    <a:pt x="2344" y="3408"/>
                    <a:pt x="2313" y="3398"/>
                    <a:pt x="2282" y="3398"/>
                  </a:cubicBezTo>
                  <a:cubicBezTo>
                    <a:pt x="2231" y="3398"/>
                    <a:pt x="2177" y="3426"/>
                    <a:pt x="2136" y="3467"/>
                  </a:cubicBezTo>
                  <a:cubicBezTo>
                    <a:pt x="2043" y="3597"/>
                    <a:pt x="1908" y="3665"/>
                    <a:pt x="1773" y="3665"/>
                  </a:cubicBezTo>
                  <a:cubicBezTo>
                    <a:pt x="1665" y="3665"/>
                    <a:pt x="1557" y="3623"/>
                    <a:pt x="1469" y="3534"/>
                  </a:cubicBezTo>
                  <a:cubicBezTo>
                    <a:pt x="1268" y="3367"/>
                    <a:pt x="1535" y="2700"/>
                    <a:pt x="1735" y="2166"/>
                  </a:cubicBezTo>
                  <a:cubicBezTo>
                    <a:pt x="1936" y="1699"/>
                    <a:pt x="2069" y="1232"/>
                    <a:pt x="2169" y="765"/>
                  </a:cubicBezTo>
                  <a:cubicBezTo>
                    <a:pt x="2202" y="398"/>
                    <a:pt x="2169" y="165"/>
                    <a:pt x="1936" y="65"/>
                  </a:cubicBezTo>
                  <a:cubicBezTo>
                    <a:pt x="1865" y="20"/>
                    <a:pt x="1785" y="1"/>
                    <a:pt x="1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7"/>
            <p:cNvSpPr/>
            <p:nvPr/>
          </p:nvSpPr>
          <p:spPr>
            <a:xfrm rot="377041">
              <a:off x="7866353" y="4502659"/>
              <a:ext cx="76329" cy="14393"/>
            </a:xfrm>
            <a:custGeom>
              <a:avLst/>
              <a:gdLst/>
              <a:ahLst/>
              <a:cxnLst/>
              <a:rect l="l" t="t" r="r" b="b"/>
              <a:pathLst>
                <a:path w="2222" h="419" extrusionOk="0">
                  <a:moveTo>
                    <a:pt x="193" y="1"/>
                  </a:moveTo>
                  <a:cubicBezTo>
                    <a:pt x="1" y="1"/>
                    <a:pt x="7" y="418"/>
                    <a:pt x="211" y="418"/>
                  </a:cubicBezTo>
                  <a:cubicBezTo>
                    <a:pt x="224" y="418"/>
                    <a:pt x="238" y="417"/>
                    <a:pt x="253" y="413"/>
                  </a:cubicBezTo>
                  <a:lnTo>
                    <a:pt x="2021" y="413"/>
                  </a:lnTo>
                  <a:cubicBezTo>
                    <a:pt x="2221" y="346"/>
                    <a:pt x="2221" y="46"/>
                    <a:pt x="2021" y="13"/>
                  </a:cubicBezTo>
                  <a:lnTo>
                    <a:pt x="253" y="13"/>
                  </a:lnTo>
                  <a:cubicBezTo>
                    <a:pt x="232" y="5"/>
                    <a:pt x="212" y="1"/>
                    <a:pt x="1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7"/>
            <p:cNvSpPr/>
            <p:nvPr/>
          </p:nvSpPr>
          <p:spPr>
            <a:xfrm rot="377041">
              <a:off x="7851423" y="4521524"/>
              <a:ext cx="88283" cy="30057"/>
            </a:xfrm>
            <a:custGeom>
              <a:avLst/>
              <a:gdLst/>
              <a:ahLst/>
              <a:cxnLst/>
              <a:rect l="l" t="t" r="r" b="b"/>
              <a:pathLst>
                <a:path w="2570" h="875" extrusionOk="0">
                  <a:moveTo>
                    <a:pt x="249" y="0"/>
                  </a:moveTo>
                  <a:cubicBezTo>
                    <a:pt x="142" y="0"/>
                    <a:pt x="63" y="87"/>
                    <a:pt x="34" y="174"/>
                  </a:cubicBezTo>
                  <a:cubicBezTo>
                    <a:pt x="1" y="307"/>
                    <a:pt x="68" y="440"/>
                    <a:pt x="201" y="474"/>
                  </a:cubicBezTo>
                  <a:lnTo>
                    <a:pt x="2302" y="874"/>
                  </a:lnTo>
                  <a:lnTo>
                    <a:pt x="2336" y="874"/>
                  </a:lnTo>
                  <a:cubicBezTo>
                    <a:pt x="2436" y="874"/>
                    <a:pt x="2536" y="807"/>
                    <a:pt x="2536" y="707"/>
                  </a:cubicBezTo>
                  <a:cubicBezTo>
                    <a:pt x="2569" y="574"/>
                    <a:pt x="2503" y="474"/>
                    <a:pt x="2369" y="440"/>
                  </a:cubicBezTo>
                  <a:lnTo>
                    <a:pt x="301" y="7"/>
                  </a:lnTo>
                  <a:cubicBezTo>
                    <a:pt x="283" y="2"/>
                    <a:pt x="26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7"/>
            <p:cNvSpPr/>
            <p:nvPr/>
          </p:nvSpPr>
          <p:spPr>
            <a:xfrm rot="377041">
              <a:off x="7796963" y="4596639"/>
              <a:ext cx="110028" cy="158394"/>
            </a:xfrm>
            <a:custGeom>
              <a:avLst/>
              <a:gdLst/>
              <a:ahLst/>
              <a:cxnLst/>
              <a:rect l="l" t="t" r="r" b="b"/>
              <a:pathLst>
                <a:path w="3203" h="4611" extrusionOk="0">
                  <a:moveTo>
                    <a:pt x="1602" y="1742"/>
                  </a:moveTo>
                  <a:cubicBezTo>
                    <a:pt x="1902" y="1742"/>
                    <a:pt x="2202" y="2109"/>
                    <a:pt x="2336" y="2309"/>
                  </a:cubicBezTo>
                  <a:cubicBezTo>
                    <a:pt x="1902" y="2976"/>
                    <a:pt x="1402" y="3610"/>
                    <a:pt x="835" y="4144"/>
                  </a:cubicBezTo>
                  <a:cubicBezTo>
                    <a:pt x="785" y="4177"/>
                    <a:pt x="751" y="4185"/>
                    <a:pt x="730" y="4185"/>
                  </a:cubicBezTo>
                  <a:cubicBezTo>
                    <a:pt x="710" y="4185"/>
                    <a:pt x="701" y="4177"/>
                    <a:pt x="701" y="4177"/>
                  </a:cubicBezTo>
                  <a:cubicBezTo>
                    <a:pt x="468" y="3977"/>
                    <a:pt x="468" y="3043"/>
                    <a:pt x="1035" y="2176"/>
                  </a:cubicBezTo>
                  <a:cubicBezTo>
                    <a:pt x="1235" y="1875"/>
                    <a:pt x="1435" y="1742"/>
                    <a:pt x="1602" y="1742"/>
                  </a:cubicBezTo>
                  <a:close/>
                  <a:moveTo>
                    <a:pt x="2951" y="1"/>
                  </a:moveTo>
                  <a:cubicBezTo>
                    <a:pt x="2844" y="1"/>
                    <a:pt x="2765" y="87"/>
                    <a:pt x="2736" y="174"/>
                  </a:cubicBezTo>
                  <a:lnTo>
                    <a:pt x="2469" y="1775"/>
                  </a:lnTo>
                  <a:cubicBezTo>
                    <a:pt x="2269" y="1508"/>
                    <a:pt x="1969" y="1342"/>
                    <a:pt x="1635" y="1308"/>
                  </a:cubicBezTo>
                  <a:cubicBezTo>
                    <a:pt x="1235" y="1342"/>
                    <a:pt x="868" y="1575"/>
                    <a:pt x="701" y="1942"/>
                  </a:cubicBezTo>
                  <a:cubicBezTo>
                    <a:pt x="1" y="2943"/>
                    <a:pt x="1" y="4077"/>
                    <a:pt x="401" y="4477"/>
                  </a:cubicBezTo>
                  <a:cubicBezTo>
                    <a:pt x="468" y="4577"/>
                    <a:pt x="601" y="4611"/>
                    <a:pt x="735" y="4611"/>
                  </a:cubicBezTo>
                  <a:cubicBezTo>
                    <a:pt x="868" y="4611"/>
                    <a:pt x="968" y="4577"/>
                    <a:pt x="1068" y="4511"/>
                  </a:cubicBezTo>
                  <a:cubicBezTo>
                    <a:pt x="1535" y="4110"/>
                    <a:pt x="1902" y="3677"/>
                    <a:pt x="2236" y="3210"/>
                  </a:cubicBezTo>
                  <a:lnTo>
                    <a:pt x="2236" y="3210"/>
                  </a:lnTo>
                  <a:lnTo>
                    <a:pt x="2035" y="4377"/>
                  </a:lnTo>
                  <a:cubicBezTo>
                    <a:pt x="2035" y="4477"/>
                    <a:pt x="2102" y="4611"/>
                    <a:pt x="2236" y="4611"/>
                  </a:cubicBezTo>
                  <a:lnTo>
                    <a:pt x="2269" y="4611"/>
                  </a:lnTo>
                  <a:cubicBezTo>
                    <a:pt x="2369" y="4611"/>
                    <a:pt x="2469" y="4544"/>
                    <a:pt x="2469" y="4444"/>
                  </a:cubicBezTo>
                  <a:lnTo>
                    <a:pt x="3170" y="241"/>
                  </a:lnTo>
                  <a:cubicBezTo>
                    <a:pt x="3203" y="141"/>
                    <a:pt x="3103" y="7"/>
                    <a:pt x="3003" y="7"/>
                  </a:cubicBezTo>
                  <a:cubicBezTo>
                    <a:pt x="2985" y="3"/>
                    <a:pt x="2968" y="1"/>
                    <a:pt x="2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7"/>
            <p:cNvSpPr/>
            <p:nvPr/>
          </p:nvSpPr>
          <p:spPr>
            <a:xfrm rot="377041">
              <a:off x="7900943" y="4621880"/>
              <a:ext cx="88283" cy="144619"/>
            </a:xfrm>
            <a:custGeom>
              <a:avLst/>
              <a:gdLst/>
              <a:ahLst/>
              <a:cxnLst/>
              <a:rect l="l" t="t" r="r" b="b"/>
              <a:pathLst>
                <a:path w="2570" h="4210" extrusionOk="0">
                  <a:moveTo>
                    <a:pt x="1736" y="1"/>
                  </a:moveTo>
                  <a:cubicBezTo>
                    <a:pt x="1703" y="1"/>
                    <a:pt x="1669" y="3"/>
                    <a:pt x="1635" y="6"/>
                  </a:cubicBezTo>
                  <a:cubicBezTo>
                    <a:pt x="1368" y="39"/>
                    <a:pt x="1168" y="240"/>
                    <a:pt x="1101" y="473"/>
                  </a:cubicBezTo>
                  <a:cubicBezTo>
                    <a:pt x="1001" y="773"/>
                    <a:pt x="935" y="1073"/>
                    <a:pt x="935" y="1374"/>
                  </a:cubicBezTo>
                  <a:cubicBezTo>
                    <a:pt x="668" y="1374"/>
                    <a:pt x="434" y="1407"/>
                    <a:pt x="167" y="1507"/>
                  </a:cubicBezTo>
                  <a:cubicBezTo>
                    <a:pt x="67" y="1540"/>
                    <a:pt x="1" y="1641"/>
                    <a:pt x="34" y="1774"/>
                  </a:cubicBezTo>
                  <a:cubicBezTo>
                    <a:pt x="61" y="1856"/>
                    <a:pt x="157" y="1916"/>
                    <a:pt x="245" y="1916"/>
                  </a:cubicBezTo>
                  <a:cubicBezTo>
                    <a:pt x="264" y="1916"/>
                    <a:pt x="283" y="1913"/>
                    <a:pt x="301" y="1907"/>
                  </a:cubicBezTo>
                  <a:cubicBezTo>
                    <a:pt x="501" y="1841"/>
                    <a:pt x="734" y="1807"/>
                    <a:pt x="935" y="1807"/>
                  </a:cubicBezTo>
                  <a:lnTo>
                    <a:pt x="935" y="1874"/>
                  </a:lnTo>
                  <a:cubicBezTo>
                    <a:pt x="935" y="2641"/>
                    <a:pt x="935" y="3475"/>
                    <a:pt x="468" y="3809"/>
                  </a:cubicBezTo>
                  <a:cubicBezTo>
                    <a:pt x="367" y="3875"/>
                    <a:pt x="334" y="4009"/>
                    <a:pt x="401" y="4109"/>
                  </a:cubicBezTo>
                  <a:cubicBezTo>
                    <a:pt x="468" y="4142"/>
                    <a:pt x="534" y="4209"/>
                    <a:pt x="601" y="4209"/>
                  </a:cubicBezTo>
                  <a:cubicBezTo>
                    <a:pt x="634" y="4209"/>
                    <a:pt x="668" y="4176"/>
                    <a:pt x="701" y="4142"/>
                  </a:cubicBezTo>
                  <a:cubicBezTo>
                    <a:pt x="1335" y="3742"/>
                    <a:pt x="1368" y="2741"/>
                    <a:pt x="1368" y="1874"/>
                  </a:cubicBezTo>
                  <a:lnTo>
                    <a:pt x="1368" y="1841"/>
                  </a:lnTo>
                  <a:cubicBezTo>
                    <a:pt x="1435" y="1841"/>
                    <a:pt x="1502" y="1874"/>
                    <a:pt x="1568" y="1941"/>
                  </a:cubicBezTo>
                  <a:cubicBezTo>
                    <a:pt x="1602" y="1974"/>
                    <a:pt x="1668" y="2007"/>
                    <a:pt x="1735" y="2007"/>
                  </a:cubicBezTo>
                  <a:cubicBezTo>
                    <a:pt x="1768" y="2007"/>
                    <a:pt x="1835" y="1974"/>
                    <a:pt x="1869" y="1941"/>
                  </a:cubicBezTo>
                  <a:cubicBezTo>
                    <a:pt x="1969" y="1874"/>
                    <a:pt x="1969" y="1707"/>
                    <a:pt x="1869" y="1641"/>
                  </a:cubicBezTo>
                  <a:cubicBezTo>
                    <a:pt x="1735" y="1507"/>
                    <a:pt x="1568" y="1407"/>
                    <a:pt x="1368" y="1374"/>
                  </a:cubicBezTo>
                  <a:cubicBezTo>
                    <a:pt x="1368" y="1140"/>
                    <a:pt x="1402" y="907"/>
                    <a:pt x="1502" y="673"/>
                  </a:cubicBezTo>
                  <a:cubicBezTo>
                    <a:pt x="1535" y="506"/>
                    <a:pt x="1635" y="440"/>
                    <a:pt x="1702" y="406"/>
                  </a:cubicBezTo>
                  <a:cubicBezTo>
                    <a:pt x="1717" y="404"/>
                    <a:pt x="1732" y="403"/>
                    <a:pt x="1748" y="403"/>
                  </a:cubicBezTo>
                  <a:cubicBezTo>
                    <a:pt x="1936" y="403"/>
                    <a:pt x="2140" y="578"/>
                    <a:pt x="2202" y="640"/>
                  </a:cubicBezTo>
                  <a:cubicBezTo>
                    <a:pt x="2235" y="673"/>
                    <a:pt x="2286" y="690"/>
                    <a:pt x="2340" y="690"/>
                  </a:cubicBezTo>
                  <a:cubicBezTo>
                    <a:pt x="2394" y="690"/>
                    <a:pt x="2452" y="673"/>
                    <a:pt x="2502" y="640"/>
                  </a:cubicBezTo>
                  <a:cubicBezTo>
                    <a:pt x="2569" y="540"/>
                    <a:pt x="2569" y="406"/>
                    <a:pt x="2502" y="340"/>
                  </a:cubicBezTo>
                  <a:cubicBezTo>
                    <a:pt x="2293" y="130"/>
                    <a:pt x="2029" y="1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7"/>
            <p:cNvSpPr/>
            <p:nvPr/>
          </p:nvSpPr>
          <p:spPr>
            <a:xfrm rot="377041">
              <a:off x="7996618" y="4337709"/>
              <a:ext cx="129505" cy="422282"/>
            </a:xfrm>
            <a:custGeom>
              <a:avLst/>
              <a:gdLst/>
              <a:ahLst/>
              <a:cxnLst/>
              <a:rect l="l" t="t" r="r" b="b"/>
              <a:pathLst>
                <a:path w="3770" h="12293" extrusionOk="0">
                  <a:moveTo>
                    <a:pt x="2417" y="0"/>
                  </a:moveTo>
                  <a:cubicBezTo>
                    <a:pt x="2275" y="0"/>
                    <a:pt x="2134" y="24"/>
                    <a:pt x="2002" y="84"/>
                  </a:cubicBezTo>
                  <a:cubicBezTo>
                    <a:pt x="1635" y="217"/>
                    <a:pt x="1435" y="551"/>
                    <a:pt x="1401" y="951"/>
                  </a:cubicBezTo>
                  <a:cubicBezTo>
                    <a:pt x="1301" y="1618"/>
                    <a:pt x="1334" y="2319"/>
                    <a:pt x="1435" y="3019"/>
                  </a:cubicBezTo>
                  <a:cubicBezTo>
                    <a:pt x="1535" y="3853"/>
                    <a:pt x="1635" y="4620"/>
                    <a:pt x="1334" y="5154"/>
                  </a:cubicBezTo>
                  <a:cubicBezTo>
                    <a:pt x="801" y="6055"/>
                    <a:pt x="300" y="6088"/>
                    <a:pt x="300" y="6088"/>
                  </a:cubicBezTo>
                  <a:cubicBezTo>
                    <a:pt x="67" y="6088"/>
                    <a:pt x="0" y="6421"/>
                    <a:pt x="200" y="6522"/>
                  </a:cubicBezTo>
                  <a:cubicBezTo>
                    <a:pt x="234" y="6522"/>
                    <a:pt x="1134" y="6922"/>
                    <a:pt x="1134" y="8490"/>
                  </a:cubicBezTo>
                  <a:cubicBezTo>
                    <a:pt x="1134" y="10224"/>
                    <a:pt x="968" y="12025"/>
                    <a:pt x="968" y="12059"/>
                  </a:cubicBezTo>
                  <a:cubicBezTo>
                    <a:pt x="934" y="12126"/>
                    <a:pt x="1001" y="12226"/>
                    <a:pt x="1068" y="12259"/>
                  </a:cubicBezTo>
                  <a:cubicBezTo>
                    <a:pt x="1101" y="12292"/>
                    <a:pt x="1134" y="12292"/>
                    <a:pt x="1168" y="12292"/>
                  </a:cubicBezTo>
                  <a:cubicBezTo>
                    <a:pt x="1201" y="12292"/>
                    <a:pt x="1268" y="12292"/>
                    <a:pt x="1301" y="12259"/>
                  </a:cubicBezTo>
                  <a:cubicBezTo>
                    <a:pt x="1503" y="12107"/>
                    <a:pt x="1897" y="11879"/>
                    <a:pt x="2178" y="11879"/>
                  </a:cubicBezTo>
                  <a:cubicBezTo>
                    <a:pt x="2267" y="11879"/>
                    <a:pt x="2345" y="11902"/>
                    <a:pt x="2402" y="11959"/>
                  </a:cubicBezTo>
                  <a:cubicBezTo>
                    <a:pt x="2448" y="12005"/>
                    <a:pt x="2502" y="12025"/>
                    <a:pt x="2555" y="12025"/>
                  </a:cubicBezTo>
                  <a:cubicBezTo>
                    <a:pt x="2728" y="12025"/>
                    <a:pt x="2889" y="11812"/>
                    <a:pt x="2735" y="11659"/>
                  </a:cubicBezTo>
                  <a:cubicBezTo>
                    <a:pt x="2577" y="11500"/>
                    <a:pt x="2382" y="11441"/>
                    <a:pt x="2182" y="11441"/>
                  </a:cubicBezTo>
                  <a:cubicBezTo>
                    <a:pt x="1917" y="11441"/>
                    <a:pt x="1643" y="11545"/>
                    <a:pt x="1435" y="11659"/>
                  </a:cubicBezTo>
                  <a:cubicBezTo>
                    <a:pt x="1468" y="11025"/>
                    <a:pt x="1568" y="9724"/>
                    <a:pt x="1568" y="8490"/>
                  </a:cubicBezTo>
                  <a:cubicBezTo>
                    <a:pt x="1635" y="7689"/>
                    <a:pt x="1334" y="6922"/>
                    <a:pt x="767" y="6355"/>
                  </a:cubicBezTo>
                  <a:cubicBezTo>
                    <a:pt x="1168" y="6121"/>
                    <a:pt x="1501" y="5788"/>
                    <a:pt x="1701" y="5354"/>
                  </a:cubicBezTo>
                  <a:cubicBezTo>
                    <a:pt x="2102" y="4720"/>
                    <a:pt x="2002" y="3853"/>
                    <a:pt x="1868" y="2952"/>
                  </a:cubicBezTo>
                  <a:cubicBezTo>
                    <a:pt x="1768" y="2319"/>
                    <a:pt x="1735" y="1651"/>
                    <a:pt x="1835" y="1018"/>
                  </a:cubicBezTo>
                  <a:cubicBezTo>
                    <a:pt x="1835" y="784"/>
                    <a:pt x="1968" y="584"/>
                    <a:pt x="2168" y="451"/>
                  </a:cubicBezTo>
                  <a:cubicBezTo>
                    <a:pt x="2227" y="429"/>
                    <a:pt x="2294" y="420"/>
                    <a:pt x="2365" y="420"/>
                  </a:cubicBezTo>
                  <a:cubicBezTo>
                    <a:pt x="2737" y="420"/>
                    <a:pt x="3235" y="677"/>
                    <a:pt x="3403" y="817"/>
                  </a:cubicBezTo>
                  <a:cubicBezTo>
                    <a:pt x="3439" y="830"/>
                    <a:pt x="3480" y="837"/>
                    <a:pt x="3521" y="837"/>
                  </a:cubicBezTo>
                  <a:cubicBezTo>
                    <a:pt x="3591" y="837"/>
                    <a:pt x="3661" y="814"/>
                    <a:pt x="3703" y="751"/>
                  </a:cubicBezTo>
                  <a:cubicBezTo>
                    <a:pt x="3770" y="651"/>
                    <a:pt x="3736" y="517"/>
                    <a:pt x="3669" y="451"/>
                  </a:cubicBezTo>
                  <a:cubicBezTo>
                    <a:pt x="3589" y="397"/>
                    <a:pt x="2994" y="0"/>
                    <a:pt x="2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7"/>
            <p:cNvSpPr/>
            <p:nvPr/>
          </p:nvSpPr>
          <p:spPr>
            <a:xfrm rot="377041">
              <a:off x="8087456" y="4482132"/>
              <a:ext cx="134108" cy="137955"/>
            </a:xfrm>
            <a:custGeom>
              <a:avLst/>
              <a:gdLst/>
              <a:ahLst/>
              <a:cxnLst/>
              <a:rect l="l" t="t" r="r" b="b"/>
              <a:pathLst>
                <a:path w="3904" h="4016" extrusionOk="0">
                  <a:moveTo>
                    <a:pt x="1523" y="1"/>
                  </a:moveTo>
                  <a:cubicBezTo>
                    <a:pt x="1496" y="1"/>
                    <a:pt x="1466" y="5"/>
                    <a:pt x="1435" y="13"/>
                  </a:cubicBezTo>
                  <a:cubicBezTo>
                    <a:pt x="1335" y="46"/>
                    <a:pt x="1268" y="146"/>
                    <a:pt x="1301" y="280"/>
                  </a:cubicBezTo>
                  <a:cubicBezTo>
                    <a:pt x="1668" y="1380"/>
                    <a:pt x="1935" y="2148"/>
                    <a:pt x="2135" y="2681"/>
                  </a:cubicBezTo>
                  <a:cubicBezTo>
                    <a:pt x="1816" y="3224"/>
                    <a:pt x="1466" y="3584"/>
                    <a:pt x="1202" y="3584"/>
                  </a:cubicBezTo>
                  <a:cubicBezTo>
                    <a:pt x="1191" y="3584"/>
                    <a:pt x="1179" y="3583"/>
                    <a:pt x="1168" y="3582"/>
                  </a:cubicBezTo>
                  <a:cubicBezTo>
                    <a:pt x="934" y="3582"/>
                    <a:pt x="701" y="3448"/>
                    <a:pt x="534" y="3282"/>
                  </a:cubicBezTo>
                  <a:cubicBezTo>
                    <a:pt x="467" y="3215"/>
                    <a:pt x="467" y="3148"/>
                    <a:pt x="467" y="3082"/>
                  </a:cubicBezTo>
                  <a:cubicBezTo>
                    <a:pt x="528" y="2900"/>
                    <a:pt x="393" y="2779"/>
                    <a:pt x="262" y="2779"/>
                  </a:cubicBezTo>
                  <a:cubicBezTo>
                    <a:pt x="177" y="2779"/>
                    <a:pt x="93" y="2830"/>
                    <a:pt x="67" y="2948"/>
                  </a:cubicBezTo>
                  <a:cubicBezTo>
                    <a:pt x="0" y="3148"/>
                    <a:pt x="34" y="3348"/>
                    <a:pt x="167" y="3482"/>
                  </a:cubicBezTo>
                  <a:cubicBezTo>
                    <a:pt x="367" y="3782"/>
                    <a:pt x="734" y="3982"/>
                    <a:pt x="1101" y="4016"/>
                  </a:cubicBezTo>
                  <a:lnTo>
                    <a:pt x="1201" y="4016"/>
                  </a:lnTo>
                  <a:cubicBezTo>
                    <a:pt x="1635" y="4016"/>
                    <a:pt x="2002" y="3649"/>
                    <a:pt x="2335" y="3148"/>
                  </a:cubicBezTo>
                  <a:cubicBezTo>
                    <a:pt x="2669" y="3849"/>
                    <a:pt x="2802" y="3915"/>
                    <a:pt x="2902" y="3915"/>
                  </a:cubicBezTo>
                  <a:lnTo>
                    <a:pt x="2936" y="3915"/>
                  </a:lnTo>
                  <a:cubicBezTo>
                    <a:pt x="3003" y="3915"/>
                    <a:pt x="3069" y="3882"/>
                    <a:pt x="3136" y="3849"/>
                  </a:cubicBezTo>
                  <a:lnTo>
                    <a:pt x="3903" y="3048"/>
                  </a:lnTo>
                  <a:lnTo>
                    <a:pt x="3603" y="2748"/>
                  </a:lnTo>
                  <a:lnTo>
                    <a:pt x="2969" y="3415"/>
                  </a:lnTo>
                  <a:cubicBezTo>
                    <a:pt x="2836" y="3182"/>
                    <a:pt x="2736" y="2948"/>
                    <a:pt x="2636" y="2715"/>
                  </a:cubicBezTo>
                  <a:cubicBezTo>
                    <a:pt x="3036" y="1981"/>
                    <a:pt x="3369" y="1247"/>
                    <a:pt x="3636" y="446"/>
                  </a:cubicBezTo>
                  <a:cubicBezTo>
                    <a:pt x="3670" y="346"/>
                    <a:pt x="3603" y="213"/>
                    <a:pt x="3503" y="179"/>
                  </a:cubicBezTo>
                  <a:cubicBezTo>
                    <a:pt x="3479" y="174"/>
                    <a:pt x="3457" y="171"/>
                    <a:pt x="3435" y="171"/>
                  </a:cubicBezTo>
                  <a:cubicBezTo>
                    <a:pt x="3336" y="171"/>
                    <a:pt x="3264" y="231"/>
                    <a:pt x="3236" y="313"/>
                  </a:cubicBezTo>
                  <a:cubicBezTo>
                    <a:pt x="3003" y="947"/>
                    <a:pt x="2736" y="1580"/>
                    <a:pt x="2435" y="2181"/>
                  </a:cubicBezTo>
                  <a:cubicBezTo>
                    <a:pt x="2202" y="1580"/>
                    <a:pt x="1935" y="847"/>
                    <a:pt x="1702" y="146"/>
                  </a:cubicBezTo>
                  <a:cubicBezTo>
                    <a:pt x="1676" y="44"/>
                    <a:pt x="1612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7"/>
            <p:cNvSpPr/>
            <p:nvPr/>
          </p:nvSpPr>
          <p:spPr>
            <a:xfrm rot="377041">
              <a:off x="8225343" y="4597872"/>
              <a:ext cx="94020" cy="121707"/>
            </a:xfrm>
            <a:custGeom>
              <a:avLst/>
              <a:gdLst/>
              <a:ahLst/>
              <a:cxnLst/>
              <a:rect l="l" t="t" r="r" b="b"/>
              <a:pathLst>
                <a:path w="2737" h="3543" extrusionOk="0">
                  <a:moveTo>
                    <a:pt x="478" y="0"/>
                  </a:moveTo>
                  <a:cubicBezTo>
                    <a:pt x="370" y="0"/>
                    <a:pt x="271" y="53"/>
                    <a:pt x="301" y="173"/>
                  </a:cubicBezTo>
                  <a:lnTo>
                    <a:pt x="34" y="3342"/>
                  </a:lnTo>
                  <a:cubicBezTo>
                    <a:pt x="1" y="3442"/>
                    <a:pt x="101" y="3542"/>
                    <a:pt x="201" y="3542"/>
                  </a:cubicBezTo>
                  <a:lnTo>
                    <a:pt x="234" y="3542"/>
                  </a:lnTo>
                  <a:cubicBezTo>
                    <a:pt x="334" y="3542"/>
                    <a:pt x="434" y="3509"/>
                    <a:pt x="434" y="3409"/>
                  </a:cubicBezTo>
                  <a:cubicBezTo>
                    <a:pt x="768" y="2375"/>
                    <a:pt x="1268" y="1207"/>
                    <a:pt x="1535" y="974"/>
                  </a:cubicBezTo>
                  <a:cubicBezTo>
                    <a:pt x="1635" y="1341"/>
                    <a:pt x="1669" y="1774"/>
                    <a:pt x="1669" y="2175"/>
                  </a:cubicBezTo>
                  <a:cubicBezTo>
                    <a:pt x="1702" y="2742"/>
                    <a:pt x="1735" y="3142"/>
                    <a:pt x="2002" y="3242"/>
                  </a:cubicBezTo>
                  <a:cubicBezTo>
                    <a:pt x="2051" y="3258"/>
                    <a:pt x="2097" y="3266"/>
                    <a:pt x="2139" y="3266"/>
                  </a:cubicBezTo>
                  <a:cubicBezTo>
                    <a:pt x="2358" y="3266"/>
                    <a:pt x="2502" y="3071"/>
                    <a:pt x="2669" y="2875"/>
                  </a:cubicBezTo>
                  <a:cubicBezTo>
                    <a:pt x="2736" y="2775"/>
                    <a:pt x="2736" y="2642"/>
                    <a:pt x="2636" y="2542"/>
                  </a:cubicBezTo>
                  <a:cubicBezTo>
                    <a:pt x="2612" y="2518"/>
                    <a:pt x="2576" y="2507"/>
                    <a:pt x="2536" y="2507"/>
                  </a:cubicBezTo>
                  <a:cubicBezTo>
                    <a:pt x="2464" y="2507"/>
                    <a:pt x="2379" y="2544"/>
                    <a:pt x="2336" y="2608"/>
                  </a:cubicBezTo>
                  <a:cubicBezTo>
                    <a:pt x="2269" y="2675"/>
                    <a:pt x="2202" y="2708"/>
                    <a:pt x="2169" y="2775"/>
                  </a:cubicBezTo>
                  <a:cubicBezTo>
                    <a:pt x="2136" y="2575"/>
                    <a:pt x="2102" y="2375"/>
                    <a:pt x="2102" y="2175"/>
                  </a:cubicBezTo>
                  <a:cubicBezTo>
                    <a:pt x="2102" y="1708"/>
                    <a:pt x="2036" y="1274"/>
                    <a:pt x="1936" y="840"/>
                  </a:cubicBezTo>
                  <a:cubicBezTo>
                    <a:pt x="1835" y="540"/>
                    <a:pt x="1669" y="473"/>
                    <a:pt x="1535" y="473"/>
                  </a:cubicBezTo>
                  <a:cubicBezTo>
                    <a:pt x="1268" y="473"/>
                    <a:pt x="935" y="907"/>
                    <a:pt x="568" y="1774"/>
                  </a:cubicBezTo>
                  <a:lnTo>
                    <a:pt x="701" y="207"/>
                  </a:lnTo>
                  <a:cubicBezTo>
                    <a:pt x="756" y="78"/>
                    <a:pt x="610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7"/>
            <p:cNvSpPr/>
            <p:nvPr/>
          </p:nvSpPr>
          <p:spPr>
            <a:xfrm rot="377041">
              <a:off x="8341173" y="4546110"/>
              <a:ext cx="72859" cy="76810"/>
            </a:xfrm>
            <a:custGeom>
              <a:avLst/>
              <a:gdLst/>
              <a:ahLst/>
              <a:cxnLst/>
              <a:rect l="l" t="t" r="r" b="b"/>
              <a:pathLst>
                <a:path w="2121" h="2236" extrusionOk="0">
                  <a:moveTo>
                    <a:pt x="1487" y="1"/>
                  </a:moveTo>
                  <a:cubicBezTo>
                    <a:pt x="1354" y="1"/>
                    <a:pt x="1254" y="68"/>
                    <a:pt x="1254" y="201"/>
                  </a:cubicBezTo>
                  <a:cubicBezTo>
                    <a:pt x="1254" y="301"/>
                    <a:pt x="1254" y="635"/>
                    <a:pt x="1220" y="935"/>
                  </a:cubicBezTo>
                  <a:lnTo>
                    <a:pt x="253" y="935"/>
                  </a:lnTo>
                  <a:cubicBezTo>
                    <a:pt x="238" y="931"/>
                    <a:pt x="224" y="929"/>
                    <a:pt x="211" y="929"/>
                  </a:cubicBezTo>
                  <a:cubicBezTo>
                    <a:pt x="0" y="929"/>
                    <a:pt x="0" y="1374"/>
                    <a:pt x="211" y="1374"/>
                  </a:cubicBezTo>
                  <a:cubicBezTo>
                    <a:pt x="224" y="1374"/>
                    <a:pt x="238" y="1372"/>
                    <a:pt x="253" y="1368"/>
                  </a:cubicBezTo>
                  <a:lnTo>
                    <a:pt x="1220" y="1368"/>
                  </a:lnTo>
                  <a:cubicBezTo>
                    <a:pt x="1220" y="1702"/>
                    <a:pt x="1187" y="2002"/>
                    <a:pt x="1187" y="2002"/>
                  </a:cubicBezTo>
                  <a:cubicBezTo>
                    <a:pt x="1187" y="2136"/>
                    <a:pt x="1254" y="2236"/>
                    <a:pt x="1387" y="2236"/>
                  </a:cubicBezTo>
                  <a:cubicBezTo>
                    <a:pt x="1487" y="2236"/>
                    <a:pt x="1587" y="2136"/>
                    <a:pt x="1587" y="2036"/>
                  </a:cubicBezTo>
                  <a:cubicBezTo>
                    <a:pt x="1587" y="2002"/>
                    <a:pt x="1587" y="1702"/>
                    <a:pt x="1621" y="1368"/>
                  </a:cubicBezTo>
                  <a:lnTo>
                    <a:pt x="1921" y="1368"/>
                  </a:lnTo>
                  <a:cubicBezTo>
                    <a:pt x="2121" y="1302"/>
                    <a:pt x="2121" y="1002"/>
                    <a:pt x="1921" y="935"/>
                  </a:cubicBezTo>
                  <a:lnTo>
                    <a:pt x="1654" y="935"/>
                  </a:lnTo>
                  <a:cubicBezTo>
                    <a:pt x="1654" y="601"/>
                    <a:pt x="1687" y="301"/>
                    <a:pt x="1687" y="201"/>
                  </a:cubicBezTo>
                  <a:cubicBezTo>
                    <a:pt x="1687" y="68"/>
                    <a:pt x="1587" y="1"/>
                    <a:pt x="1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7"/>
            <p:cNvSpPr/>
            <p:nvPr/>
          </p:nvSpPr>
          <p:spPr>
            <a:xfrm rot="377041">
              <a:off x="8431467" y="4527449"/>
              <a:ext cx="90791" cy="178730"/>
            </a:xfrm>
            <a:custGeom>
              <a:avLst/>
              <a:gdLst/>
              <a:ahLst/>
              <a:cxnLst/>
              <a:rect l="l" t="t" r="r" b="b"/>
              <a:pathLst>
                <a:path w="2643" h="5203" extrusionOk="0">
                  <a:moveTo>
                    <a:pt x="515" y="1"/>
                  </a:moveTo>
                  <a:cubicBezTo>
                    <a:pt x="435" y="1"/>
                    <a:pt x="352" y="43"/>
                    <a:pt x="308" y="132"/>
                  </a:cubicBezTo>
                  <a:cubicBezTo>
                    <a:pt x="241" y="499"/>
                    <a:pt x="74" y="2267"/>
                    <a:pt x="908" y="2467"/>
                  </a:cubicBezTo>
                  <a:cubicBezTo>
                    <a:pt x="958" y="2480"/>
                    <a:pt x="1008" y="2487"/>
                    <a:pt x="1056" y="2487"/>
                  </a:cubicBezTo>
                  <a:cubicBezTo>
                    <a:pt x="1494" y="2487"/>
                    <a:pt x="1875" y="1976"/>
                    <a:pt x="2176" y="1466"/>
                  </a:cubicBezTo>
                  <a:lnTo>
                    <a:pt x="2176" y="1466"/>
                  </a:lnTo>
                  <a:cubicBezTo>
                    <a:pt x="2109" y="2634"/>
                    <a:pt x="1842" y="4435"/>
                    <a:pt x="1375" y="4702"/>
                  </a:cubicBezTo>
                  <a:cubicBezTo>
                    <a:pt x="1316" y="4741"/>
                    <a:pt x="1246" y="4757"/>
                    <a:pt x="1178" y="4757"/>
                  </a:cubicBezTo>
                  <a:cubicBezTo>
                    <a:pt x="1130" y="4757"/>
                    <a:pt x="1083" y="4749"/>
                    <a:pt x="1041" y="4735"/>
                  </a:cubicBezTo>
                  <a:cubicBezTo>
                    <a:pt x="741" y="4635"/>
                    <a:pt x="508" y="4135"/>
                    <a:pt x="474" y="3968"/>
                  </a:cubicBezTo>
                  <a:cubicBezTo>
                    <a:pt x="435" y="3850"/>
                    <a:pt x="349" y="3799"/>
                    <a:pt x="263" y="3799"/>
                  </a:cubicBezTo>
                  <a:cubicBezTo>
                    <a:pt x="131" y="3799"/>
                    <a:pt x="0" y="3919"/>
                    <a:pt x="41" y="4101"/>
                  </a:cubicBezTo>
                  <a:cubicBezTo>
                    <a:pt x="74" y="4168"/>
                    <a:pt x="341" y="4935"/>
                    <a:pt x="875" y="5136"/>
                  </a:cubicBezTo>
                  <a:cubicBezTo>
                    <a:pt x="975" y="5169"/>
                    <a:pt x="1075" y="5202"/>
                    <a:pt x="1175" y="5202"/>
                  </a:cubicBezTo>
                  <a:cubicBezTo>
                    <a:pt x="1308" y="5202"/>
                    <a:pt x="1442" y="5169"/>
                    <a:pt x="1575" y="5069"/>
                  </a:cubicBezTo>
                  <a:cubicBezTo>
                    <a:pt x="2543" y="4535"/>
                    <a:pt x="2643" y="732"/>
                    <a:pt x="2643" y="699"/>
                  </a:cubicBezTo>
                  <a:cubicBezTo>
                    <a:pt x="2643" y="599"/>
                    <a:pt x="2576" y="499"/>
                    <a:pt x="2476" y="466"/>
                  </a:cubicBezTo>
                  <a:cubicBezTo>
                    <a:pt x="2456" y="462"/>
                    <a:pt x="2437" y="461"/>
                    <a:pt x="2420" y="461"/>
                  </a:cubicBezTo>
                  <a:cubicBezTo>
                    <a:pt x="2261" y="461"/>
                    <a:pt x="2189" y="599"/>
                    <a:pt x="2009" y="899"/>
                  </a:cubicBezTo>
                  <a:cubicBezTo>
                    <a:pt x="1816" y="1221"/>
                    <a:pt x="1343" y="2070"/>
                    <a:pt x="1041" y="2070"/>
                  </a:cubicBezTo>
                  <a:cubicBezTo>
                    <a:pt x="1030" y="2070"/>
                    <a:pt x="1019" y="2069"/>
                    <a:pt x="1008" y="2067"/>
                  </a:cubicBezTo>
                  <a:cubicBezTo>
                    <a:pt x="708" y="2000"/>
                    <a:pt x="641" y="933"/>
                    <a:pt x="708" y="199"/>
                  </a:cubicBezTo>
                  <a:cubicBezTo>
                    <a:pt x="708" y="68"/>
                    <a:pt x="615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7"/>
            <p:cNvSpPr/>
            <p:nvPr/>
          </p:nvSpPr>
          <p:spPr>
            <a:xfrm rot="377041">
              <a:off x="8534360" y="4644041"/>
              <a:ext cx="77634" cy="96047"/>
            </a:xfrm>
            <a:custGeom>
              <a:avLst/>
              <a:gdLst/>
              <a:ahLst/>
              <a:cxnLst/>
              <a:rect l="l" t="t" r="r" b="b"/>
              <a:pathLst>
                <a:path w="2260" h="2796" extrusionOk="0">
                  <a:moveTo>
                    <a:pt x="296" y="1"/>
                  </a:moveTo>
                  <a:cubicBezTo>
                    <a:pt x="156" y="1"/>
                    <a:pt x="0" y="91"/>
                    <a:pt x="58" y="227"/>
                  </a:cubicBezTo>
                  <a:lnTo>
                    <a:pt x="425" y="2395"/>
                  </a:lnTo>
                  <a:cubicBezTo>
                    <a:pt x="425" y="2495"/>
                    <a:pt x="525" y="2595"/>
                    <a:pt x="625" y="2595"/>
                  </a:cubicBezTo>
                  <a:cubicBezTo>
                    <a:pt x="726" y="2595"/>
                    <a:pt x="826" y="2529"/>
                    <a:pt x="859" y="2428"/>
                  </a:cubicBezTo>
                  <a:cubicBezTo>
                    <a:pt x="992" y="1795"/>
                    <a:pt x="1226" y="1194"/>
                    <a:pt x="1493" y="594"/>
                  </a:cubicBezTo>
                  <a:cubicBezTo>
                    <a:pt x="1559" y="994"/>
                    <a:pt x="1559" y="1394"/>
                    <a:pt x="1526" y="1795"/>
                  </a:cubicBezTo>
                  <a:cubicBezTo>
                    <a:pt x="1493" y="2362"/>
                    <a:pt x="1459" y="2662"/>
                    <a:pt x="1726" y="2762"/>
                  </a:cubicBezTo>
                  <a:cubicBezTo>
                    <a:pt x="1760" y="2795"/>
                    <a:pt x="1793" y="2795"/>
                    <a:pt x="1826" y="2795"/>
                  </a:cubicBezTo>
                  <a:cubicBezTo>
                    <a:pt x="1960" y="2795"/>
                    <a:pt x="2093" y="2729"/>
                    <a:pt x="2193" y="2595"/>
                  </a:cubicBezTo>
                  <a:cubicBezTo>
                    <a:pt x="2260" y="2529"/>
                    <a:pt x="2260" y="2362"/>
                    <a:pt x="2193" y="2295"/>
                  </a:cubicBezTo>
                  <a:cubicBezTo>
                    <a:pt x="2152" y="2254"/>
                    <a:pt x="2098" y="2225"/>
                    <a:pt x="2039" y="2225"/>
                  </a:cubicBezTo>
                  <a:cubicBezTo>
                    <a:pt x="2003" y="2225"/>
                    <a:pt x="1965" y="2236"/>
                    <a:pt x="1926" y="2262"/>
                  </a:cubicBezTo>
                  <a:lnTo>
                    <a:pt x="1926" y="1828"/>
                  </a:lnTo>
                  <a:cubicBezTo>
                    <a:pt x="1993" y="1361"/>
                    <a:pt x="1960" y="861"/>
                    <a:pt x="1860" y="394"/>
                  </a:cubicBezTo>
                  <a:cubicBezTo>
                    <a:pt x="1793" y="93"/>
                    <a:pt x="1626" y="27"/>
                    <a:pt x="1526" y="27"/>
                  </a:cubicBezTo>
                  <a:cubicBezTo>
                    <a:pt x="1393" y="27"/>
                    <a:pt x="1126" y="27"/>
                    <a:pt x="692" y="1394"/>
                  </a:cubicBezTo>
                  <a:lnTo>
                    <a:pt x="492" y="160"/>
                  </a:lnTo>
                  <a:cubicBezTo>
                    <a:pt x="492" y="48"/>
                    <a:pt x="398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7"/>
            <p:cNvSpPr/>
            <p:nvPr/>
          </p:nvSpPr>
          <p:spPr>
            <a:xfrm rot="377041">
              <a:off x="8611938" y="4451568"/>
              <a:ext cx="87115" cy="344098"/>
            </a:xfrm>
            <a:custGeom>
              <a:avLst/>
              <a:gdLst/>
              <a:ahLst/>
              <a:cxnLst/>
              <a:rect l="l" t="t" r="r" b="b"/>
              <a:pathLst>
                <a:path w="2536" h="10017" extrusionOk="0">
                  <a:moveTo>
                    <a:pt x="1497" y="0"/>
                  </a:moveTo>
                  <a:cubicBezTo>
                    <a:pt x="1179" y="0"/>
                    <a:pt x="671" y="294"/>
                    <a:pt x="367" y="543"/>
                  </a:cubicBezTo>
                  <a:cubicBezTo>
                    <a:pt x="301" y="609"/>
                    <a:pt x="267" y="743"/>
                    <a:pt x="334" y="843"/>
                  </a:cubicBezTo>
                  <a:cubicBezTo>
                    <a:pt x="389" y="898"/>
                    <a:pt x="454" y="923"/>
                    <a:pt x="518" y="923"/>
                  </a:cubicBezTo>
                  <a:cubicBezTo>
                    <a:pt x="571" y="923"/>
                    <a:pt x="623" y="906"/>
                    <a:pt x="668" y="876"/>
                  </a:cubicBezTo>
                  <a:cubicBezTo>
                    <a:pt x="868" y="676"/>
                    <a:pt x="1135" y="509"/>
                    <a:pt x="1401" y="409"/>
                  </a:cubicBezTo>
                  <a:lnTo>
                    <a:pt x="1401" y="409"/>
                  </a:lnTo>
                  <a:cubicBezTo>
                    <a:pt x="1401" y="509"/>
                    <a:pt x="1368" y="576"/>
                    <a:pt x="1368" y="643"/>
                  </a:cubicBezTo>
                  <a:cubicBezTo>
                    <a:pt x="1268" y="943"/>
                    <a:pt x="1135" y="1243"/>
                    <a:pt x="1001" y="1510"/>
                  </a:cubicBezTo>
                  <a:cubicBezTo>
                    <a:pt x="734" y="2010"/>
                    <a:pt x="534" y="2411"/>
                    <a:pt x="1068" y="2878"/>
                  </a:cubicBezTo>
                  <a:lnTo>
                    <a:pt x="1568" y="3311"/>
                  </a:lnTo>
                  <a:cubicBezTo>
                    <a:pt x="1101" y="4345"/>
                    <a:pt x="968" y="5479"/>
                    <a:pt x="1168" y="6614"/>
                  </a:cubicBezTo>
                  <a:cubicBezTo>
                    <a:pt x="1301" y="7147"/>
                    <a:pt x="1435" y="7714"/>
                    <a:pt x="1635" y="8281"/>
                  </a:cubicBezTo>
                  <a:cubicBezTo>
                    <a:pt x="1935" y="9149"/>
                    <a:pt x="1969" y="9349"/>
                    <a:pt x="1568" y="9482"/>
                  </a:cubicBezTo>
                  <a:cubicBezTo>
                    <a:pt x="1473" y="9519"/>
                    <a:pt x="1374" y="9536"/>
                    <a:pt x="1276" y="9536"/>
                  </a:cubicBezTo>
                  <a:cubicBezTo>
                    <a:pt x="930" y="9536"/>
                    <a:pt x="597" y="9320"/>
                    <a:pt x="467" y="8982"/>
                  </a:cubicBezTo>
                  <a:cubicBezTo>
                    <a:pt x="424" y="8917"/>
                    <a:pt x="353" y="8881"/>
                    <a:pt x="282" y="8881"/>
                  </a:cubicBezTo>
                  <a:cubicBezTo>
                    <a:pt x="242" y="8881"/>
                    <a:pt x="203" y="8892"/>
                    <a:pt x="167" y="8915"/>
                  </a:cubicBezTo>
                  <a:cubicBezTo>
                    <a:pt x="34" y="8949"/>
                    <a:pt x="0" y="9082"/>
                    <a:pt x="34" y="9182"/>
                  </a:cubicBezTo>
                  <a:cubicBezTo>
                    <a:pt x="234" y="9649"/>
                    <a:pt x="701" y="9983"/>
                    <a:pt x="1235" y="10016"/>
                  </a:cubicBezTo>
                  <a:cubicBezTo>
                    <a:pt x="1401" y="10016"/>
                    <a:pt x="1568" y="9983"/>
                    <a:pt x="1702" y="9916"/>
                  </a:cubicBezTo>
                  <a:cubicBezTo>
                    <a:pt x="2536" y="9616"/>
                    <a:pt x="2335" y="8982"/>
                    <a:pt x="2035" y="8148"/>
                  </a:cubicBezTo>
                  <a:cubicBezTo>
                    <a:pt x="1835" y="7614"/>
                    <a:pt x="1702" y="7081"/>
                    <a:pt x="1602" y="6514"/>
                  </a:cubicBezTo>
                  <a:cubicBezTo>
                    <a:pt x="1401" y="5446"/>
                    <a:pt x="1535" y="4312"/>
                    <a:pt x="2002" y="3345"/>
                  </a:cubicBezTo>
                  <a:cubicBezTo>
                    <a:pt x="2069" y="3245"/>
                    <a:pt x="2035" y="3144"/>
                    <a:pt x="1969" y="3078"/>
                  </a:cubicBezTo>
                  <a:lnTo>
                    <a:pt x="1368" y="2544"/>
                  </a:lnTo>
                  <a:cubicBezTo>
                    <a:pt x="1101" y="2311"/>
                    <a:pt x="1135" y="2210"/>
                    <a:pt x="1368" y="1710"/>
                  </a:cubicBezTo>
                  <a:cubicBezTo>
                    <a:pt x="1535" y="1410"/>
                    <a:pt x="1668" y="1076"/>
                    <a:pt x="1768" y="776"/>
                  </a:cubicBezTo>
                  <a:cubicBezTo>
                    <a:pt x="1802" y="643"/>
                    <a:pt x="1935" y="242"/>
                    <a:pt x="1668" y="42"/>
                  </a:cubicBezTo>
                  <a:cubicBezTo>
                    <a:pt x="1622" y="13"/>
                    <a:pt x="1564" y="0"/>
                    <a:pt x="1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57"/>
          <p:cNvGrpSpPr/>
          <p:nvPr/>
        </p:nvGrpSpPr>
        <p:grpSpPr>
          <a:xfrm>
            <a:off x="487682" y="398643"/>
            <a:ext cx="984982" cy="384608"/>
            <a:chOff x="2634525" y="689425"/>
            <a:chExt cx="790325" cy="308600"/>
          </a:xfrm>
        </p:grpSpPr>
        <p:sp>
          <p:nvSpPr>
            <p:cNvPr id="1112" name="Google Shape;1112;p57"/>
            <p:cNvSpPr/>
            <p:nvPr/>
          </p:nvSpPr>
          <p:spPr>
            <a:xfrm>
              <a:off x="2634525" y="713075"/>
              <a:ext cx="139100" cy="148925"/>
            </a:xfrm>
            <a:custGeom>
              <a:avLst/>
              <a:gdLst/>
              <a:ahLst/>
              <a:cxnLst/>
              <a:rect l="l" t="t" r="r" b="b"/>
              <a:pathLst>
                <a:path w="5564" h="5957" extrusionOk="0">
                  <a:moveTo>
                    <a:pt x="2957" y="170"/>
                  </a:moveTo>
                  <a:cubicBezTo>
                    <a:pt x="3025" y="170"/>
                    <a:pt x="3094" y="205"/>
                    <a:pt x="3162" y="273"/>
                  </a:cubicBezTo>
                  <a:cubicBezTo>
                    <a:pt x="3284" y="455"/>
                    <a:pt x="3344" y="729"/>
                    <a:pt x="3253" y="942"/>
                  </a:cubicBezTo>
                  <a:cubicBezTo>
                    <a:pt x="3101" y="1854"/>
                    <a:pt x="2706" y="2705"/>
                    <a:pt x="2098" y="3373"/>
                  </a:cubicBezTo>
                  <a:cubicBezTo>
                    <a:pt x="1765" y="3754"/>
                    <a:pt x="1395" y="4060"/>
                    <a:pt x="973" y="4321"/>
                  </a:cubicBezTo>
                  <a:lnTo>
                    <a:pt x="973" y="4321"/>
                  </a:lnTo>
                  <a:cubicBezTo>
                    <a:pt x="949" y="4046"/>
                    <a:pt x="970" y="3766"/>
                    <a:pt x="1034" y="3495"/>
                  </a:cubicBezTo>
                  <a:cubicBezTo>
                    <a:pt x="1125" y="2917"/>
                    <a:pt x="1308" y="2370"/>
                    <a:pt x="1581" y="1854"/>
                  </a:cubicBezTo>
                  <a:cubicBezTo>
                    <a:pt x="1825" y="1337"/>
                    <a:pt x="2159" y="850"/>
                    <a:pt x="2584" y="425"/>
                  </a:cubicBezTo>
                  <a:cubicBezTo>
                    <a:pt x="2676" y="334"/>
                    <a:pt x="2767" y="273"/>
                    <a:pt x="2888" y="182"/>
                  </a:cubicBezTo>
                  <a:cubicBezTo>
                    <a:pt x="2911" y="174"/>
                    <a:pt x="2934" y="170"/>
                    <a:pt x="2957" y="170"/>
                  </a:cubicBezTo>
                  <a:close/>
                  <a:moveTo>
                    <a:pt x="2969" y="0"/>
                  </a:moveTo>
                  <a:cubicBezTo>
                    <a:pt x="2913" y="0"/>
                    <a:pt x="2855" y="11"/>
                    <a:pt x="2797" y="30"/>
                  </a:cubicBezTo>
                  <a:cubicBezTo>
                    <a:pt x="2645" y="91"/>
                    <a:pt x="2524" y="182"/>
                    <a:pt x="2432" y="303"/>
                  </a:cubicBezTo>
                  <a:cubicBezTo>
                    <a:pt x="1581" y="1185"/>
                    <a:pt x="1004" y="2279"/>
                    <a:pt x="822" y="3465"/>
                  </a:cubicBezTo>
                  <a:cubicBezTo>
                    <a:pt x="752" y="3777"/>
                    <a:pt x="742" y="4108"/>
                    <a:pt x="786" y="4432"/>
                  </a:cubicBezTo>
                  <a:lnTo>
                    <a:pt x="786" y="4432"/>
                  </a:lnTo>
                  <a:cubicBezTo>
                    <a:pt x="728" y="4465"/>
                    <a:pt x="669" y="4497"/>
                    <a:pt x="609" y="4528"/>
                  </a:cubicBezTo>
                  <a:cubicBezTo>
                    <a:pt x="214" y="4711"/>
                    <a:pt x="1" y="4802"/>
                    <a:pt x="1" y="4802"/>
                  </a:cubicBezTo>
                  <a:cubicBezTo>
                    <a:pt x="62" y="4802"/>
                    <a:pt x="122" y="4772"/>
                    <a:pt x="183" y="4772"/>
                  </a:cubicBezTo>
                  <a:cubicBezTo>
                    <a:pt x="335" y="4711"/>
                    <a:pt x="487" y="4650"/>
                    <a:pt x="670" y="4589"/>
                  </a:cubicBezTo>
                  <a:cubicBezTo>
                    <a:pt x="713" y="4569"/>
                    <a:pt x="757" y="4548"/>
                    <a:pt x="800" y="4527"/>
                  </a:cubicBezTo>
                  <a:lnTo>
                    <a:pt x="800" y="4527"/>
                  </a:lnTo>
                  <a:cubicBezTo>
                    <a:pt x="836" y="4737"/>
                    <a:pt x="894" y="4943"/>
                    <a:pt x="973" y="5136"/>
                  </a:cubicBezTo>
                  <a:cubicBezTo>
                    <a:pt x="1217" y="5623"/>
                    <a:pt x="1703" y="5927"/>
                    <a:pt x="2250" y="5957"/>
                  </a:cubicBezTo>
                  <a:cubicBezTo>
                    <a:pt x="2676" y="5957"/>
                    <a:pt x="3132" y="5866"/>
                    <a:pt x="3527" y="5683"/>
                  </a:cubicBezTo>
                  <a:cubicBezTo>
                    <a:pt x="4104" y="5440"/>
                    <a:pt x="4651" y="5075"/>
                    <a:pt x="5107" y="4650"/>
                  </a:cubicBezTo>
                  <a:cubicBezTo>
                    <a:pt x="5229" y="4528"/>
                    <a:pt x="5350" y="4407"/>
                    <a:pt x="5472" y="4255"/>
                  </a:cubicBezTo>
                  <a:cubicBezTo>
                    <a:pt x="5502" y="4224"/>
                    <a:pt x="5533" y="4164"/>
                    <a:pt x="5563" y="4133"/>
                  </a:cubicBezTo>
                  <a:cubicBezTo>
                    <a:pt x="5563" y="4131"/>
                    <a:pt x="5562" y="4130"/>
                    <a:pt x="5561" y="4130"/>
                  </a:cubicBezTo>
                  <a:cubicBezTo>
                    <a:pt x="5540" y="4130"/>
                    <a:pt x="5387" y="4305"/>
                    <a:pt x="5077" y="4559"/>
                  </a:cubicBezTo>
                  <a:cubicBezTo>
                    <a:pt x="4591" y="4984"/>
                    <a:pt x="4074" y="5288"/>
                    <a:pt x="3496" y="5531"/>
                  </a:cubicBezTo>
                  <a:cubicBezTo>
                    <a:pt x="3101" y="5714"/>
                    <a:pt x="2676" y="5775"/>
                    <a:pt x="2281" y="5775"/>
                  </a:cubicBezTo>
                  <a:cubicBezTo>
                    <a:pt x="1794" y="5744"/>
                    <a:pt x="1369" y="5471"/>
                    <a:pt x="1156" y="5045"/>
                  </a:cubicBezTo>
                  <a:cubicBezTo>
                    <a:pt x="1070" y="4848"/>
                    <a:pt x="1013" y="4641"/>
                    <a:pt x="985" y="4430"/>
                  </a:cubicBezTo>
                  <a:lnTo>
                    <a:pt x="985" y="4430"/>
                  </a:lnTo>
                  <a:cubicBezTo>
                    <a:pt x="2277" y="3718"/>
                    <a:pt x="3182" y="2436"/>
                    <a:pt x="3436" y="972"/>
                  </a:cubicBezTo>
                  <a:cubicBezTo>
                    <a:pt x="3466" y="850"/>
                    <a:pt x="3466" y="699"/>
                    <a:pt x="3466" y="577"/>
                  </a:cubicBezTo>
                  <a:cubicBezTo>
                    <a:pt x="3466" y="395"/>
                    <a:pt x="3405" y="243"/>
                    <a:pt x="3284" y="151"/>
                  </a:cubicBezTo>
                  <a:cubicBezTo>
                    <a:pt x="3200" y="48"/>
                    <a:pt x="3089" y="0"/>
                    <a:pt x="296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7"/>
            <p:cNvSpPr/>
            <p:nvPr/>
          </p:nvSpPr>
          <p:spPr>
            <a:xfrm>
              <a:off x="2754600" y="780675"/>
              <a:ext cx="47125" cy="72425"/>
            </a:xfrm>
            <a:custGeom>
              <a:avLst/>
              <a:gdLst/>
              <a:ahLst/>
              <a:cxnLst/>
              <a:rect l="l" t="t" r="r" b="b"/>
              <a:pathLst>
                <a:path w="1885" h="2897" extrusionOk="0">
                  <a:moveTo>
                    <a:pt x="365" y="1"/>
                  </a:moveTo>
                  <a:cubicBezTo>
                    <a:pt x="244" y="183"/>
                    <a:pt x="183" y="426"/>
                    <a:pt x="152" y="639"/>
                  </a:cubicBezTo>
                  <a:cubicBezTo>
                    <a:pt x="31" y="1186"/>
                    <a:pt x="0" y="1764"/>
                    <a:pt x="61" y="2311"/>
                  </a:cubicBezTo>
                  <a:cubicBezTo>
                    <a:pt x="92" y="2493"/>
                    <a:pt x="183" y="2675"/>
                    <a:pt x="335" y="2767"/>
                  </a:cubicBezTo>
                  <a:cubicBezTo>
                    <a:pt x="460" y="2842"/>
                    <a:pt x="585" y="2896"/>
                    <a:pt x="727" y="2896"/>
                  </a:cubicBezTo>
                  <a:cubicBezTo>
                    <a:pt x="757" y="2896"/>
                    <a:pt x="789" y="2894"/>
                    <a:pt x="821" y="2888"/>
                  </a:cubicBezTo>
                  <a:cubicBezTo>
                    <a:pt x="1095" y="2888"/>
                    <a:pt x="1338" y="2767"/>
                    <a:pt x="1520" y="2554"/>
                  </a:cubicBezTo>
                  <a:cubicBezTo>
                    <a:pt x="1703" y="2402"/>
                    <a:pt x="1824" y="2189"/>
                    <a:pt x="1885" y="1976"/>
                  </a:cubicBezTo>
                  <a:cubicBezTo>
                    <a:pt x="1885" y="1975"/>
                    <a:pt x="1884" y="1974"/>
                    <a:pt x="1883" y="1974"/>
                  </a:cubicBezTo>
                  <a:cubicBezTo>
                    <a:pt x="1867" y="1974"/>
                    <a:pt x="1716" y="2205"/>
                    <a:pt x="1429" y="2463"/>
                  </a:cubicBezTo>
                  <a:cubicBezTo>
                    <a:pt x="1247" y="2615"/>
                    <a:pt x="1034" y="2706"/>
                    <a:pt x="821" y="2706"/>
                  </a:cubicBezTo>
                  <a:cubicBezTo>
                    <a:pt x="793" y="2711"/>
                    <a:pt x="766" y="2714"/>
                    <a:pt x="740" y="2714"/>
                  </a:cubicBezTo>
                  <a:cubicBezTo>
                    <a:pt x="625" y="2714"/>
                    <a:pt x="531" y="2664"/>
                    <a:pt x="456" y="2615"/>
                  </a:cubicBezTo>
                  <a:cubicBezTo>
                    <a:pt x="335" y="2523"/>
                    <a:pt x="274" y="2402"/>
                    <a:pt x="274" y="2280"/>
                  </a:cubicBezTo>
                  <a:cubicBezTo>
                    <a:pt x="213" y="1733"/>
                    <a:pt x="213" y="1216"/>
                    <a:pt x="274" y="669"/>
                  </a:cubicBezTo>
                  <a:cubicBezTo>
                    <a:pt x="335" y="457"/>
                    <a:pt x="365" y="213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7"/>
            <p:cNvSpPr/>
            <p:nvPr/>
          </p:nvSpPr>
          <p:spPr>
            <a:xfrm>
              <a:off x="2768075" y="715500"/>
              <a:ext cx="19225" cy="18975"/>
            </a:xfrm>
            <a:custGeom>
              <a:avLst/>
              <a:gdLst/>
              <a:ahLst/>
              <a:cxnLst/>
              <a:rect l="l" t="t" r="r" b="b"/>
              <a:pathLst>
                <a:path w="769" h="759" extrusionOk="0">
                  <a:moveTo>
                    <a:pt x="331" y="164"/>
                  </a:moveTo>
                  <a:cubicBezTo>
                    <a:pt x="355" y="164"/>
                    <a:pt x="379" y="168"/>
                    <a:pt x="404" y="176"/>
                  </a:cubicBezTo>
                  <a:cubicBezTo>
                    <a:pt x="495" y="237"/>
                    <a:pt x="556" y="328"/>
                    <a:pt x="525" y="419"/>
                  </a:cubicBezTo>
                  <a:cubicBezTo>
                    <a:pt x="495" y="510"/>
                    <a:pt x="404" y="571"/>
                    <a:pt x="312" y="571"/>
                  </a:cubicBezTo>
                  <a:cubicBezTo>
                    <a:pt x="221" y="571"/>
                    <a:pt x="160" y="510"/>
                    <a:pt x="160" y="419"/>
                  </a:cubicBezTo>
                  <a:cubicBezTo>
                    <a:pt x="133" y="350"/>
                    <a:pt x="137" y="293"/>
                    <a:pt x="149" y="249"/>
                  </a:cubicBezTo>
                  <a:lnTo>
                    <a:pt x="149" y="249"/>
                  </a:lnTo>
                  <a:cubicBezTo>
                    <a:pt x="153" y="245"/>
                    <a:pt x="156" y="241"/>
                    <a:pt x="160" y="237"/>
                  </a:cubicBezTo>
                  <a:cubicBezTo>
                    <a:pt x="205" y="192"/>
                    <a:pt x="266" y="164"/>
                    <a:pt x="331" y="164"/>
                  </a:cubicBezTo>
                  <a:close/>
                  <a:moveTo>
                    <a:pt x="343" y="0"/>
                  </a:moveTo>
                  <a:cubicBezTo>
                    <a:pt x="235" y="0"/>
                    <a:pt x="136" y="57"/>
                    <a:pt x="69" y="146"/>
                  </a:cubicBezTo>
                  <a:cubicBezTo>
                    <a:pt x="8" y="237"/>
                    <a:pt x="1" y="328"/>
                    <a:pt x="12" y="393"/>
                  </a:cubicBezTo>
                  <a:lnTo>
                    <a:pt x="12" y="393"/>
                  </a:lnTo>
                  <a:cubicBezTo>
                    <a:pt x="10" y="412"/>
                    <a:pt x="8" y="431"/>
                    <a:pt x="8" y="450"/>
                  </a:cubicBezTo>
                  <a:cubicBezTo>
                    <a:pt x="8" y="602"/>
                    <a:pt x="130" y="723"/>
                    <a:pt x="312" y="753"/>
                  </a:cubicBezTo>
                  <a:cubicBezTo>
                    <a:pt x="331" y="757"/>
                    <a:pt x="350" y="758"/>
                    <a:pt x="368" y="758"/>
                  </a:cubicBezTo>
                  <a:cubicBezTo>
                    <a:pt x="531" y="758"/>
                    <a:pt x="683" y="641"/>
                    <a:pt x="738" y="450"/>
                  </a:cubicBezTo>
                  <a:cubicBezTo>
                    <a:pt x="768" y="267"/>
                    <a:pt x="647" y="85"/>
                    <a:pt x="464" y="24"/>
                  </a:cubicBezTo>
                  <a:cubicBezTo>
                    <a:pt x="424" y="8"/>
                    <a:pt x="383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7"/>
            <p:cNvSpPr/>
            <p:nvPr/>
          </p:nvSpPr>
          <p:spPr>
            <a:xfrm>
              <a:off x="2804750" y="785225"/>
              <a:ext cx="134525" cy="90475"/>
            </a:xfrm>
            <a:custGeom>
              <a:avLst/>
              <a:gdLst/>
              <a:ahLst/>
              <a:cxnLst/>
              <a:rect l="l" t="t" r="r" b="b"/>
              <a:pathLst>
                <a:path w="5381" h="3619" extrusionOk="0">
                  <a:moveTo>
                    <a:pt x="4225" y="1"/>
                  </a:moveTo>
                  <a:cubicBezTo>
                    <a:pt x="4104" y="1"/>
                    <a:pt x="3982" y="62"/>
                    <a:pt x="3891" y="123"/>
                  </a:cubicBezTo>
                  <a:cubicBezTo>
                    <a:pt x="3739" y="275"/>
                    <a:pt x="3587" y="457"/>
                    <a:pt x="3466" y="670"/>
                  </a:cubicBezTo>
                  <a:cubicBezTo>
                    <a:pt x="3068" y="1266"/>
                    <a:pt x="2783" y="1942"/>
                    <a:pt x="2634" y="2652"/>
                  </a:cubicBezTo>
                  <a:lnTo>
                    <a:pt x="2634" y="2652"/>
                  </a:lnTo>
                  <a:cubicBezTo>
                    <a:pt x="2618" y="2547"/>
                    <a:pt x="2601" y="2443"/>
                    <a:pt x="2584" y="2341"/>
                  </a:cubicBezTo>
                  <a:cubicBezTo>
                    <a:pt x="2523" y="2068"/>
                    <a:pt x="2463" y="1825"/>
                    <a:pt x="2371" y="1582"/>
                  </a:cubicBezTo>
                  <a:cubicBezTo>
                    <a:pt x="2311" y="1338"/>
                    <a:pt x="2219" y="1095"/>
                    <a:pt x="2067" y="882"/>
                  </a:cubicBezTo>
                  <a:cubicBezTo>
                    <a:pt x="2007" y="761"/>
                    <a:pt x="1885" y="670"/>
                    <a:pt x="1733" y="639"/>
                  </a:cubicBezTo>
                  <a:cubicBezTo>
                    <a:pt x="1687" y="616"/>
                    <a:pt x="1636" y="606"/>
                    <a:pt x="1584" y="606"/>
                  </a:cubicBezTo>
                  <a:cubicBezTo>
                    <a:pt x="1500" y="606"/>
                    <a:pt x="1413" y="632"/>
                    <a:pt x="1338" y="670"/>
                  </a:cubicBezTo>
                  <a:cubicBezTo>
                    <a:pt x="1125" y="822"/>
                    <a:pt x="943" y="1004"/>
                    <a:pt x="821" y="1217"/>
                  </a:cubicBezTo>
                  <a:cubicBezTo>
                    <a:pt x="554" y="1584"/>
                    <a:pt x="351" y="1998"/>
                    <a:pt x="212" y="2437"/>
                  </a:cubicBezTo>
                  <a:lnTo>
                    <a:pt x="212" y="2437"/>
                  </a:lnTo>
                  <a:cubicBezTo>
                    <a:pt x="233" y="1945"/>
                    <a:pt x="244" y="1514"/>
                    <a:pt x="244" y="1156"/>
                  </a:cubicBezTo>
                  <a:lnTo>
                    <a:pt x="244" y="518"/>
                  </a:lnTo>
                  <a:cubicBezTo>
                    <a:pt x="396" y="487"/>
                    <a:pt x="365" y="305"/>
                    <a:pt x="244" y="305"/>
                  </a:cubicBezTo>
                  <a:cubicBezTo>
                    <a:pt x="92" y="305"/>
                    <a:pt x="61" y="487"/>
                    <a:pt x="213" y="518"/>
                  </a:cubicBezTo>
                  <a:lnTo>
                    <a:pt x="152" y="1156"/>
                  </a:lnTo>
                  <a:cubicBezTo>
                    <a:pt x="122" y="1764"/>
                    <a:pt x="61" y="2554"/>
                    <a:pt x="0" y="3527"/>
                  </a:cubicBezTo>
                  <a:cubicBezTo>
                    <a:pt x="0" y="3533"/>
                    <a:pt x="1" y="3539"/>
                    <a:pt x="1" y="3545"/>
                  </a:cubicBezTo>
                  <a:lnTo>
                    <a:pt x="1" y="3545"/>
                  </a:lnTo>
                  <a:cubicBezTo>
                    <a:pt x="1" y="3549"/>
                    <a:pt x="1" y="3553"/>
                    <a:pt x="0" y="3557"/>
                  </a:cubicBezTo>
                  <a:lnTo>
                    <a:pt x="3" y="3557"/>
                  </a:lnTo>
                  <a:cubicBezTo>
                    <a:pt x="12" y="3598"/>
                    <a:pt x="36" y="3618"/>
                    <a:pt x="61" y="3618"/>
                  </a:cubicBezTo>
                  <a:cubicBezTo>
                    <a:pt x="111" y="3618"/>
                    <a:pt x="140" y="3598"/>
                    <a:pt x="149" y="3557"/>
                  </a:cubicBezTo>
                  <a:lnTo>
                    <a:pt x="152" y="3557"/>
                  </a:lnTo>
                  <a:cubicBezTo>
                    <a:pt x="155" y="3521"/>
                    <a:pt x="157" y="3485"/>
                    <a:pt x="159" y="3449"/>
                  </a:cubicBezTo>
                  <a:lnTo>
                    <a:pt x="159" y="3449"/>
                  </a:lnTo>
                  <a:cubicBezTo>
                    <a:pt x="231" y="2685"/>
                    <a:pt x="502" y="1925"/>
                    <a:pt x="943" y="1308"/>
                  </a:cubicBezTo>
                  <a:cubicBezTo>
                    <a:pt x="1064" y="1126"/>
                    <a:pt x="1216" y="974"/>
                    <a:pt x="1399" y="852"/>
                  </a:cubicBezTo>
                  <a:cubicBezTo>
                    <a:pt x="1463" y="809"/>
                    <a:pt x="1536" y="789"/>
                    <a:pt x="1606" y="789"/>
                  </a:cubicBezTo>
                  <a:cubicBezTo>
                    <a:pt x="1734" y="789"/>
                    <a:pt x="1857" y="856"/>
                    <a:pt x="1915" y="974"/>
                  </a:cubicBezTo>
                  <a:cubicBezTo>
                    <a:pt x="2007" y="1186"/>
                    <a:pt x="2098" y="1399"/>
                    <a:pt x="2189" y="1642"/>
                  </a:cubicBezTo>
                  <a:cubicBezTo>
                    <a:pt x="2250" y="1886"/>
                    <a:pt x="2311" y="2129"/>
                    <a:pt x="2371" y="2372"/>
                  </a:cubicBezTo>
                  <a:cubicBezTo>
                    <a:pt x="2432" y="2737"/>
                    <a:pt x="2493" y="3101"/>
                    <a:pt x="2493" y="3466"/>
                  </a:cubicBezTo>
                  <a:cubicBezTo>
                    <a:pt x="2493" y="3527"/>
                    <a:pt x="2546" y="3557"/>
                    <a:pt x="2599" y="3557"/>
                  </a:cubicBezTo>
                  <a:cubicBezTo>
                    <a:pt x="2652" y="3557"/>
                    <a:pt x="2706" y="3527"/>
                    <a:pt x="2706" y="3466"/>
                  </a:cubicBezTo>
                  <a:cubicBezTo>
                    <a:pt x="2766" y="2493"/>
                    <a:pt x="3070" y="1551"/>
                    <a:pt x="3618" y="730"/>
                  </a:cubicBezTo>
                  <a:cubicBezTo>
                    <a:pt x="3709" y="548"/>
                    <a:pt x="3861" y="396"/>
                    <a:pt x="4013" y="244"/>
                  </a:cubicBezTo>
                  <a:cubicBezTo>
                    <a:pt x="4073" y="183"/>
                    <a:pt x="4149" y="153"/>
                    <a:pt x="4229" y="153"/>
                  </a:cubicBezTo>
                  <a:cubicBezTo>
                    <a:pt x="4309" y="153"/>
                    <a:pt x="4393" y="183"/>
                    <a:pt x="4469" y="244"/>
                  </a:cubicBezTo>
                  <a:cubicBezTo>
                    <a:pt x="4712" y="487"/>
                    <a:pt x="4621" y="913"/>
                    <a:pt x="4681" y="1247"/>
                  </a:cubicBezTo>
                  <a:cubicBezTo>
                    <a:pt x="4742" y="1764"/>
                    <a:pt x="4864" y="2281"/>
                    <a:pt x="5077" y="2797"/>
                  </a:cubicBezTo>
                  <a:cubicBezTo>
                    <a:pt x="5168" y="2949"/>
                    <a:pt x="5229" y="3071"/>
                    <a:pt x="5289" y="3162"/>
                  </a:cubicBezTo>
                  <a:cubicBezTo>
                    <a:pt x="5320" y="3253"/>
                    <a:pt x="5381" y="3284"/>
                    <a:pt x="5381" y="3284"/>
                  </a:cubicBezTo>
                  <a:cubicBezTo>
                    <a:pt x="5381" y="3284"/>
                    <a:pt x="5289" y="3101"/>
                    <a:pt x="5168" y="2737"/>
                  </a:cubicBezTo>
                  <a:cubicBezTo>
                    <a:pt x="4985" y="2250"/>
                    <a:pt x="4864" y="1734"/>
                    <a:pt x="4833" y="1217"/>
                  </a:cubicBezTo>
                  <a:cubicBezTo>
                    <a:pt x="4803" y="1065"/>
                    <a:pt x="4803" y="882"/>
                    <a:pt x="4803" y="700"/>
                  </a:cubicBezTo>
                  <a:cubicBezTo>
                    <a:pt x="4803" y="487"/>
                    <a:pt x="4712" y="275"/>
                    <a:pt x="4560" y="123"/>
                  </a:cubicBezTo>
                  <a:cubicBezTo>
                    <a:pt x="4469" y="31"/>
                    <a:pt x="4347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7"/>
            <p:cNvSpPr/>
            <p:nvPr/>
          </p:nvSpPr>
          <p:spPr>
            <a:xfrm>
              <a:off x="2662650" y="896950"/>
              <a:ext cx="76025" cy="101075"/>
            </a:xfrm>
            <a:custGeom>
              <a:avLst/>
              <a:gdLst/>
              <a:ahLst/>
              <a:cxnLst/>
              <a:rect l="l" t="t" r="r" b="b"/>
              <a:pathLst>
                <a:path w="3041" h="4043" extrusionOk="0">
                  <a:moveTo>
                    <a:pt x="0" y="0"/>
                  </a:moveTo>
                  <a:cubicBezTo>
                    <a:pt x="0" y="91"/>
                    <a:pt x="0" y="183"/>
                    <a:pt x="0" y="304"/>
                  </a:cubicBezTo>
                  <a:cubicBezTo>
                    <a:pt x="31" y="486"/>
                    <a:pt x="31" y="760"/>
                    <a:pt x="61" y="1125"/>
                  </a:cubicBezTo>
                  <a:cubicBezTo>
                    <a:pt x="183" y="2067"/>
                    <a:pt x="335" y="3040"/>
                    <a:pt x="517" y="3982"/>
                  </a:cubicBezTo>
                  <a:cubicBezTo>
                    <a:pt x="548" y="4012"/>
                    <a:pt x="578" y="4043"/>
                    <a:pt x="608" y="4043"/>
                  </a:cubicBezTo>
                  <a:cubicBezTo>
                    <a:pt x="669" y="4043"/>
                    <a:pt x="700" y="4012"/>
                    <a:pt x="700" y="3952"/>
                  </a:cubicBezTo>
                  <a:cubicBezTo>
                    <a:pt x="730" y="3374"/>
                    <a:pt x="760" y="2797"/>
                    <a:pt x="852" y="2249"/>
                  </a:cubicBezTo>
                  <a:cubicBezTo>
                    <a:pt x="912" y="1854"/>
                    <a:pt x="1034" y="1520"/>
                    <a:pt x="1186" y="1155"/>
                  </a:cubicBezTo>
                  <a:cubicBezTo>
                    <a:pt x="1247" y="1094"/>
                    <a:pt x="1277" y="1003"/>
                    <a:pt x="1338" y="942"/>
                  </a:cubicBezTo>
                  <a:cubicBezTo>
                    <a:pt x="1368" y="851"/>
                    <a:pt x="1399" y="851"/>
                    <a:pt x="1429" y="851"/>
                  </a:cubicBezTo>
                  <a:cubicBezTo>
                    <a:pt x="1459" y="882"/>
                    <a:pt x="1520" y="942"/>
                    <a:pt x="1520" y="1003"/>
                  </a:cubicBezTo>
                  <a:cubicBezTo>
                    <a:pt x="1551" y="1094"/>
                    <a:pt x="1551" y="1186"/>
                    <a:pt x="1581" y="1246"/>
                  </a:cubicBezTo>
                  <a:cubicBezTo>
                    <a:pt x="1642" y="1854"/>
                    <a:pt x="1763" y="2462"/>
                    <a:pt x="1915" y="3070"/>
                  </a:cubicBezTo>
                  <a:cubicBezTo>
                    <a:pt x="1976" y="3313"/>
                    <a:pt x="2067" y="3587"/>
                    <a:pt x="2311" y="3678"/>
                  </a:cubicBezTo>
                  <a:cubicBezTo>
                    <a:pt x="2338" y="3682"/>
                    <a:pt x="2365" y="3684"/>
                    <a:pt x="2391" y="3684"/>
                  </a:cubicBezTo>
                  <a:cubicBezTo>
                    <a:pt x="2569" y="3684"/>
                    <a:pt x="2721" y="3598"/>
                    <a:pt x="2827" y="3465"/>
                  </a:cubicBezTo>
                  <a:cubicBezTo>
                    <a:pt x="2918" y="3374"/>
                    <a:pt x="2979" y="3283"/>
                    <a:pt x="3010" y="3161"/>
                  </a:cubicBezTo>
                  <a:cubicBezTo>
                    <a:pt x="3040" y="3131"/>
                    <a:pt x="3040" y="3100"/>
                    <a:pt x="3040" y="3070"/>
                  </a:cubicBezTo>
                  <a:cubicBezTo>
                    <a:pt x="3040" y="3068"/>
                    <a:pt x="3040" y="3067"/>
                    <a:pt x="3039" y="3067"/>
                  </a:cubicBezTo>
                  <a:cubicBezTo>
                    <a:pt x="3030" y="3067"/>
                    <a:pt x="2963" y="3236"/>
                    <a:pt x="2766" y="3404"/>
                  </a:cubicBezTo>
                  <a:cubicBezTo>
                    <a:pt x="2691" y="3505"/>
                    <a:pt x="2553" y="3564"/>
                    <a:pt x="2421" y="3564"/>
                  </a:cubicBezTo>
                  <a:cubicBezTo>
                    <a:pt x="2394" y="3564"/>
                    <a:pt x="2367" y="3562"/>
                    <a:pt x="2341" y="3556"/>
                  </a:cubicBezTo>
                  <a:cubicBezTo>
                    <a:pt x="2189" y="3496"/>
                    <a:pt x="2098" y="3283"/>
                    <a:pt x="2037" y="3040"/>
                  </a:cubicBezTo>
                  <a:cubicBezTo>
                    <a:pt x="1915" y="2432"/>
                    <a:pt x="1824" y="1824"/>
                    <a:pt x="1733" y="1216"/>
                  </a:cubicBezTo>
                  <a:cubicBezTo>
                    <a:pt x="1733" y="1125"/>
                    <a:pt x="1733" y="1034"/>
                    <a:pt x="1703" y="942"/>
                  </a:cubicBezTo>
                  <a:cubicBezTo>
                    <a:pt x="1672" y="851"/>
                    <a:pt x="1611" y="730"/>
                    <a:pt x="1490" y="669"/>
                  </a:cubicBezTo>
                  <a:cubicBezTo>
                    <a:pt x="1459" y="654"/>
                    <a:pt x="1429" y="646"/>
                    <a:pt x="1395" y="646"/>
                  </a:cubicBezTo>
                  <a:cubicBezTo>
                    <a:pt x="1361" y="646"/>
                    <a:pt x="1323" y="654"/>
                    <a:pt x="1277" y="669"/>
                  </a:cubicBezTo>
                  <a:cubicBezTo>
                    <a:pt x="1247" y="699"/>
                    <a:pt x="1186" y="760"/>
                    <a:pt x="1156" y="821"/>
                  </a:cubicBezTo>
                  <a:cubicBezTo>
                    <a:pt x="1095" y="912"/>
                    <a:pt x="1064" y="973"/>
                    <a:pt x="1034" y="1064"/>
                  </a:cubicBezTo>
                  <a:cubicBezTo>
                    <a:pt x="852" y="1429"/>
                    <a:pt x="730" y="1824"/>
                    <a:pt x="669" y="2219"/>
                  </a:cubicBezTo>
                  <a:cubicBezTo>
                    <a:pt x="618" y="2543"/>
                    <a:pt x="576" y="2868"/>
                    <a:pt x="550" y="3192"/>
                  </a:cubicBezTo>
                  <a:lnTo>
                    <a:pt x="550" y="3192"/>
                  </a:lnTo>
                  <a:cubicBezTo>
                    <a:pt x="390" y="2374"/>
                    <a:pt x="277" y="1661"/>
                    <a:pt x="183" y="1094"/>
                  </a:cubicBezTo>
                  <a:cubicBezTo>
                    <a:pt x="152" y="730"/>
                    <a:pt x="92" y="36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7"/>
            <p:cNvSpPr/>
            <p:nvPr/>
          </p:nvSpPr>
          <p:spPr>
            <a:xfrm>
              <a:off x="2780425" y="950625"/>
              <a:ext cx="82850" cy="11200"/>
            </a:xfrm>
            <a:custGeom>
              <a:avLst/>
              <a:gdLst/>
              <a:ahLst/>
              <a:cxnLst/>
              <a:rect l="l" t="t" r="r" b="b"/>
              <a:pathLst>
                <a:path w="3314" h="448" extrusionOk="0">
                  <a:moveTo>
                    <a:pt x="2922" y="0"/>
                  </a:moveTo>
                  <a:cubicBezTo>
                    <a:pt x="2496" y="0"/>
                    <a:pt x="2060" y="40"/>
                    <a:pt x="1642" y="133"/>
                  </a:cubicBezTo>
                  <a:cubicBezTo>
                    <a:pt x="1095" y="163"/>
                    <a:pt x="548" y="285"/>
                    <a:pt x="1" y="437"/>
                  </a:cubicBezTo>
                  <a:cubicBezTo>
                    <a:pt x="130" y="444"/>
                    <a:pt x="261" y="448"/>
                    <a:pt x="393" y="448"/>
                  </a:cubicBezTo>
                  <a:cubicBezTo>
                    <a:pt x="819" y="448"/>
                    <a:pt x="1255" y="408"/>
                    <a:pt x="1673" y="315"/>
                  </a:cubicBezTo>
                  <a:cubicBezTo>
                    <a:pt x="2220" y="285"/>
                    <a:pt x="2797" y="163"/>
                    <a:pt x="3314" y="11"/>
                  </a:cubicBezTo>
                  <a:cubicBezTo>
                    <a:pt x="3185" y="4"/>
                    <a:pt x="3054" y="0"/>
                    <a:pt x="29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7"/>
            <p:cNvSpPr/>
            <p:nvPr/>
          </p:nvSpPr>
          <p:spPr>
            <a:xfrm>
              <a:off x="2813100" y="922775"/>
              <a:ext cx="53225" cy="58550"/>
            </a:xfrm>
            <a:custGeom>
              <a:avLst/>
              <a:gdLst/>
              <a:ahLst/>
              <a:cxnLst/>
              <a:rect l="l" t="t" r="r" b="b"/>
              <a:pathLst>
                <a:path w="2129" h="2342" extrusionOk="0">
                  <a:moveTo>
                    <a:pt x="1" y="1"/>
                  </a:moveTo>
                  <a:cubicBezTo>
                    <a:pt x="485" y="545"/>
                    <a:pt x="1090" y="939"/>
                    <a:pt x="1785" y="1183"/>
                  </a:cubicBezTo>
                  <a:lnTo>
                    <a:pt x="1785" y="1183"/>
                  </a:lnTo>
                  <a:cubicBezTo>
                    <a:pt x="1445" y="1376"/>
                    <a:pt x="1133" y="1610"/>
                    <a:pt x="882" y="1885"/>
                  </a:cubicBezTo>
                  <a:cubicBezTo>
                    <a:pt x="761" y="2007"/>
                    <a:pt x="639" y="2159"/>
                    <a:pt x="578" y="2341"/>
                  </a:cubicBezTo>
                  <a:cubicBezTo>
                    <a:pt x="1004" y="1916"/>
                    <a:pt x="1521" y="1551"/>
                    <a:pt x="2068" y="1247"/>
                  </a:cubicBezTo>
                  <a:cubicBezTo>
                    <a:pt x="2098" y="1247"/>
                    <a:pt x="2129" y="1216"/>
                    <a:pt x="2129" y="1186"/>
                  </a:cubicBezTo>
                  <a:cubicBezTo>
                    <a:pt x="2129" y="1156"/>
                    <a:pt x="2129" y="1095"/>
                    <a:pt x="2068" y="1064"/>
                  </a:cubicBezTo>
                  <a:lnTo>
                    <a:pt x="1855" y="1004"/>
                  </a:lnTo>
                  <a:cubicBezTo>
                    <a:pt x="1217" y="700"/>
                    <a:pt x="609" y="3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7"/>
            <p:cNvSpPr/>
            <p:nvPr/>
          </p:nvSpPr>
          <p:spPr>
            <a:xfrm>
              <a:off x="2888325" y="910625"/>
              <a:ext cx="146700" cy="68400"/>
            </a:xfrm>
            <a:custGeom>
              <a:avLst/>
              <a:gdLst/>
              <a:ahLst/>
              <a:cxnLst/>
              <a:rect l="l" t="t" r="r" b="b"/>
              <a:pathLst>
                <a:path w="5868" h="2736" extrusionOk="0">
                  <a:moveTo>
                    <a:pt x="1247" y="608"/>
                  </a:moveTo>
                  <a:cubicBezTo>
                    <a:pt x="1703" y="639"/>
                    <a:pt x="2098" y="1003"/>
                    <a:pt x="2433" y="1307"/>
                  </a:cubicBezTo>
                  <a:cubicBezTo>
                    <a:pt x="2531" y="1398"/>
                    <a:pt x="2632" y="1481"/>
                    <a:pt x="2735" y="1559"/>
                  </a:cubicBezTo>
                  <a:lnTo>
                    <a:pt x="2735" y="1559"/>
                  </a:lnTo>
                  <a:cubicBezTo>
                    <a:pt x="2695" y="1597"/>
                    <a:pt x="2656" y="1635"/>
                    <a:pt x="2615" y="1672"/>
                  </a:cubicBezTo>
                  <a:cubicBezTo>
                    <a:pt x="2372" y="1915"/>
                    <a:pt x="2098" y="2158"/>
                    <a:pt x="1825" y="2341"/>
                  </a:cubicBezTo>
                  <a:cubicBezTo>
                    <a:pt x="1642" y="2462"/>
                    <a:pt x="1490" y="2523"/>
                    <a:pt x="1278" y="2553"/>
                  </a:cubicBezTo>
                  <a:cubicBezTo>
                    <a:pt x="1095" y="2553"/>
                    <a:pt x="913" y="2523"/>
                    <a:pt x="730" y="2432"/>
                  </a:cubicBezTo>
                  <a:cubicBezTo>
                    <a:pt x="335" y="2219"/>
                    <a:pt x="153" y="1794"/>
                    <a:pt x="244" y="1368"/>
                  </a:cubicBezTo>
                  <a:cubicBezTo>
                    <a:pt x="366" y="912"/>
                    <a:pt x="791" y="608"/>
                    <a:pt x="1247" y="608"/>
                  </a:cubicBezTo>
                  <a:close/>
                  <a:moveTo>
                    <a:pt x="3952" y="0"/>
                  </a:moveTo>
                  <a:cubicBezTo>
                    <a:pt x="3952" y="0"/>
                    <a:pt x="3831" y="183"/>
                    <a:pt x="3618" y="487"/>
                  </a:cubicBezTo>
                  <a:cubicBezTo>
                    <a:pt x="3404" y="820"/>
                    <a:pt x="3152" y="1134"/>
                    <a:pt x="2864" y="1430"/>
                  </a:cubicBezTo>
                  <a:lnTo>
                    <a:pt x="2864" y="1430"/>
                  </a:lnTo>
                  <a:cubicBezTo>
                    <a:pt x="2765" y="1354"/>
                    <a:pt x="2671" y="1272"/>
                    <a:pt x="2585" y="1186"/>
                  </a:cubicBezTo>
                  <a:cubicBezTo>
                    <a:pt x="2402" y="1003"/>
                    <a:pt x="2189" y="851"/>
                    <a:pt x="2007" y="699"/>
                  </a:cubicBezTo>
                  <a:cubicBezTo>
                    <a:pt x="1794" y="547"/>
                    <a:pt x="1521" y="456"/>
                    <a:pt x="1278" y="426"/>
                  </a:cubicBezTo>
                  <a:cubicBezTo>
                    <a:pt x="1255" y="425"/>
                    <a:pt x="1233" y="424"/>
                    <a:pt x="1211" y="424"/>
                  </a:cubicBezTo>
                  <a:cubicBezTo>
                    <a:pt x="663" y="424"/>
                    <a:pt x="208" y="781"/>
                    <a:pt x="62" y="1307"/>
                  </a:cubicBezTo>
                  <a:cubicBezTo>
                    <a:pt x="1" y="1550"/>
                    <a:pt x="1" y="1824"/>
                    <a:pt x="153" y="2067"/>
                  </a:cubicBezTo>
                  <a:cubicBezTo>
                    <a:pt x="244" y="2280"/>
                    <a:pt x="427" y="2462"/>
                    <a:pt x="639" y="2584"/>
                  </a:cubicBezTo>
                  <a:cubicBezTo>
                    <a:pt x="852" y="2705"/>
                    <a:pt x="1065" y="2736"/>
                    <a:pt x="1308" y="2736"/>
                  </a:cubicBezTo>
                  <a:cubicBezTo>
                    <a:pt x="1521" y="2705"/>
                    <a:pt x="1734" y="2614"/>
                    <a:pt x="1886" y="2493"/>
                  </a:cubicBezTo>
                  <a:cubicBezTo>
                    <a:pt x="2189" y="2280"/>
                    <a:pt x="2463" y="2037"/>
                    <a:pt x="2737" y="1763"/>
                  </a:cubicBezTo>
                  <a:cubicBezTo>
                    <a:pt x="2776" y="1724"/>
                    <a:pt x="2814" y="1684"/>
                    <a:pt x="2852" y="1644"/>
                  </a:cubicBezTo>
                  <a:lnTo>
                    <a:pt x="2852" y="1644"/>
                  </a:lnTo>
                  <a:cubicBezTo>
                    <a:pt x="3095" y="1814"/>
                    <a:pt x="3351" y="1953"/>
                    <a:pt x="3618" y="2067"/>
                  </a:cubicBezTo>
                  <a:cubicBezTo>
                    <a:pt x="3855" y="2177"/>
                    <a:pt x="4114" y="2231"/>
                    <a:pt x="4375" y="2231"/>
                  </a:cubicBezTo>
                  <a:cubicBezTo>
                    <a:pt x="4549" y="2231"/>
                    <a:pt x="4724" y="2207"/>
                    <a:pt x="4895" y="2158"/>
                  </a:cubicBezTo>
                  <a:cubicBezTo>
                    <a:pt x="5290" y="2067"/>
                    <a:pt x="5594" y="1794"/>
                    <a:pt x="5746" y="1429"/>
                  </a:cubicBezTo>
                  <a:cubicBezTo>
                    <a:pt x="5867" y="1125"/>
                    <a:pt x="5807" y="791"/>
                    <a:pt x="5624" y="517"/>
                  </a:cubicBezTo>
                  <a:cubicBezTo>
                    <a:pt x="5488" y="353"/>
                    <a:pt x="5278" y="239"/>
                    <a:pt x="5061" y="239"/>
                  </a:cubicBezTo>
                  <a:cubicBezTo>
                    <a:pt x="5036" y="239"/>
                    <a:pt x="5011" y="240"/>
                    <a:pt x="4986" y="243"/>
                  </a:cubicBezTo>
                  <a:cubicBezTo>
                    <a:pt x="4959" y="238"/>
                    <a:pt x="4933" y="236"/>
                    <a:pt x="4908" y="236"/>
                  </a:cubicBezTo>
                  <a:cubicBezTo>
                    <a:pt x="4791" y="236"/>
                    <a:pt x="4691" y="290"/>
                    <a:pt x="4591" y="365"/>
                  </a:cubicBezTo>
                  <a:cubicBezTo>
                    <a:pt x="4530" y="395"/>
                    <a:pt x="4500" y="456"/>
                    <a:pt x="4500" y="487"/>
                  </a:cubicBezTo>
                  <a:cubicBezTo>
                    <a:pt x="4621" y="365"/>
                    <a:pt x="4804" y="304"/>
                    <a:pt x="5016" y="304"/>
                  </a:cubicBezTo>
                  <a:cubicBezTo>
                    <a:pt x="5229" y="335"/>
                    <a:pt x="5411" y="426"/>
                    <a:pt x="5563" y="608"/>
                  </a:cubicBezTo>
                  <a:cubicBezTo>
                    <a:pt x="5715" y="821"/>
                    <a:pt x="5715" y="1125"/>
                    <a:pt x="5624" y="1398"/>
                  </a:cubicBezTo>
                  <a:cubicBezTo>
                    <a:pt x="5472" y="1702"/>
                    <a:pt x="5199" y="1946"/>
                    <a:pt x="4864" y="2006"/>
                  </a:cubicBezTo>
                  <a:cubicBezTo>
                    <a:pt x="4716" y="2041"/>
                    <a:pt x="4564" y="2058"/>
                    <a:pt x="4412" y="2058"/>
                  </a:cubicBezTo>
                  <a:cubicBezTo>
                    <a:pt x="4159" y="2058"/>
                    <a:pt x="3907" y="2010"/>
                    <a:pt x="3679" y="1915"/>
                  </a:cubicBezTo>
                  <a:cubicBezTo>
                    <a:pt x="3436" y="1803"/>
                    <a:pt x="3194" y="1668"/>
                    <a:pt x="2972" y="1510"/>
                  </a:cubicBezTo>
                  <a:lnTo>
                    <a:pt x="2972" y="1510"/>
                  </a:lnTo>
                  <a:cubicBezTo>
                    <a:pt x="3235" y="1207"/>
                    <a:pt x="3466" y="871"/>
                    <a:pt x="3679" y="517"/>
                  </a:cubicBezTo>
                  <a:cubicBezTo>
                    <a:pt x="3800" y="365"/>
                    <a:pt x="3861" y="243"/>
                    <a:pt x="3892" y="152"/>
                  </a:cubicBezTo>
                  <a:cubicBezTo>
                    <a:pt x="3952" y="61"/>
                    <a:pt x="3952" y="0"/>
                    <a:pt x="395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7"/>
            <p:cNvSpPr/>
            <p:nvPr/>
          </p:nvSpPr>
          <p:spPr>
            <a:xfrm>
              <a:off x="3074500" y="853625"/>
              <a:ext cx="350350" cy="4575"/>
            </a:xfrm>
            <a:custGeom>
              <a:avLst/>
              <a:gdLst/>
              <a:ahLst/>
              <a:cxnLst/>
              <a:rect l="l" t="t" r="r" b="b"/>
              <a:pathLst>
                <a:path w="14014" h="183" extrusionOk="0">
                  <a:moveTo>
                    <a:pt x="6992" y="1"/>
                  </a:moveTo>
                  <a:cubicBezTo>
                    <a:pt x="3132" y="1"/>
                    <a:pt x="1" y="31"/>
                    <a:pt x="1" y="92"/>
                  </a:cubicBezTo>
                  <a:cubicBezTo>
                    <a:pt x="1" y="153"/>
                    <a:pt x="3132" y="183"/>
                    <a:pt x="6992" y="183"/>
                  </a:cubicBezTo>
                  <a:cubicBezTo>
                    <a:pt x="10883" y="183"/>
                    <a:pt x="14013" y="153"/>
                    <a:pt x="14013" y="92"/>
                  </a:cubicBezTo>
                  <a:cubicBezTo>
                    <a:pt x="14013" y="31"/>
                    <a:pt x="10883" y="1"/>
                    <a:pt x="699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7"/>
            <p:cNvSpPr/>
            <p:nvPr/>
          </p:nvSpPr>
          <p:spPr>
            <a:xfrm>
              <a:off x="3062350" y="726725"/>
              <a:ext cx="75250" cy="81325"/>
            </a:xfrm>
            <a:custGeom>
              <a:avLst/>
              <a:gdLst/>
              <a:ahLst/>
              <a:cxnLst/>
              <a:rect l="l" t="t" r="r" b="b"/>
              <a:pathLst>
                <a:path w="3010" h="3253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304"/>
                    <a:pt x="153" y="578"/>
                    <a:pt x="244" y="882"/>
                  </a:cubicBezTo>
                  <a:cubicBezTo>
                    <a:pt x="426" y="1429"/>
                    <a:pt x="639" y="2219"/>
                    <a:pt x="821" y="3131"/>
                  </a:cubicBezTo>
                  <a:cubicBezTo>
                    <a:pt x="852" y="3162"/>
                    <a:pt x="882" y="3192"/>
                    <a:pt x="912" y="3192"/>
                  </a:cubicBezTo>
                  <a:cubicBezTo>
                    <a:pt x="924" y="3198"/>
                    <a:pt x="935" y="3200"/>
                    <a:pt x="944" y="3200"/>
                  </a:cubicBezTo>
                  <a:cubicBezTo>
                    <a:pt x="985" y="3200"/>
                    <a:pt x="1009" y="3156"/>
                    <a:pt x="1034" y="3131"/>
                  </a:cubicBezTo>
                  <a:cubicBezTo>
                    <a:pt x="1064" y="2858"/>
                    <a:pt x="1156" y="2584"/>
                    <a:pt x="1216" y="2341"/>
                  </a:cubicBezTo>
                  <a:cubicBezTo>
                    <a:pt x="1308" y="2067"/>
                    <a:pt x="1429" y="1824"/>
                    <a:pt x="1520" y="1581"/>
                  </a:cubicBezTo>
                  <a:cubicBezTo>
                    <a:pt x="1581" y="1460"/>
                    <a:pt x="1642" y="1338"/>
                    <a:pt x="1703" y="1247"/>
                  </a:cubicBezTo>
                  <a:cubicBezTo>
                    <a:pt x="1764" y="1156"/>
                    <a:pt x="1855" y="1125"/>
                    <a:pt x="1916" y="1125"/>
                  </a:cubicBezTo>
                  <a:cubicBezTo>
                    <a:pt x="2068" y="1186"/>
                    <a:pt x="2159" y="1460"/>
                    <a:pt x="2250" y="1642"/>
                  </a:cubicBezTo>
                  <a:cubicBezTo>
                    <a:pt x="2341" y="1824"/>
                    <a:pt x="2402" y="2037"/>
                    <a:pt x="2493" y="2189"/>
                  </a:cubicBezTo>
                  <a:cubicBezTo>
                    <a:pt x="2615" y="2554"/>
                    <a:pt x="2797" y="2919"/>
                    <a:pt x="3010" y="3253"/>
                  </a:cubicBezTo>
                  <a:cubicBezTo>
                    <a:pt x="2919" y="2888"/>
                    <a:pt x="2767" y="2523"/>
                    <a:pt x="2615" y="2159"/>
                  </a:cubicBezTo>
                  <a:cubicBezTo>
                    <a:pt x="2554" y="1976"/>
                    <a:pt x="2463" y="1794"/>
                    <a:pt x="2402" y="1612"/>
                  </a:cubicBezTo>
                  <a:cubicBezTo>
                    <a:pt x="2341" y="1490"/>
                    <a:pt x="2311" y="1399"/>
                    <a:pt x="2250" y="1277"/>
                  </a:cubicBezTo>
                  <a:cubicBezTo>
                    <a:pt x="2219" y="1156"/>
                    <a:pt x="2098" y="1034"/>
                    <a:pt x="1976" y="973"/>
                  </a:cubicBezTo>
                  <a:cubicBezTo>
                    <a:pt x="1956" y="969"/>
                    <a:pt x="1936" y="967"/>
                    <a:pt x="1915" y="967"/>
                  </a:cubicBezTo>
                  <a:cubicBezTo>
                    <a:pt x="1778" y="967"/>
                    <a:pt x="1630" y="1050"/>
                    <a:pt x="1551" y="1156"/>
                  </a:cubicBezTo>
                  <a:cubicBezTo>
                    <a:pt x="1490" y="1277"/>
                    <a:pt x="1399" y="1399"/>
                    <a:pt x="1368" y="1520"/>
                  </a:cubicBezTo>
                  <a:cubicBezTo>
                    <a:pt x="1247" y="1763"/>
                    <a:pt x="1125" y="2007"/>
                    <a:pt x="1034" y="2280"/>
                  </a:cubicBezTo>
                  <a:cubicBezTo>
                    <a:pt x="1005" y="2412"/>
                    <a:pt x="969" y="2536"/>
                    <a:pt x="932" y="2661"/>
                  </a:cubicBezTo>
                  <a:lnTo>
                    <a:pt x="932" y="2661"/>
                  </a:lnTo>
                  <a:cubicBezTo>
                    <a:pt x="774" y="2046"/>
                    <a:pt x="595" y="1449"/>
                    <a:pt x="396" y="852"/>
                  </a:cubicBezTo>
                  <a:cubicBezTo>
                    <a:pt x="305" y="548"/>
                    <a:pt x="153" y="244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7"/>
            <p:cNvSpPr/>
            <p:nvPr/>
          </p:nvSpPr>
          <p:spPr>
            <a:xfrm>
              <a:off x="3163425" y="689425"/>
              <a:ext cx="78275" cy="67150"/>
            </a:xfrm>
            <a:custGeom>
              <a:avLst/>
              <a:gdLst/>
              <a:ahLst/>
              <a:cxnLst/>
              <a:rect l="l" t="t" r="r" b="b"/>
              <a:pathLst>
                <a:path w="3131" h="2686" extrusionOk="0">
                  <a:moveTo>
                    <a:pt x="613" y="0"/>
                  </a:moveTo>
                  <a:cubicBezTo>
                    <a:pt x="531" y="0"/>
                    <a:pt x="452" y="26"/>
                    <a:pt x="395" y="64"/>
                  </a:cubicBezTo>
                  <a:cubicBezTo>
                    <a:pt x="304" y="94"/>
                    <a:pt x="213" y="155"/>
                    <a:pt x="152" y="216"/>
                  </a:cubicBezTo>
                  <a:cubicBezTo>
                    <a:pt x="31" y="307"/>
                    <a:pt x="0" y="398"/>
                    <a:pt x="0" y="398"/>
                  </a:cubicBezTo>
                  <a:cubicBezTo>
                    <a:pt x="31" y="398"/>
                    <a:pt x="91" y="338"/>
                    <a:pt x="213" y="277"/>
                  </a:cubicBezTo>
                  <a:cubicBezTo>
                    <a:pt x="302" y="188"/>
                    <a:pt x="440" y="131"/>
                    <a:pt x="579" y="131"/>
                  </a:cubicBezTo>
                  <a:cubicBezTo>
                    <a:pt x="630" y="131"/>
                    <a:pt x="681" y="139"/>
                    <a:pt x="730" y="155"/>
                  </a:cubicBezTo>
                  <a:cubicBezTo>
                    <a:pt x="943" y="307"/>
                    <a:pt x="1003" y="611"/>
                    <a:pt x="882" y="854"/>
                  </a:cubicBezTo>
                  <a:cubicBezTo>
                    <a:pt x="760" y="1158"/>
                    <a:pt x="456" y="1462"/>
                    <a:pt x="487" y="1948"/>
                  </a:cubicBezTo>
                  <a:cubicBezTo>
                    <a:pt x="517" y="2161"/>
                    <a:pt x="639" y="2374"/>
                    <a:pt x="821" y="2496"/>
                  </a:cubicBezTo>
                  <a:cubicBezTo>
                    <a:pt x="1003" y="2617"/>
                    <a:pt x="1186" y="2678"/>
                    <a:pt x="1398" y="2678"/>
                  </a:cubicBezTo>
                  <a:cubicBezTo>
                    <a:pt x="1452" y="2683"/>
                    <a:pt x="1506" y="2686"/>
                    <a:pt x="1560" y="2686"/>
                  </a:cubicBezTo>
                  <a:cubicBezTo>
                    <a:pt x="1810" y="2686"/>
                    <a:pt x="2060" y="2631"/>
                    <a:pt x="2310" y="2556"/>
                  </a:cubicBezTo>
                  <a:cubicBezTo>
                    <a:pt x="2584" y="2496"/>
                    <a:pt x="2857" y="2435"/>
                    <a:pt x="3131" y="2404"/>
                  </a:cubicBezTo>
                  <a:cubicBezTo>
                    <a:pt x="3004" y="2362"/>
                    <a:pt x="2871" y="2339"/>
                    <a:pt x="2737" y="2339"/>
                  </a:cubicBezTo>
                  <a:cubicBezTo>
                    <a:pt x="2582" y="2339"/>
                    <a:pt x="2427" y="2370"/>
                    <a:pt x="2280" y="2435"/>
                  </a:cubicBezTo>
                  <a:cubicBezTo>
                    <a:pt x="2057" y="2479"/>
                    <a:pt x="1835" y="2508"/>
                    <a:pt x="1624" y="2508"/>
                  </a:cubicBezTo>
                  <a:cubicBezTo>
                    <a:pt x="1547" y="2508"/>
                    <a:pt x="1472" y="2504"/>
                    <a:pt x="1398" y="2496"/>
                  </a:cubicBezTo>
                  <a:cubicBezTo>
                    <a:pt x="1094" y="2465"/>
                    <a:pt x="699" y="2283"/>
                    <a:pt x="669" y="1918"/>
                  </a:cubicBezTo>
                  <a:cubicBezTo>
                    <a:pt x="639" y="1584"/>
                    <a:pt x="912" y="1280"/>
                    <a:pt x="1034" y="915"/>
                  </a:cubicBezTo>
                  <a:cubicBezTo>
                    <a:pt x="1186" y="611"/>
                    <a:pt x="1064" y="216"/>
                    <a:pt x="760" y="34"/>
                  </a:cubicBezTo>
                  <a:cubicBezTo>
                    <a:pt x="714" y="10"/>
                    <a:pt x="663" y="0"/>
                    <a:pt x="61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7"/>
            <p:cNvSpPr/>
            <p:nvPr/>
          </p:nvSpPr>
          <p:spPr>
            <a:xfrm>
              <a:off x="3219650" y="788275"/>
              <a:ext cx="82850" cy="10525"/>
            </a:xfrm>
            <a:custGeom>
              <a:avLst/>
              <a:gdLst/>
              <a:ahLst/>
              <a:cxnLst/>
              <a:rect l="l" t="t" r="r" b="b"/>
              <a:pathLst>
                <a:path w="3314" h="421" extrusionOk="0">
                  <a:moveTo>
                    <a:pt x="3314" y="1"/>
                  </a:moveTo>
                  <a:lnTo>
                    <a:pt x="3314" y="1"/>
                  </a:lnTo>
                  <a:cubicBezTo>
                    <a:pt x="2736" y="31"/>
                    <a:pt x="2189" y="92"/>
                    <a:pt x="1642" y="183"/>
                  </a:cubicBezTo>
                  <a:cubicBezTo>
                    <a:pt x="1095" y="183"/>
                    <a:pt x="548" y="244"/>
                    <a:pt x="1" y="335"/>
                  </a:cubicBezTo>
                  <a:cubicBezTo>
                    <a:pt x="318" y="388"/>
                    <a:pt x="647" y="420"/>
                    <a:pt x="973" y="420"/>
                  </a:cubicBezTo>
                  <a:cubicBezTo>
                    <a:pt x="1209" y="420"/>
                    <a:pt x="1443" y="404"/>
                    <a:pt x="1672" y="365"/>
                  </a:cubicBezTo>
                  <a:cubicBezTo>
                    <a:pt x="2219" y="335"/>
                    <a:pt x="2797" y="213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7"/>
            <p:cNvSpPr/>
            <p:nvPr/>
          </p:nvSpPr>
          <p:spPr>
            <a:xfrm>
              <a:off x="3325275" y="745725"/>
              <a:ext cx="55500" cy="79050"/>
            </a:xfrm>
            <a:custGeom>
              <a:avLst/>
              <a:gdLst/>
              <a:ahLst/>
              <a:cxnLst/>
              <a:rect l="l" t="t" r="r" b="b"/>
              <a:pathLst>
                <a:path w="2220" h="3162" extrusionOk="0">
                  <a:moveTo>
                    <a:pt x="2219" y="0"/>
                  </a:moveTo>
                  <a:cubicBezTo>
                    <a:pt x="1763" y="456"/>
                    <a:pt x="1368" y="973"/>
                    <a:pt x="1034" y="1520"/>
                  </a:cubicBezTo>
                  <a:cubicBezTo>
                    <a:pt x="639" y="2037"/>
                    <a:pt x="304" y="2584"/>
                    <a:pt x="1" y="3162"/>
                  </a:cubicBezTo>
                  <a:cubicBezTo>
                    <a:pt x="456" y="2706"/>
                    <a:pt x="852" y="2189"/>
                    <a:pt x="1186" y="1642"/>
                  </a:cubicBezTo>
                  <a:cubicBezTo>
                    <a:pt x="1581" y="1125"/>
                    <a:pt x="1946" y="578"/>
                    <a:pt x="221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7"/>
            <p:cNvSpPr/>
            <p:nvPr/>
          </p:nvSpPr>
          <p:spPr>
            <a:xfrm>
              <a:off x="3319200" y="738100"/>
              <a:ext cx="88175" cy="79075"/>
            </a:xfrm>
            <a:custGeom>
              <a:avLst/>
              <a:gdLst/>
              <a:ahLst/>
              <a:cxnLst/>
              <a:rect l="l" t="t" r="r" b="b"/>
              <a:pathLst>
                <a:path w="3527" h="3163" extrusionOk="0">
                  <a:moveTo>
                    <a:pt x="2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821" y="1369"/>
                    <a:pt x="2037" y="2494"/>
                    <a:pt x="3496" y="3163"/>
                  </a:cubicBezTo>
                  <a:cubicBezTo>
                    <a:pt x="3526" y="3132"/>
                    <a:pt x="2614" y="2585"/>
                    <a:pt x="1642" y="1704"/>
                  </a:cubicBezTo>
                  <a:cubicBezTo>
                    <a:pt x="686" y="837"/>
                    <a:pt x="53" y="1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7"/>
            <p:cNvSpPr/>
            <p:nvPr/>
          </p:nvSpPr>
          <p:spPr>
            <a:xfrm>
              <a:off x="3183175" y="913650"/>
              <a:ext cx="67650" cy="83625"/>
            </a:xfrm>
            <a:custGeom>
              <a:avLst/>
              <a:gdLst/>
              <a:ahLst/>
              <a:cxnLst/>
              <a:rect l="l" t="t" r="r" b="b"/>
              <a:pathLst>
                <a:path w="2706" h="3345" extrusionOk="0">
                  <a:moveTo>
                    <a:pt x="1460" y="1"/>
                  </a:moveTo>
                  <a:cubicBezTo>
                    <a:pt x="1216" y="31"/>
                    <a:pt x="973" y="153"/>
                    <a:pt x="760" y="305"/>
                  </a:cubicBezTo>
                  <a:cubicBezTo>
                    <a:pt x="608" y="426"/>
                    <a:pt x="548" y="487"/>
                    <a:pt x="548" y="487"/>
                  </a:cubicBezTo>
                  <a:cubicBezTo>
                    <a:pt x="639" y="457"/>
                    <a:pt x="730" y="426"/>
                    <a:pt x="791" y="366"/>
                  </a:cubicBezTo>
                  <a:cubicBezTo>
                    <a:pt x="1004" y="244"/>
                    <a:pt x="1247" y="153"/>
                    <a:pt x="1490" y="122"/>
                  </a:cubicBezTo>
                  <a:cubicBezTo>
                    <a:pt x="1642" y="122"/>
                    <a:pt x="1794" y="183"/>
                    <a:pt x="1946" y="274"/>
                  </a:cubicBezTo>
                  <a:cubicBezTo>
                    <a:pt x="2067" y="366"/>
                    <a:pt x="2159" y="518"/>
                    <a:pt x="2159" y="700"/>
                  </a:cubicBezTo>
                  <a:cubicBezTo>
                    <a:pt x="2128" y="913"/>
                    <a:pt x="2037" y="1095"/>
                    <a:pt x="1855" y="1217"/>
                  </a:cubicBezTo>
                  <a:cubicBezTo>
                    <a:pt x="1835" y="1233"/>
                    <a:pt x="1815" y="1249"/>
                    <a:pt x="1794" y="1264"/>
                  </a:cubicBezTo>
                  <a:lnTo>
                    <a:pt x="1794" y="1264"/>
                  </a:lnTo>
                  <a:cubicBezTo>
                    <a:pt x="1544" y="1270"/>
                    <a:pt x="1313" y="1409"/>
                    <a:pt x="1186" y="1612"/>
                  </a:cubicBezTo>
                  <a:cubicBezTo>
                    <a:pt x="1186" y="1642"/>
                    <a:pt x="1186" y="1673"/>
                    <a:pt x="1186" y="1703"/>
                  </a:cubicBezTo>
                  <a:cubicBezTo>
                    <a:pt x="1216" y="1764"/>
                    <a:pt x="1277" y="1764"/>
                    <a:pt x="1308" y="1764"/>
                  </a:cubicBezTo>
                  <a:cubicBezTo>
                    <a:pt x="1521" y="1684"/>
                    <a:pt x="1733" y="1557"/>
                    <a:pt x="1906" y="1425"/>
                  </a:cubicBezTo>
                  <a:lnTo>
                    <a:pt x="1906" y="1425"/>
                  </a:lnTo>
                  <a:cubicBezTo>
                    <a:pt x="1919" y="1426"/>
                    <a:pt x="1933" y="1428"/>
                    <a:pt x="1946" y="1429"/>
                  </a:cubicBezTo>
                  <a:cubicBezTo>
                    <a:pt x="2189" y="1460"/>
                    <a:pt x="2402" y="1673"/>
                    <a:pt x="2463" y="1916"/>
                  </a:cubicBezTo>
                  <a:cubicBezTo>
                    <a:pt x="2523" y="2159"/>
                    <a:pt x="2463" y="2402"/>
                    <a:pt x="2341" y="2615"/>
                  </a:cubicBezTo>
                  <a:cubicBezTo>
                    <a:pt x="2067" y="2980"/>
                    <a:pt x="1672" y="3162"/>
                    <a:pt x="1216" y="3162"/>
                  </a:cubicBezTo>
                  <a:cubicBezTo>
                    <a:pt x="912" y="3162"/>
                    <a:pt x="608" y="3132"/>
                    <a:pt x="335" y="3040"/>
                  </a:cubicBezTo>
                  <a:cubicBezTo>
                    <a:pt x="213" y="3010"/>
                    <a:pt x="92" y="2980"/>
                    <a:pt x="1" y="2980"/>
                  </a:cubicBezTo>
                  <a:cubicBezTo>
                    <a:pt x="92" y="3040"/>
                    <a:pt x="183" y="3101"/>
                    <a:pt x="274" y="3162"/>
                  </a:cubicBezTo>
                  <a:cubicBezTo>
                    <a:pt x="578" y="3253"/>
                    <a:pt x="882" y="3314"/>
                    <a:pt x="1216" y="3344"/>
                  </a:cubicBezTo>
                  <a:cubicBezTo>
                    <a:pt x="1703" y="3344"/>
                    <a:pt x="2189" y="3132"/>
                    <a:pt x="2493" y="2736"/>
                  </a:cubicBezTo>
                  <a:cubicBezTo>
                    <a:pt x="2645" y="2493"/>
                    <a:pt x="2706" y="2189"/>
                    <a:pt x="2645" y="1885"/>
                  </a:cubicBezTo>
                  <a:cubicBezTo>
                    <a:pt x="2615" y="1733"/>
                    <a:pt x="2523" y="1581"/>
                    <a:pt x="2402" y="1490"/>
                  </a:cubicBezTo>
                  <a:cubicBezTo>
                    <a:pt x="2309" y="1397"/>
                    <a:pt x="2198" y="1322"/>
                    <a:pt x="2069" y="1292"/>
                  </a:cubicBezTo>
                  <a:lnTo>
                    <a:pt x="2069" y="1292"/>
                  </a:lnTo>
                  <a:cubicBezTo>
                    <a:pt x="2224" y="1141"/>
                    <a:pt x="2311" y="936"/>
                    <a:pt x="2311" y="730"/>
                  </a:cubicBezTo>
                  <a:cubicBezTo>
                    <a:pt x="2341" y="487"/>
                    <a:pt x="2219" y="274"/>
                    <a:pt x="2007" y="153"/>
                  </a:cubicBezTo>
                  <a:cubicBezTo>
                    <a:pt x="1855" y="62"/>
                    <a:pt x="1672" y="1"/>
                    <a:pt x="14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7" name="Google Shape;11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1" y="0"/>
            <a:ext cx="90081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3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58"/>
          <p:cNvGrpSpPr/>
          <p:nvPr/>
        </p:nvGrpSpPr>
        <p:grpSpPr>
          <a:xfrm rot="-335080">
            <a:off x="6727376" y="336923"/>
            <a:ext cx="1976925" cy="581831"/>
            <a:chOff x="6810906" y="4238226"/>
            <a:chExt cx="1906717" cy="561174"/>
          </a:xfrm>
        </p:grpSpPr>
        <p:sp>
          <p:nvSpPr>
            <p:cNvPr id="1133" name="Google Shape;1133;p58"/>
            <p:cNvSpPr/>
            <p:nvPr/>
          </p:nvSpPr>
          <p:spPr>
            <a:xfrm rot="377041">
              <a:off x="6830060" y="4243553"/>
              <a:ext cx="116898" cy="356396"/>
            </a:xfrm>
            <a:custGeom>
              <a:avLst/>
              <a:gdLst/>
              <a:ahLst/>
              <a:cxnLst/>
              <a:rect l="l" t="t" r="r" b="b"/>
              <a:pathLst>
                <a:path w="3403" h="10375" extrusionOk="0">
                  <a:moveTo>
                    <a:pt x="3133" y="0"/>
                  </a:moveTo>
                  <a:cubicBezTo>
                    <a:pt x="2903" y="0"/>
                    <a:pt x="2231" y="26"/>
                    <a:pt x="1969" y="434"/>
                  </a:cubicBezTo>
                  <a:cubicBezTo>
                    <a:pt x="1802" y="668"/>
                    <a:pt x="1802" y="1001"/>
                    <a:pt x="1935" y="1268"/>
                  </a:cubicBezTo>
                  <a:cubicBezTo>
                    <a:pt x="2102" y="1668"/>
                    <a:pt x="2669" y="3136"/>
                    <a:pt x="1935" y="3603"/>
                  </a:cubicBezTo>
                  <a:cubicBezTo>
                    <a:pt x="1201" y="4070"/>
                    <a:pt x="101" y="4737"/>
                    <a:pt x="101" y="4737"/>
                  </a:cubicBezTo>
                  <a:cubicBezTo>
                    <a:pt x="34" y="4771"/>
                    <a:pt x="0" y="4871"/>
                    <a:pt x="0" y="4937"/>
                  </a:cubicBezTo>
                  <a:cubicBezTo>
                    <a:pt x="0" y="5038"/>
                    <a:pt x="34" y="5104"/>
                    <a:pt x="134" y="5138"/>
                  </a:cubicBezTo>
                  <a:cubicBezTo>
                    <a:pt x="868" y="5471"/>
                    <a:pt x="1435" y="6172"/>
                    <a:pt x="1668" y="6972"/>
                  </a:cubicBezTo>
                  <a:cubicBezTo>
                    <a:pt x="1902" y="8273"/>
                    <a:pt x="1001" y="9974"/>
                    <a:pt x="968" y="9974"/>
                  </a:cubicBezTo>
                  <a:cubicBezTo>
                    <a:pt x="934" y="10041"/>
                    <a:pt x="934" y="10108"/>
                    <a:pt x="968" y="10175"/>
                  </a:cubicBezTo>
                  <a:cubicBezTo>
                    <a:pt x="1035" y="10241"/>
                    <a:pt x="1101" y="10275"/>
                    <a:pt x="1168" y="10308"/>
                  </a:cubicBezTo>
                  <a:lnTo>
                    <a:pt x="2903" y="10375"/>
                  </a:lnTo>
                  <a:cubicBezTo>
                    <a:pt x="3036" y="10375"/>
                    <a:pt x="3103" y="10308"/>
                    <a:pt x="3136" y="10175"/>
                  </a:cubicBezTo>
                  <a:cubicBezTo>
                    <a:pt x="3136" y="10074"/>
                    <a:pt x="3036" y="9941"/>
                    <a:pt x="2903" y="9941"/>
                  </a:cubicBezTo>
                  <a:lnTo>
                    <a:pt x="1502" y="9874"/>
                  </a:lnTo>
                  <a:cubicBezTo>
                    <a:pt x="1768" y="9307"/>
                    <a:pt x="2269" y="8006"/>
                    <a:pt x="2069" y="6906"/>
                  </a:cubicBezTo>
                  <a:cubicBezTo>
                    <a:pt x="1868" y="6072"/>
                    <a:pt x="1368" y="5338"/>
                    <a:pt x="634" y="4904"/>
                  </a:cubicBezTo>
                  <a:lnTo>
                    <a:pt x="2135" y="3970"/>
                  </a:lnTo>
                  <a:cubicBezTo>
                    <a:pt x="2836" y="3570"/>
                    <a:pt x="2903" y="2502"/>
                    <a:pt x="2335" y="1068"/>
                  </a:cubicBezTo>
                  <a:cubicBezTo>
                    <a:pt x="2235" y="968"/>
                    <a:pt x="2235" y="801"/>
                    <a:pt x="2335" y="668"/>
                  </a:cubicBezTo>
                  <a:cubicBezTo>
                    <a:pt x="2469" y="434"/>
                    <a:pt x="3003" y="434"/>
                    <a:pt x="3169" y="434"/>
                  </a:cubicBezTo>
                  <a:cubicBezTo>
                    <a:pt x="3269" y="434"/>
                    <a:pt x="3370" y="334"/>
                    <a:pt x="3370" y="234"/>
                  </a:cubicBezTo>
                  <a:cubicBezTo>
                    <a:pt x="3403" y="101"/>
                    <a:pt x="3303" y="1"/>
                    <a:pt x="3203" y="1"/>
                  </a:cubicBezTo>
                  <a:cubicBezTo>
                    <a:pt x="3190" y="1"/>
                    <a:pt x="3166" y="0"/>
                    <a:pt x="3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8"/>
            <p:cNvSpPr/>
            <p:nvPr/>
          </p:nvSpPr>
          <p:spPr>
            <a:xfrm rot="377041">
              <a:off x="7187069" y="4297295"/>
              <a:ext cx="101096" cy="334686"/>
            </a:xfrm>
            <a:custGeom>
              <a:avLst/>
              <a:gdLst/>
              <a:ahLst/>
              <a:cxnLst/>
              <a:rect l="l" t="t" r="r" b="b"/>
              <a:pathLst>
                <a:path w="2943" h="9743" extrusionOk="0">
                  <a:moveTo>
                    <a:pt x="1703" y="1"/>
                  </a:moveTo>
                  <a:cubicBezTo>
                    <a:pt x="1125" y="1"/>
                    <a:pt x="385" y="355"/>
                    <a:pt x="207" y="456"/>
                  </a:cubicBezTo>
                  <a:cubicBezTo>
                    <a:pt x="1" y="574"/>
                    <a:pt x="132" y="874"/>
                    <a:pt x="327" y="874"/>
                  </a:cubicBezTo>
                  <a:cubicBezTo>
                    <a:pt x="353" y="874"/>
                    <a:pt x="379" y="868"/>
                    <a:pt x="407" y="857"/>
                  </a:cubicBezTo>
                  <a:cubicBezTo>
                    <a:pt x="773" y="647"/>
                    <a:pt x="1365" y="438"/>
                    <a:pt x="1716" y="438"/>
                  </a:cubicBezTo>
                  <a:cubicBezTo>
                    <a:pt x="1813" y="438"/>
                    <a:pt x="1891" y="454"/>
                    <a:pt x="1941" y="490"/>
                  </a:cubicBezTo>
                  <a:cubicBezTo>
                    <a:pt x="1941" y="490"/>
                    <a:pt x="2008" y="523"/>
                    <a:pt x="2008" y="656"/>
                  </a:cubicBezTo>
                  <a:cubicBezTo>
                    <a:pt x="2008" y="990"/>
                    <a:pt x="1608" y="1557"/>
                    <a:pt x="1207" y="2057"/>
                  </a:cubicBezTo>
                  <a:cubicBezTo>
                    <a:pt x="640" y="2791"/>
                    <a:pt x="73" y="3558"/>
                    <a:pt x="607" y="4025"/>
                  </a:cubicBezTo>
                  <a:cubicBezTo>
                    <a:pt x="950" y="4339"/>
                    <a:pt x="1390" y="4507"/>
                    <a:pt x="1823" y="4507"/>
                  </a:cubicBezTo>
                  <a:cubicBezTo>
                    <a:pt x="1896" y="4507"/>
                    <a:pt x="1969" y="4502"/>
                    <a:pt x="2041" y="4492"/>
                  </a:cubicBezTo>
                  <a:lnTo>
                    <a:pt x="2041" y="4492"/>
                  </a:lnTo>
                  <a:cubicBezTo>
                    <a:pt x="2208" y="6094"/>
                    <a:pt x="2275" y="8562"/>
                    <a:pt x="1674" y="8929"/>
                  </a:cubicBezTo>
                  <a:cubicBezTo>
                    <a:pt x="1182" y="9257"/>
                    <a:pt x="853" y="9321"/>
                    <a:pt x="674" y="9321"/>
                  </a:cubicBezTo>
                  <a:cubicBezTo>
                    <a:pt x="561" y="9321"/>
                    <a:pt x="507" y="9296"/>
                    <a:pt x="507" y="9296"/>
                  </a:cubicBezTo>
                  <a:cubicBezTo>
                    <a:pt x="470" y="9274"/>
                    <a:pt x="433" y="9265"/>
                    <a:pt x="399" y="9265"/>
                  </a:cubicBezTo>
                  <a:cubicBezTo>
                    <a:pt x="220" y="9265"/>
                    <a:pt x="111" y="9523"/>
                    <a:pt x="307" y="9663"/>
                  </a:cubicBezTo>
                  <a:cubicBezTo>
                    <a:pt x="380" y="9712"/>
                    <a:pt x="471" y="9743"/>
                    <a:pt x="567" y="9743"/>
                  </a:cubicBezTo>
                  <a:cubicBezTo>
                    <a:pt x="602" y="9743"/>
                    <a:pt x="638" y="9738"/>
                    <a:pt x="674" y="9730"/>
                  </a:cubicBezTo>
                  <a:cubicBezTo>
                    <a:pt x="1141" y="9730"/>
                    <a:pt x="1541" y="9563"/>
                    <a:pt x="1908" y="9329"/>
                  </a:cubicBezTo>
                  <a:cubicBezTo>
                    <a:pt x="2942" y="8662"/>
                    <a:pt x="2542" y="4959"/>
                    <a:pt x="2442" y="4226"/>
                  </a:cubicBezTo>
                  <a:cubicBezTo>
                    <a:pt x="2442" y="4159"/>
                    <a:pt x="2408" y="4092"/>
                    <a:pt x="2342" y="4059"/>
                  </a:cubicBezTo>
                  <a:cubicBezTo>
                    <a:pt x="2318" y="4035"/>
                    <a:pt x="2278" y="4012"/>
                    <a:pt x="2233" y="4012"/>
                  </a:cubicBezTo>
                  <a:cubicBezTo>
                    <a:pt x="2214" y="4012"/>
                    <a:pt x="2194" y="4016"/>
                    <a:pt x="2175" y="4025"/>
                  </a:cubicBezTo>
                  <a:cubicBezTo>
                    <a:pt x="2058" y="4050"/>
                    <a:pt x="1941" y="4063"/>
                    <a:pt x="1827" y="4063"/>
                  </a:cubicBezTo>
                  <a:cubicBezTo>
                    <a:pt x="1483" y="4063"/>
                    <a:pt x="1157" y="3950"/>
                    <a:pt x="907" y="3725"/>
                  </a:cubicBezTo>
                  <a:cubicBezTo>
                    <a:pt x="640" y="3525"/>
                    <a:pt x="1174" y="2825"/>
                    <a:pt x="1574" y="2324"/>
                  </a:cubicBezTo>
                  <a:cubicBezTo>
                    <a:pt x="2008" y="1724"/>
                    <a:pt x="2442" y="1157"/>
                    <a:pt x="2442" y="656"/>
                  </a:cubicBezTo>
                  <a:cubicBezTo>
                    <a:pt x="2475" y="423"/>
                    <a:pt x="2375" y="223"/>
                    <a:pt x="2175" y="123"/>
                  </a:cubicBezTo>
                  <a:cubicBezTo>
                    <a:pt x="2048" y="35"/>
                    <a:pt x="1883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8"/>
            <p:cNvSpPr/>
            <p:nvPr/>
          </p:nvSpPr>
          <p:spPr>
            <a:xfrm rot="377041">
              <a:off x="6955906" y="4378498"/>
              <a:ext cx="136375" cy="147093"/>
            </a:xfrm>
            <a:custGeom>
              <a:avLst/>
              <a:gdLst/>
              <a:ahLst/>
              <a:cxnLst/>
              <a:rect l="l" t="t" r="r" b="b"/>
              <a:pathLst>
                <a:path w="3970" h="4282" extrusionOk="0">
                  <a:moveTo>
                    <a:pt x="3128" y="0"/>
                  </a:moveTo>
                  <a:cubicBezTo>
                    <a:pt x="3043" y="0"/>
                    <a:pt x="2954" y="44"/>
                    <a:pt x="2903" y="146"/>
                  </a:cubicBezTo>
                  <a:cubicBezTo>
                    <a:pt x="2702" y="679"/>
                    <a:pt x="2402" y="1313"/>
                    <a:pt x="2102" y="1880"/>
                  </a:cubicBezTo>
                  <a:cubicBezTo>
                    <a:pt x="1802" y="1180"/>
                    <a:pt x="1568" y="512"/>
                    <a:pt x="1568" y="479"/>
                  </a:cubicBezTo>
                  <a:cubicBezTo>
                    <a:pt x="1541" y="397"/>
                    <a:pt x="1446" y="337"/>
                    <a:pt x="1357" y="337"/>
                  </a:cubicBezTo>
                  <a:cubicBezTo>
                    <a:pt x="1338" y="337"/>
                    <a:pt x="1319" y="340"/>
                    <a:pt x="1301" y="346"/>
                  </a:cubicBezTo>
                  <a:cubicBezTo>
                    <a:pt x="1168" y="412"/>
                    <a:pt x="1135" y="546"/>
                    <a:pt x="1168" y="646"/>
                  </a:cubicBezTo>
                  <a:cubicBezTo>
                    <a:pt x="1168" y="713"/>
                    <a:pt x="1502" y="1547"/>
                    <a:pt x="1835" y="2414"/>
                  </a:cubicBezTo>
                  <a:cubicBezTo>
                    <a:pt x="1668" y="2881"/>
                    <a:pt x="1368" y="3314"/>
                    <a:pt x="1001" y="3715"/>
                  </a:cubicBezTo>
                  <a:cubicBezTo>
                    <a:pt x="968" y="3748"/>
                    <a:pt x="868" y="3748"/>
                    <a:pt x="801" y="3748"/>
                  </a:cubicBezTo>
                  <a:cubicBezTo>
                    <a:pt x="601" y="3648"/>
                    <a:pt x="501" y="3314"/>
                    <a:pt x="467" y="3214"/>
                  </a:cubicBezTo>
                  <a:cubicBezTo>
                    <a:pt x="440" y="3132"/>
                    <a:pt x="345" y="3072"/>
                    <a:pt x="256" y="3072"/>
                  </a:cubicBezTo>
                  <a:cubicBezTo>
                    <a:pt x="237" y="3072"/>
                    <a:pt x="218" y="3075"/>
                    <a:pt x="201" y="3081"/>
                  </a:cubicBezTo>
                  <a:cubicBezTo>
                    <a:pt x="67" y="3081"/>
                    <a:pt x="0" y="3214"/>
                    <a:pt x="34" y="3348"/>
                  </a:cubicBezTo>
                  <a:cubicBezTo>
                    <a:pt x="134" y="3681"/>
                    <a:pt x="334" y="3948"/>
                    <a:pt x="634" y="4148"/>
                  </a:cubicBezTo>
                  <a:cubicBezTo>
                    <a:pt x="701" y="4148"/>
                    <a:pt x="801" y="4182"/>
                    <a:pt x="868" y="4182"/>
                  </a:cubicBezTo>
                  <a:cubicBezTo>
                    <a:pt x="1001" y="4182"/>
                    <a:pt x="1135" y="4148"/>
                    <a:pt x="1235" y="4082"/>
                  </a:cubicBezTo>
                  <a:cubicBezTo>
                    <a:pt x="1602" y="3748"/>
                    <a:pt x="1902" y="3348"/>
                    <a:pt x="2102" y="2914"/>
                  </a:cubicBezTo>
                  <a:cubicBezTo>
                    <a:pt x="2235" y="3248"/>
                    <a:pt x="2402" y="3615"/>
                    <a:pt x="2602" y="3915"/>
                  </a:cubicBezTo>
                  <a:cubicBezTo>
                    <a:pt x="2736" y="4115"/>
                    <a:pt x="2936" y="4248"/>
                    <a:pt x="3169" y="4282"/>
                  </a:cubicBezTo>
                  <a:cubicBezTo>
                    <a:pt x="3470" y="4248"/>
                    <a:pt x="3736" y="4082"/>
                    <a:pt x="3903" y="3848"/>
                  </a:cubicBezTo>
                  <a:cubicBezTo>
                    <a:pt x="3970" y="3748"/>
                    <a:pt x="3970" y="3615"/>
                    <a:pt x="3870" y="3548"/>
                  </a:cubicBezTo>
                  <a:cubicBezTo>
                    <a:pt x="3828" y="3506"/>
                    <a:pt x="3780" y="3488"/>
                    <a:pt x="3734" y="3488"/>
                  </a:cubicBezTo>
                  <a:cubicBezTo>
                    <a:pt x="3670" y="3488"/>
                    <a:pt x="3608" y="3523"/>
                    <a:pt x="3570" y="3581"/>
                  </a:cubicBezTo>
                  <a:cubicBezTo>
                    <a:pt x="3470" y="3715"/>
                    <a:pt x="3336" y="3815"/>
                    <a:pt x="3169" y="3848"/>
                  </a:cubicBezTo>
                  <a:cubicBezTo>
                    <a:pt x="3103" y="3848"/>
                    <a:pt x="3003" y="3781"/>
                    <a:pt x="2936" y="3681"/>
                  </a:cubicBezTo>
                  <a:cubicBezTo>
                    <a:pt x="2702" y="3281"/>
                    <a:pt x="2502" y="2847"/>
                    <a:pt x="2335" y="2414"/>
                  </a:cubicBezTo>
                  <a:cubicBezTo>
                    <a:pt x="2769" y="1547"/>
                    <a:pt x="3203" y="613"/>
                    <a:pt x="3303" y="312"/>
                  </a:cubicBezTo>
                  <a:cubicBezTo>
                    <a:pt x="3370" y="179"/>
                    <a:pt x="3303" y="79"/>
                    <a:pt x="3203" y="12"/>
                  </a:cubicBezTo>
                  <a:cubicBezTo>
                    <a:pt x="3179" y="4"/>
                    <a:pt x="3154" y="0"/>
                    <a:pt x="3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8"/>
            <p:cNvSpPr/>
            <p:nvPr/>
          </p:nvSpPr>
          <p:spPr>
            <a:xfrm rot="377041">
              <a:off x="7101601" y="4520908"/>
              <a:ext cx="80245" cy="123768"/>
            </a:xfrm>
            <a:custGeom>
              <a:avLst/>
              <a:gdLst/>
              <a:ahLst/>
              <a:cxnLst/>
              <a:rect l="l" t="t" r="r" b="b"/>
              <a:pathLst>
                <a:path w="2336" h="3603" extrusionOk="0">
                  <a:moveTo>
                    <a:pt x="1855" y="0"/>
                  </a:moveTo>
                  <a:cubicBezTo>
                    <a:pt x="1714" y="0"/>
                    <a:pt x="1372" y="31"/>
                    <a:pt x="467" y="2068"/>
                  </a:cubicBezTo>
                  <a:lnTo>
                    <a:pt x="500" y="334"/>
                  </a:lnTo>
                  <a:cubicBezTo>
                    <a:pt x="500" y="200"/>
                    <a:pt x="434" y="100"/>
                    <a:pt x="300" y="100"/>
                  </a:cubicBezTo>
                  <a:cubicBezTo>
                    <a:pt x="167" y="100"/>
                    <a:pt x="100" y="200"/>
                    <a:pt x="67" y="300"/>
                  </a:cubicBezTo>
                  <a:lnTo>
                    <a:pt x="0" y="3202"/>
                  </a:lnTo>
                  <a:cubicBezTo>
                    <a:pt x="0" y="3302"/>
                    <a:pt x="67" y="3403"/>
                    <a:pt x="167" y="3403"/>
                  </a:cubicBezTo>
                  <a:cubicBezTo>
                    <a:pt x="185" y="3408"/>
                    <a:pt x="202" y="3411"/>
                    <a:pt x="220" y="3411"/>
                  </a:cubicBezTo>
                  <a:cubicBezTo>
                    <a:pt x="300" y="3411"/>
                    <a:pt x="373" y="3351"/>
                    <a:pt x="400" y="3269"/>
                  </a:cubicBezTo>
                  <a:cubicBezTo>
                    <a:pt x="767" y="2335"/>
                    <a:pt x="1234" y="1401"/>
                    <a:pt x="1768" y="567"/>
                  </a:cubicBezTo>
                  <a:lnTo>
                    <a:pt x="1768" y="567"/>
                  </a:lnTo>
                  <a:cubicBezTo>
                    <a:pt x="1768" y="1468"/>
                    <a:pt x="1701" y="2402"/>
                    <a:pt x="1468" y="3336"/>
                  </a:cubicBezTo>
                  <a:cubicBezTo>
                    <a:pt x="1468" y="3436"/>
                    <a:pt x="1535" y="3569"/>
                    <a:pt x="1635" y="3603"/>
                  </a:cubicBezTo>
                  <a:lnTo>
                    <a:pt x="1701" y="3603"/>
                  </a:lnTo>
                  <a:cubicBezTo>
                    <a:pt x="1801" y="3603"/>
                    <a:pt x="1868" y="3503"/>
                    <a:pt x="1901" y="3436"/>
                  </a:cubicBezTo>
                  <a:cubicBezTo>
                    <a:pt x="1935" y="3336"/>
                    <a:pt x="2335" y="1434"/>
                    <a:pt x="2168" y="367"/>
                  </a:cubicBezTo>
                  <a:cubicBezTo>
                    <a:pt x="2135" y="67"/>
                    <a:pt x="1968" y="33"/>
                    <a:pt x="1868" y="0"/>
                  </a:cubicBezTo>
                  <a:cubicBezTo>
                    <a:pt x="1864" y="0"/>
                    <a:pt x="1860" y="0"/>
                    <a:pt x="1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8"/>
            <p:cNvSpPr/>
            <p:nvPr/>
          </p:nvSpPr>
          <p:spPr>
            <a:xfrm rot="377041">
              <a:off x="7310491" y="4437469"/>
              <a:ext cx="83680" cy="77222"/>
            </a:xfrm>
            <a:custGeom>
              <a:avLst/>
              <a:gdLst/>
              <a:ahLst/>
              <a:cxnLst/>
              <a:rect l="l" t="t" r="r" b="b"/>
              <a:pathLst>
                <a:path w="2436" h="2248" extrusionOk="0">
                  <a:moveTo>
                    <a:pt x="1410" y="0"/>
                  </a:moveTo>
                  <a:cubicBezTo>
                    <a:pt x="1335" y="0"/>
                    <a:pt x="1263" y="45"/>
                    <a:pt x="1234" y="146"/>
                  </a:cubicBezTo>
                  <a:lnTo>
                    <a:pt x="1134" y="713"/>
                  </a:lnTo>
                  <a:lnTo>
                    <a:pt x="234" y="646"/>
                  </a:lnTo>
                  <a:cubicBezTo>
                    <a:pt x="100" y="646"/>
                    <a:pt x="0" y="713"/>
                    <a:pt x="0" y="846"/>
                  </a:cubicBezTo>
                  <a:cubicBezTo>
                    <a:pt x="0" y="980"/>
                    <a:pt x="67" y="1080"/>
                    <a:pt x="200" y="1080"/>
                  </a:cubicBezTo>
                  <a:lnTo>
                    <a:pt x="1068" y="1146"/>
                  </a:lnTo>
                  <a:lnTo>
                    <a:pt x="968" y="1980"/>
                  </a:lnTo>
                  <a:cubicBezTo>
                    <a:pt x="934" y="2114"/>
                    <a:pt x="1034" y="2214"/>
                    <a:pt x="1134" y="2247"/>
                  </a:cubicBezTo>
                  <a:lnTo>
                    <a:pt x="1168" y="2247"/>
                  </a:lnTo>
                  <a:cubicBezTo>
                    <a:pt x="1268" y="2247"/>
                    <a:pt x="1368" y="2147"/>
                    <a:pt x="1368" y="2047"/>
                  </a:cubicBezTo>
                  <a:lnTo>
                    <a:pt x="1501" y="1213"/>
                  </a:lnTo>
                  <a:lnTo>
                    <a:pt x="2202" y="1280"/>
                  </a:lnTo>
                  <a:cubicBezTo>
                    <a:pt x="2302" y="1280"/>
                    <a:pt x="2402" y="1180"/>
                    <a:pt x="2402" y="1080"/>
                  </a:cubicBezTo>
                  <a:cubicBezTo>
                    <a:pt x="2435" y="946"/>
                    <a:pt x="2369" y="846"/>
                    <a:pt x="2235" y="813"/>
                  </a:cubicBezTo>
                  <a:lnTo>
                    <a:pt x="1568" y="779"/>
                  </a:lnTo>
                  <a:lnTo>
                    <a:pt x="1635" y="212"/>
                  </a:lnTo>
                  <a:cubicBezTo>
                    <a:pt x="1616" y="79"/>
                    <a:pt x="1510" y="0"/>
                    <a:pt x="1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8"/>
            <p:cNvSpPr/>
            <p:nvPr/>
          </p:nvSpPr>
          <p:spPr>
            <a:xfrm rot="377041">
              <a:off x="7402883" y="4324791"/>
              <a:ext cx="82169" cy="361823"/>
            </a:xfrm>
            <a:custGeom>
              <a:avLst/>
              <a:gdLst/>
              <a:ahLst/>
              <a:cxnLst/>
              <a:rect l="l" t="t" r="r" b="b"/>
              <a:pathLst>
                <a:path w="2392" h="10533" extrusionOk="0">
                  <a:moveTo>
                    <a:pt x="1221" y="1"/>
                  </a:moveTo>
                  <a:cubicBezTo>
                    <a:pt x="1104" y="1"/>
                    <a:pt x="994" y="25"/>
                    <a:pt x="901" y="87"/>
                  </a:cubicBezTo>
                  <a:cubicBezTo>
                    <a:pt x="668" y="254"/>
                    <a:pt x="568" y="520"/>
                    <a:pt x="635" y="787"/>
                  </a:cubicBezTo>
                  <a:cubicBezTo>
                    <a:pt x="668" y="1154"/>
                    <a:pt x="735" y="1521"/>
                    <a:pt x="901" y="1855"/>
                  </a:cubicBezTo>
                  <a:cubicBezTo>
                    <a:pt x="1068" y="2355"/>
                    <a:pt x="1202" y="2722"/>
                    <a:pt x="901" y="3189"/>
                  </a:cubicBezTo>
                  <a:cubicBezTo>
                    <a:pt x="501" y="3889"/>
                    <a:pt x="201" y="3956"/>
                    <a:pt x="234" y="3956"/>
                  </a:cubicBezTo>
                  <a:cubicBezTo>
                    <a:pt x="134" y="3956"/>
                    <a:pt x="68" y="4023"/>
                    <a:pt x="34" y="4090"/>
                  </a:cubicBezTo>
                  <a:cubicBezTo>
                    <a:pt x="1" y="4156"/>
                    <a:pt x="1" y="4256"/>
                    <a:pt x="68" y="4323"/>
                  </a:cubicBezTo>
                  <a:cubicBezTo>
                    <a:pt x="501" y="4823"/>
                    <a:pt x="701" y="5491"/>
                    <a:pt x="635" y="6158"/>
                  </a:cubicBezTo>
                  <a:cubicBezTo>
                    <a:pt x="501" y="6858"/>
                    <a:pt x="268" y="9794"/>
                    <a:pt x="801" y="10194"/>
                  </a:cubicBezTo>
                  <a:cubicBezTo>
                    <a:pt x="1168" y="10427"/>
                    <a:pt x="1569" y="10528"/>
                    <a:pt x="1969" y="10528"/>
                  </a:cubicBezTo>
                  <a:cubicBezTo>
                    <a:pt x="1984" y="10531"/>
                    <a:pt x="1998" y="10533"/>
                    <a:pt x="2011" y="10533"/>
                  </a:cubicBezTo>
                  <a:cubicBezTo>
                    <a:pt x="2222" y="10533"/>
                    <a:pt x="2222" y="10088"/>
                    <a:pt x="2011" y="10088"/>
                  </a:cubicBezTo>
                  <a:cubicBezTo>
                    <a:pt x="1998" y="10088"/>
                    <a:pt x="1984" y="10090"/>
                    <a:pt x="1969" y="10094"/>
                  </a:cubicBezTo>
                  <a:cubicBezTo>
                    <a:pt x="1669" y="10094"/>
                    <a:pt x="1335" y="10027"/>
                    <a:pt x="1068" y="9894"/>
                  </a:cubicBezTo>
                  <a:cubicBezTo>
                    <a:pt x="868" y="9660"/>
                    <a:pt x="835" y="7559"/>
                    <a:pt x="1068" y="6224"/>
                  </a:cubicBezTo>
                  <a:cubicBezTo>
                    <a:pt x="1135" y="5557"/>
                    <a:pt x="968" y="4857"/>
                    <a:pt x="568" y="4290"/>
                  </a:cubicBezTo>
                  <a:cubicBezTo>
                    <a:pt x="868" y="4056"/>
                    <a:pt x="1102" y="3789"/>
                    <a:pt x="1302" y="3456"/>
                  </a:cubicBezTo>
                  <a:cubicBezTo>
                    <a:pt x="1669" y="2789"/>
                    <a:pt x="1502" y="2255"/>
                    <a:pt x="1302" y="1755"/>
                  </a:cubicBezTo>
                  <a:cubicBezTo>
                    <a:pt x="1168" y="1421"/>
                    <a:pt x="1102" y="1121"/>
                    <a:pt x="1068" y="787"/>
                  </a:cubicBezTo>
                  <a:cubicBezTo>
                    <a:pt x="1068" y="721"/>
                    <a:pt x="1068" y="554"/>
                    <a:pt x="1102" y="487"/>
                  </a:cubicBezTo>
                  <a:cubicBezTo>
                    <a:pt x="1128" y="477"/>
                    <a:pt x="1161" y="472"/>
                    <a:pt x="1198" y="472"/>
                  </a:cubicBezTo>
                  <a:cubicBezTo>
                    <a:pt x="1400" y="472"/>
                    <a:pt x="1739" y="608"/>
                    <a:pt x="1936" y="721"/>
                  </a:cubicBezTo>
                  <a:cubicBezTo>
                    <a:pt x="1980" y="748"/>
                    <a:pt x="2024" y="761"/>
                    <a:pt x="2065" y="761"/>
                  </a:cubicBezTo>
                  <a:cubicBezTo>
                    <a:pt x="2267" y="761"/>
                    <a:pt x="2391" y="465"/>
                    <a:pt x="2169" y="354"/>
                  </a:cubicBezTo>
                  <a:lnTo>
                    <a:pt x="2169" y="320"/>
                  </a:lnTo>
                  <a:cubicBezTo>
                    <a:pt x="2066" y="269"/>
                    <a:pt x="1609" y="1"/>
                    <a:pt x="1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8"/>
            <p:cNvSpPr/>
            <p:nvPr/>
          </p:nvSpPr>
          <p:spPr>
            <a:xfrm rot="377041">
              <a:off x="7490412" y="4418975"/>
              <a:ext cx="126070" cy="240803"/>
            </a:xfrm>
            <a:custGeom>
              <a:avLst/>
              <a:gdLst/>
              <a:ahLst/>
              <a:cxnLst/>
              <a:rect l="l" t="t" r="r" b="b"/>
              <a:pathLst>
                <a:path w="3670" h="7010" extrusionOk="0">
                  <a:moveTo>
                    <a:pt x="2335" y="4405"/>
                  </a:moveTo>
                  <a:lnTo>
                    <a:pt x="2335" y="4405"/>
                  </a:lnTo>
                  <a:cubicBezTo>
                    <a:pt x="2302" y="4738"/>
                    <a:pt x="2302" y="5038"/>
                    <a:pt x="2302" y="5305"/>
                  </a:cubicBezTo>
                  <a:lnTo>
                    <a:pt x="2268" y="5305"/>
                  </a:lnTo>
                  <a:cubicBezTo>
                    <a:pt x="2235" y="6306"/>
                    <a:pt x="2202" y="6506"/>
                    <a:pt x="1501" y="6539"/>
                  </a:cubicBezTo>
                  <a:cubicBezTo>
                    <a:pt x="1450" y="6543"/>
                    <a:pt x="1401" y="6544"/>
                    <a:pt x="1353" y="6544"/>
                  </a:cubicBezTo>
                  <a:cubicBezTo>
                    <a:pt x="935" y="6544"/>
                    <a:pt x="654" y="6415"/>
                    <a:pt x="534" y="6206"/>
                  </a:cubicBezTo>
                  <a:cubicBezTo>
                    <a:pt x="467" y="5906"/>
                    <a:pt x="567" y="5605"/>
                    <a:pt x="801" y="5439"/>
                  </a:cubicBezTo>
                  <a:cubicBezTo>
                    <a:pt x="1268" y="5038"/>
                    <a:pt x="1768" y="4671"/>
                    <a:pt x="2335" y="4405"/>
                  </a:cubicBezTo>
                  <a:close/>
                  <a:moveTo>
                    <a:pt x="3423" y="0"/>
                  </a:moveTo>
                  <a:cubicBezTo>
                    <a:pt x="3354" y="0"/>
                    <a:pt x="3291" y="37"/>
                    <a:pt x="3269" y="101"/>
                  </a:cubicBezTo>
                  <a:cubicBezTo>
                    <a:pt x="2661" y="1221"/>
                    <a:pt x="1778" y="2309"/>
                    <a:pt x="1383" y="2309"/>
                  </a:cubicBezTo>
                  <a:cubicBezTo>
                    <a:pt x="1366" y="2309"/>
                    <a:pt x="1350" y="2307"/>
                    <a:pt x="1334" y="2303"/>
                  </a:cubicBezTo>
                  <a:cubicBezTo>
                    <a:pt x="1234" y="2270"/>
                    <a:pt x="1201" y="2203"/>
                    <a:pt x="1168" y="2136"/>
                  </a:cubicBezTo>
                  <a:cubicBezTo>
                    <a:pt x="1001" y="1803"/>
                    <a:pt x="1201" y="1035"/>
                    <a:pt x="1368" y="635"/>
                  </a:cubicBezTo>
                  <a:cubicBezTo>
                    <a:pt x="1401" y="535"/>
                    <a:pt x="1368" y="402"/>
                    <a:pt x="1268" y="368"/>
                  </a:cubicBezTo>
                  <a:cubicBezTo>
                    <a:pt x="1234" y="360"/>
                    <a:pt x="1203" y="356"/>
                    <a:pt x="1174" y="356"/>
                  </a:cubicBezTo>
                  <a:cubicBezTo>
                    <a:pt x="1086" y="356"/>
                    <a:pt x="1017" y="393"/>
                    <a:pt x="967" y="468"/>
                  </a:cubicBezTo>
                  <a:cubicBezTo>
                    <a:pt x="934" y="602"/>
                    <a:pt x="467" y="1669"/>
                    <a:pt x="767" y="2303"/>
                  </a:cubicBezTo>
                  <a:cubicBezTo>
                    <a:pt x="834" y="2503"/>
                    <a:pt x="1001" y="2637"/>
                    <a:pt x="1168" y="2703"/>
                  </a:cubicBezTo>
                  <a:cubicBezTo>
                    <a:pt x="1226" y="2722"/>
                    <a:pt x="1286" y="2730"/>
                    <a:pt x="1346" y="2730"/>
                  </a:cubicBezTo>
                  <a:cubicBezTo>
                    <a:pt x="1839" y="2730"/>
                    <a:pt x="2390" y="2159"/>
                    <a:pt x="2835" y="1536"/>
                  </a:cubicBezTo>
                  <a:lnTo>
                    <a:pt x="2835" y="1536"/>
                  </a:lnTo>
                  <a:cubicBezTo>
                    <a:pt x="2635" y="2336"/>
                    <a:pt x="2502" y="3104"/>
                    <a:pt x="2368" y="3904"/>
                  </a:cubicBezTo>
                  <a:cubicBezTo>
                    <a:pt x="1701" y="4238"/>
                    <a:pt x="1067" y="4638"/>
                    <a:pt x="500" y="5138"/>
                  </a:cubicBezTo>
                  <a:cubicBezTo>
                    <a:pt x="133" y="5439"/>
                    <a:pt x="0" y="5939"/>
                    <a:pt x="133" y="6373"/>
                  </a:cubicBezTo>
                  <a:cubicBezTo>
                    <a:pt x="384" y="6779"/>
                    <a:pt x="809" y="7010"/>
                    <a:pt x="1274" y="7010"/>
                  </a:cubicBezTo>
                  <a:cubicBezTo>
                    <a:pt x="1305" y="7010"/>
                    <a:pt x="1336" y="7008"/>
                    <a:pt x="1368" y="7006"/>
                  </a:cubicBezTo>
                  <a:lnTo>
                    <a:pt x="1534" y="7006"/>
                  </a:lnTo>
                  <a:cubicBezTo>
                    <a:pt x="2669" y="6906"/>
                    <a:pt x="2669" y="6273"/>
                    <a:pt x="2702" y="5339"/>
                  </a:cubicBezTo>
                  <a:cubicBezTo>
                    <a:pt x="2702" y="5038"/>
                    <a:pt x="2735" y="4671"/>
                    <a:pt x="2769" y="4271"/>
                  </a:cubicBezTo>
                  <a:cubicBezTo>
                    <a:pt x="2769" y="4271"/>
                    <a:pt x="2769" y="4238"/>
                    <a:pt x="2769" y="4204"/>
                  </a:cubicBezTo>
                  <a:cubicBezTo>
                    <a:pt x="3102" y="4038"/>
                    <a:pt x="3336" y="3938"/>
                    <a:pt x="3336" y="3938"/>
                  </a:cubicBezTo>
                  <a:cubicBezTo>
                    <a:pt x="3603" y="3819"/>
                    <a:pt x="3474" y="3488"/>
                    <a:pt x="3253" y="3488"/>
                  </a:cubicBezTo>
                  <a:cubicBezTo>
                    <a:pt x="3226" y="3488"/>
                    <a:pt x="3198" y="3493"/>
                    <a:pt x="3169" y="3504"/>
                  </a:cubicBezTo>
                  <a:lnTo>
                    <a:pt x="2835" y="3671"/>
                  </a:lnTo>
                  <a:cubicBezTo>
                    <a:pt x="3036" y="2537"/>
                    <a:pt x="3302" y="1402"/>
                    <a:pt x="3636" y="268"/>
                  </a:cubicBezTo>
                  <a:cubicBezTo>
                    <a:pt x="3669" y="168"/>
                    <a:pt x="3636" y="68"/>
                    <a:pt x="3536" y="35"/>
                  </a:cubicBezTo>
                  <a:cubicBezTo>
                    <a:pt x="3500" y="11"/>
                    <a:pt x="3461" y="0"/>
                    <a:pt x="3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8"/>
            <p:cNvSpPr/>
            <p:nvPr/>
          </p:nvSpPr>
          <p:spPr>
            <a:xfrm rot="377041">
              <a:off x="7623839" y="4529639"/>
              <a:ext cx="97558" cy="85982"/>
            </a:xfrm>
            <a:custGeom>
              <a:avLst/>
              <a:gdLst/>
              <a:ahLst/>
              <a:cxnLst/>
              <a:rect l="l" t="t" r="r" b="b"/>
              <a:pathLst>
                <a:path w="2840" h="2503" extrusionOk="0">
                  <a:moveTo>
                    <a:pt x="1468" y="1"/>
                  </a:moveTo>
                  <a:cubicBezTo>
                    <a:pt x="1235" y="1"/>
                    <a:pt x="968" y="268"/>
                    <a:pt x="734" y="668"/>
                  </a:cubicBezTo>
                  <a:lnTo>
                    <a:pt x="801" y="301"/>
                  </a:lnTo>
                  <a:cubicBezTo>
                    <a:pt x="834" y="201"/>
                    <a:pt x="734" y="67"/>
                    <a:pt x="634" y="67"/>
                  </a:cubicBezTo>
                  <a:cubicBezTo>
                    <a:pt x="611" y="62"/>
                    <a:pt x="590" y="59"/>
                    <a:pt x="569" y="59"/>
                  </a:cubicBezTo>
                  <a:cubicBezTo>
                    <a:pt x="469" y="59"/>
                    <a:pt x="395" y="124"/>
                    <a:pt x="367" y="234"/>
                  </a:cubicBezTo>
                  <a:lnTo>
                    <a:pt x="34" y="2136"/>
                  </a:lnTo>
                  <a:cubicBezTo>
                    <a:pt x="1" y="2269"/>
                    <a:pt x="67" y="2369"/>
                    <a:pt x="201" y="2402"/>
                  </a:cubicBezTo>
                  <a:cubicBezTo>
                    <a:pt x="218" y="2408"/>
                    <a:pt x="236" y="2411"/>
                    <a:pt x="254" y="2411"/>
                  </a:cubicBezTo>
                  <a:cubicBezTo>
                    <a:pt x="334" y="2411"/>
                    <a:pt x="407" y="2351"/>
                    <a:pt x="434" y="2269"/>
                  </a:cubicBezTo>
                  <a:cubicBezTo>
                    <a:pt x="668" y="1602"/>
                    <a:pt x="1001" y="1001"/>
                    <a:pt x="1435" y="434"/>
                  </a:cubicBezTo>
                  <a:cubicBezTo>
                    <a:pt x="1568" y="835"/>
                    <a:pt x="1602" y="1235"/>
                    <a:pt x="1535" y="1635"/>
                  </a:cubicBezTo>
                  <a:cubicBezTo>
                    <a:pt x="1502" y="2069"/>
                    <a:pt x="1468" y="2302"/>
                    <a:pt x="1668" y="2436"/>
                  </a:cubicBezTo>
                  <a:cubicBezTo>
                    <a:pt x="1702" y="2503"/>
                    <a:pt x="1768" y="2503"/>
                    <a:pt x="1835" y="2503"/>
                  </a:cubicBezTo>
                  <a:cubicBezTo>
                    <a:pt x="1902" y="2503"/>
                    <a:pt x="1935" y="2503"/>
                    <a:pt x="2002" y="2469"/>
                  </a:cubicBezTo>
                  <a:cubicBezTo>
                    <a:pt x="2269" y="2369"/>
                    <a:pt x="2502" y="2202"/>
                    <a:pt x="2702" y="1969"/>
                  </a:cubicBezTo>
                  <a:cubicBezTo>
                    <a:pt x="2840" y="1786"/>
                    <a:pt x="2695" y="1603"/>
                    <a:pt x="2536" y="1603"/>
                  </a:cubicBezTo>
                  <a:cubicBezTo>
                    <a:pt x="2463" y="1603"/>
                    <a:pt x="2388" y="1641"/>
                    <a:pt x="2336" y="1735"/>
                  </a:cubicBezTo>
                  <a:lnTo>
                    <a:pt x="2369" y="1735"/>
                  </a:lnTo>
                  <a:cubicBezTo>
                    <a:pt x="2235" y="1835"/>
                    <a:pt x="2102" y="1969"/>
                    <a:pt x="1935" y="2036"/>
                  </a:cubicBezTo>
                  <a:cubicBezTo>
                    <a:pt x="1935" y="1935"/>
                    <a:pt x="1935" y="1802"/>
                    <a:pt x="1969" y="1702"/>
                  </a:cubicBezTo>
                  <a:cubicBezTo>
                    <a:pt x="2035" y="1202"/>
                    <a:pt x="2002" y="735"/>
                    <a:pt x="1835" y="268"/>
                  </a:cubicBezTo>
                  <a:cubicBezTo>
                    <a:pt x="1768" y="101"/>
                    <a:pt x="1635" y="1"/>
                    <a:pt x="1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8"/>
            <p:cNvSpPr/>
            <p:nvPr/>
          </p:nvSpPr>
          <p:spPr>
            <a:xfrm rot="377041">
              <a:off x="7740540" y="4366144"/>
              <a:ext cx="84848" cy="302464"/>
            </a:xfrm>
            <a:custGeom>
              <a:avLst/>
              <a:gdLst/>
              <a:ahLst/>
              <a:cxnLst/>
              <a:rect l="l" t="t" r="r" b="b"/>
              <a:pathLst>
                <a:path w="2470" h="8805" extrusionOk="0">
                  <a:moveTo>
                    <a:pt x="1701" y="1"/>
                  </a:moveTo>
                  <a:cubicBezTo>
                    <a:pt x="1350" y="1"/>
                    <a:pt x="923" y="331"/>
                    <a:pt x="735" y="465"/>
                  </a:cubicBezTo>
                  <a:cubicBezTo>
                    <a:pt x="578" y="622"/>
                    <a:pt x="708" y="860"/>
                    <a:pt x="883" y="860"/>
                  </a:cubicBezTo>
                  <a:cubicBezTo>
                    <a:pt x="932" y="860"/>
                    <a:pt x="984" y="842"/>
                    <a:pt x="1035" y="799"/>
                  </a:cubicBezTo>
                  <a:cubicBezTo>
                    <a:pt x="1235" y="599"/>
                    <a:pt x="1469" y="465"/>
                    <a:pt x="1735" y="365"/>
                  </a:cubicBezTo>
                  <a:cubicBezTo>
                    <a:pt x="1735" y="365"/>
                    <a:pt x="1769" y="432"/>
                    <a:pt x="1735" y="665"/>
                  </a:cubicBezTo>
                  <a:cubicBezTo>
                    <a:pt x="1635" y="1099"/>
                    <a:pt x="1502" y="1533"/>
                    <a:pt x="1302" y="1966"/>
                  </a:cubicBezTo>
                  <a:cubicBezTo>
                    <a:pt x="1002" y="2767"/>
                    <a:pt x="735" y="3467"/>
                    <a:pt x="1168" y="3834"/>
                  </a:cubicBezTo>
                  <a:cubicBezTo>
                    <a:pt x="1330" y="3972"/>
                    <a:pt x="1523" y="4047"/>
                    <a:pt x="1725" y="4047"/>
                  </a:cubicBezTo>
                  <a:cubicBezTo>
                    <a:pt x="1816" y="4047"/>
                    <a:pt x="1909" y="4032"/>
                    <a:pt x="2002" y="4001"/>
                  </a:cubicBezTo>
                  <a:lnTo>
                    <a:pt x="2002" y="4001"/>
                  </a:lnTo>
                  <a:cubicBezTo>
                    <a:pt x="1936" y="5202"/>
                    <a:pt x="1769" y="6369"/>
                    <a:pt x="1535" y="7537"/>
                  </a:cubicBezTo>
                  <a:cubicBezTo>
                    <a:pt x="1449" y="8025"/>
                    <a:pt x="1017" y="8365"/>
                    <a:pt x="537" y="8365"/>
                  </a:cubicBezTo>
                  <a:cubicBezTo>
                    <a:pt x="459" y="8365"/>
                    <a:pt x="380" y="8356"/>
                    <a:pt x="301" y="8337"/>
                  </a:cubicBezTo>
                  <a:cubicBezTo>
                    <a:pt x="283" y="8333"/>
                    <a:pt x="266" y="8331"/>
                    <a:pt x="249" y="8331"/>
                  </a:cubicBezTo>
                  <a:cubicBezTo>
                    <a:pt x="142" y="8331"/>
                    <a:pt x="63" y="8417"/>
                    <a:pt x="34" y="8504"/>
                  </a:cubicBezTo>
                  <a:cubicBezTo>
                    <a:pt x="1" y="8638"/>
                    <a:pt x="68" y="8738"/>
                    <a:pt x="201" y="8771"/>
                  </a:cubicBezTo>
                  <a:cubicBezTo>
                    <a:pt x="301" y="8804"/>
                    <a:pt x="401" y="8804"/>
                    <a:pt x="501" y="8804"/>
                  </a:cubicBezTo>
                  <a:cubicBezTo>
                    <a:pt x="1202" y="8804"/>
                    <a:pt x="1802" y="8337"/>
                    <a:pt x="1936" y="7670"/>
                  </a:cubicBezTo>
                  <a:cubicBezTo>
                    <a:pt x="2202" y="6303"/>
                    <a:pt x="2403" y="4968"/>
                    <a:pt x="2469" y="3601"/>
                  </a:cubicBezTo>
                  <a:cubicBezTo>
                    <a:pt x="2469" y="3534"/>
                    <a:pt x="2436" y="3467"/>
                    <a:pt x="2369" y="3434"/>
                  </a:cubicBezTo>
                  <a:cubicBezTo>
                    <a:pt x="2344" y="3408"/>
                    <a:pt x="2313" y="3398"/>
                    <a:pt x="2282" y="3398"/>
                  </a:cubicBezTo>
                  <a:cubicBezTo>
                    <a:pt x="2231" y="3398"/>
                    <a:pt x="2177" y="3426"/>
                    <a:pt x="2136" y="3467"/>
                  </a:cubicBezTo>
                  <a:cubicBezTo>
                    <a:pt x="2043" y="3597"/>
                    <a:pt x="1908" y="3665"/>
                    <a:pt x="1773" y="3665"/>
                  </a:cubicBezTo>
                  <a:cubicBezTo>
                    <a:pt x="1665" y="3665"/>
                    <a:pt x="1557" y="3623"/>
                    <a:pt x="1469" y="3534"/>
                  </a:cubicBezTo>
                  <a:cubicBezTo>
                    <a:pt x="1268" y="3367"/>
                    <a:pt x="1535" y="2700"/>
                    <a:pt x="1735" y="2166"/>
                  </a:cubicBezTo>
                  <a:cubicBezTo>
                    <a:pt x="1936" y="1699"/>
                    <a:pt x="2069" y="1232"/>
                    <a:pt x="2169" y="765"/>
                  </a:cubicBezTo>
                  <a:cubicBezTo>
                    <a:pt x="2202" y="398"/>
                    <a:pt x="2169" y="165"/>
                    <a:pt x="1936" y="65"/>
                  </a:cubicBezTo>
                  <a:cubicBezTo>
                    <a:pt x="1865" y="20"/>
                    <a:pt x="1785" y="1"/>
                    <a:pt x="1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8"/>
            <p:cNvSpPr/>
            <p:nvPr/>
          </p:nvSpPr>
          <p:spPr>
            <a:xfrm rot="377041">
              <a:off x="7866353" y="4502659"/>
              <a:ext cx="76329" cy="14393"/>
            </a:xfrm>
            <a:custGeom>
              <a:avLst/>
              <a:gdLst/>
              <a:ahLst/>
              <a:cxnLst/>
              <a:rect l="l" t="t" r="r" b="b"/>
              <a:pathLst>
                <a:path w="2222" h="419" extrusionOk="0">
                  <a:moveTo>
                    <a:pt x="193" y="1"/>
                  </a:moveTo>
                  <a:cubicBezTo>
                    <a:pt x="1" y="1"/>
                    <a:pt x="7" y="418"/>
                    <a:pt x="211" y="418"/>
                  </a:cubicBezTo>
                  <a:cubicBezTo>
                    <a:pt x="224" y="418"/>
                    <a:pt x="238" y="417"/>
                    <a:pt x="253" y="413"/>
                  </a:cubicBezTo>
                  <a:lnTo>
                    <a:pt x="2021" y="413"/>
                  </a:lnTo>
                  <a:cubicBezTo>
                    <a:pt x="2221" y="346"/>
                    <a:pt x="2221" y="46"/>
                    <a:pt x="2021" y="13"/>
                  </a:cubicBezTo>
                  <a:lnTo>
                    <a:pt x="253" y="13"/>
                  </a:lnTo>
                  <a:cubicBezTo>
                    <a:pt x="232" y="5"/>
                    <a:pt x="212" y="1"/>
                    <a:pt x="1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8"/>
            <p:cNvSpPr/>
            <p:nvPr/>
          </p:nvSpPr>
          <p:spPr>
            <a:xfrm rot="377041">
              <a:off x="7851423" y="4521524"/>
              <a:ext cx="88283" cy="30057"/>
            </a:xfrm>
            <a:custGeom>
              <a:avLst/>
              <a:gdLst/>
              <a:ahLst/>
              <a:cxnLst/>
              <a:rect l="l" t="t" r="r" b="b"/>
              <a:pathLst>
                <a:path w="2570" h="875" extrusionOk="0">
                  <a:moveTo>
                    <a:pt x="249" y="0"/>
                  </a:moveTo>
                  <a:cubicBezTo>
                    <a:pt x="142" y="0"/>
                    <a:pt x="63" y="87"/>
                    <a:pt x="34" y="174"/>
                  </a:cubicBezTo>
                  <a:cubicBezTo>
                    <a:pt x="1" y="307"/>
                    <a:pt x="68" y="440"/>
                    <a:pt x="201" y="474"/>
                  </a:cubicBezTo>
                  <a:lnTo>
                    <a:pt x="2302" y="874"/>
                  </a:lnTo>
                  <a:lnTo>
                    <a:pt x="2336" y="874"/>
                  </a:lnTo>
                  <a:cubicBezTo>
                    <a:pt x="2436" y="874"/>
                    <a:pt x="2536" y="807"/>
                    <a:pt x="2536" y="707"/>
                  </a:cubicBezTo>
                  <a:cubicBezTo>
                    <a:pt x="2569" y="574"/>
                    <a:pt x="2503" y="474"/>
                    <a:pt x="2369" y="440"/>
                  </a:cubicBezTo>
                  <a:lnTo>
                    <a:pt x="301" y="7"/>
                  </a:lnTo>
                  <a:cubicBezTo>
                    <a:pt x="283" y="2"/>
                    <a:pt x="26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8"/>
            <p:cNvSpPr/>
            <p:nvPr/>
          </p:nvSpPr>
          <p:spPr>
            <a:xfrm rot="377041">
              <a:off x="7796963" y="4596639"/>
              <a:ext cx="110028" cy="158394"/>
            </a:xfrm>
            <a:custGeom>
              <a:avLst/>
              <a:gdLst/>
              <a:ahLst/>
              <a:cxnLst/>
              <a:rect l="l" t="t" r="r" b="b"/>
              <a:pathLst>
                <a:path w="3203" h="4611" extrusionOk="0">
                  <a:moveTo>
                    <a:pt x="1602" y="1742"/>
                  </a:moveTo>
                  <a:cubicBezTo>
                    <a:pt x="1902" y="1742"/>
                    <a:pt x="2202" y="2109"/>
                    <a:pt x="2336" y="2309"/>
                  </a:cubicBezTo>
                  <a:cubicBezTo>
                    <a:pt x="1902" y="2976"/>
                    <a:pt x="1402" y="3610"/>
                    <a:pt x="835" y="4144"/>
                  </a:cubicBezTo>
                  <a:cubicBezTo>
                    <a:pt x="785" y="4177"/>
                    <a:pt x="751" y="4185"/>
                    <a:pt x="730" y="4185"/>
                  </a:cubicBezTo>
                  <a:cubicBezTo>
                    <a:pt x="710" y="4185"/>
                    <a:pt x="701" y="4177"/>
                    <a:pt x="701" y="4177"/>
                  </a:cubicBezTo>
                  <a:cubicBezTo>
                    <a:pt x="468" y="3977"/>
                    <a:pt x="468" y="3043"/>
                    <a:pt x="1035" y="2176"/>
                  </a:cubicBezTo>
                  <a:cubicBezTo>
                    <a:pt x="1235" y="1875"/>
                    <a:pt x="1435" y="1742"/>
                    <a:pt x="1602" y="1742"/>
                  </a:cubicBezTo>
                  <a:close/>
                  <a:moveTo>
                    <a:pt x="2951" y="1"/>
                  </a:moveTo>
                  <a:cubicBezTo>
                    <a:pt x="2844" y="1"/>
                    <a:pt x="2765" y="87"/>
                    <a:pt x="2736" y="174"/>
                  </a:cubicBezTo>
                  <a:lnTo>
                    <a:pt x="2469" y="1775"/>
                  </a:lnTo>
                  <a:cubicBezTo>
                    <a:pt x="2269" y="1508"/>
                    <a:pt x="1969" y="1342"/>
                    <a:pt x="1635" y="1308"/>
                  </a:cubicBezTo>
                  <a:cubicBezTo>
                    <a:pt x="1235" y="1342"/>
                    <a:pt x="868" y="1575"/>
                    <a:pt x="701" y="1942"/>
                  </a:cubicBezTo>
                  <a:cubicBezTo>
                    <a:pt x="1" y="2943"/>
                    <a:pt x="1" y="4077"/>
                    <a:pt x="401" y="4477"/>
                  </a:cubicBezTo>
                  <a:cubicBezTo>
                    <a:pt x="468" y="4577"/>
                    <a:pt x="601" y="4611"/>
                    <a:pt x="735" y="4611"/>
                  </a:cubicBezTo>
                  <a:cubicBezTo>
                    <a:pt x="868" y="4611"/>
                    <a:pt x="968" y="4577"/>
                    <a:pt x="1068" y="4511"/>
                  </a:cubicBezTo>
                  <a:cubicBezTo>
                    <a:pt x="1535" y="4110"/>
                    <a:pt x="1902" y="3677"/>
                    <a:pt x="2236" y="3210"/>
                  </a:cubicBezTo>
                  <a:lnTo>
                    <a:pt x="2236" y="3210"/>
                  </a:lnTo>
                  <a:lnTo>
                    <a:pt x="2035" y="4377"/>
                  </a:lnTo>
                  <a:cubicBezTo>
                    <a:pt x="2035" y="4477"/>
                    <a:pt x="2102" y="4611"/>
                    <a:pt x="2236" y="4611"/>
                  </a:cubicBezTo>
                  <a:lnTo>
                    <a:pt x="2269" y="4611"/>
                  </a:lnTo>
                  <a:cubicBezTo>
                    <a:pt x="2369" y="4611"/>
                    <a:pt x="2469" y="4544"/>
                    <a:pt x="2469" y="4444"/>
                  </a:cubicBezTo>
                  <a:lnTo>
                    <a:pt x="3170" y="241"/>
                  </a:lnTo>
                  <a:cubicBezTo>
                    <a:pt x="3203" y="141"/>
                    <a:pt x="3103" y="7"/>
                    <a:pt x="3003" y="7"/>
                  </a:cubicBezTo>
                  <a:cubicBezTo>
                    <a:pt x="2985" y="3"/>
                    <a:pt x="2968" y="1"/>
                    <a:pt x="2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8"/>
            <p:cNvSpPr/>
            <p:nvPr/>
          </p:nvSpPr>
          <p:spPr>
            <a:xfrm rot="377041">
              <a:off x="7900943" y="4621880"/>
              <a:ext cx="88283" cy="144619"/>
            </a:xfrm>
            <a:custGeom>
              <a:avLst/>
              <a:gdLst/>
              <a:ahLst/>
              <a:cxnLst/>
              <a:rect l="l" t="t" r="r" b="b"/>
              <a:pathLst>
                <a:path w="2570" h="4210" extrusionOk="0">
                  <a:moveTo>
                    <a:pt x="1736" y="1"/>
                  </a:moveTo>
                  <a:cubicBezTo>
                    <a:pt x="1703" y="1"/>
                    <a:pt x="1669" y="3"/>
                    <a:pt x="1635" y="6"/>
                  </a:cubicBezTo>
                  <a:cubicBezTo>
                    <a:pt x="1368" y="39"/>
                    <a:pt x="1168" y="240"/>
                    <a:pt x="1101" y="473"/>
                  </a:cubicBezTo>
                  <a:cubicBezTo>
                    <a:pt x="1001" y="773"/>
                    <a:pt x="935" y="1073"/>
                    <a:pt x="935" y="1374"/>
                  </a:cubicBezTo>
                  <a:cubicBezTo>
                    <a:pt x="668" y="1374"/>
                    <a:pt x="434" y="1407"/>
                    <a:pt x="167" y="1507"/>
                  </a:cubicBezTo>
                  <a:cubicBezTo>
                    <a:pt x="67" y="1540"/>
                    <a:pt x="1" y="1641"/>
                    <a:pt x="34" y="1774"/>
                  </a:cubicBezTo>
                  <a:cubicBezTo>
                    <a:pt x="61" y="1856"/>
                    <a:pt x="157" y="1916"/>
                    <a:pt x="245" y="1916"/>
                  </a:cubicBezTo>
                  <a:cubicBezTo>
                    <a:pt x="264" y="1916"/>
                    <a:pt x="283" y="1913"/>
                    <a:pt x="301" y="1907"/>
                  </a:cubicBezTo>
                  <a:cubicBezTo>
                    <a:pt x="501" y="1841"/>
                    <a:pt x="734" y="1807"/>
                    <a:pt x="935" y="1807"/>
                  </a:cubicBezTo>
                  <a:lnTo>
                    <a:pt x="935" y="1874"/>
                  </a:lnTo>
                  <a:cubicBezTo>
                    <a:pt x="935" y="2641"/>
                    <a:pt x="935" y="3475"/>
                    <a:pt x="468" y="3809"/>
                  </a:cubicBezTo>
                  <a:cubicBezTo>
                    <a:pt x="367" y="3875"/>
                    <a:pt x="334" y="4009"/>
                    <a:pt x="401" y="4109"/>
                  </a:cubicBezTo>
                  <a:cubicBezTo>
                    <a:pt x="468" y="4142"/>
                    <a:pt x="534" y="4209"/>
                    <a:pt x="601" y="4209"/>
                  </a:cubicBezTo>
                  <a:cubicBezTo>
                    <a:pt x="634" y="4209"/>
                    <a:pt x="668" y="4176"/>
                    <a:pt x="701" y="4142"/>
                  </a:cubicBezTo>
                  <a:cubicBezTo>
                    <a:pt x="1335" y="3742"/>
                    <a:pt x="1368" y="2741"/>
                    <a:pt x="1368" y="1874"/>
                  </a:cubicBezTo>
                  <a:lnTo>
                    <a:pt x="1368" y="1841"/>
                  </a:lnTo>
                  <a:cubicBezTo>
                    <a:pt x="1435" y="1841"/>
                    <a:pt x="1502" y="1874"/>
                    <a:pt x="1568" y="1941"/>
                  </a:cubicBezTo>
                  <a:cubicBezTo>
                    <a:pt x="1602" y="1974"/>
                    <a:pt x="1668" y="2007"/>
                    <a:pt x="1735" y="2007"/>
                  </a:cubicBezTo>
                  <a:cubicBezTo>
                    <a:pt x="1768" y="2007"/>
                    <a:pt x="1835" y="1974"/>
                    <a:pt x="1869" y="1941"/>
                  </a:cubicBezTo>
                  <a:cubicBezTo>
                    <a:pt x="1969" y="1874"/>
                    <a:pt x="1969" y="1707"/>
                    <a:pt x="1869" y="1641"/>
                  </a:cubicBezTo>
                  <a:cubicBezTo>
                    <a:pt x="1735" y="1507"/>
                    <a:pt x="1568" y="1407"/>
                    <a:pt x="1368" y="1374"/>
                  </a:cubicBezTo>
                  <a:cubicBezTo>
                    <a:pt x="1368" y="1140"/>
                    <a:pt x="1402" y="907"/>
                    <a:pt x="1502" y="673"/>
                  </a:cubicBezTo>
                  <a:cubicBezTo>
                    <a:pt x="1535" y="506"/>
                    <a:pt x="1635" y="440"/>
                    <a:pt x="1702" y="406"/>
                  </a:cubicBezTo>
                  <a:cubicBezTo>
                    <a:pt x="1717" y="404"/>
                    <a:pt x="1732" y="403"/>
                    <a:pt x="1748" y="403"/>
                  </a:cubicBezTo>
                  <a:cubicBezTo>
                    <a:pt x="1936" y="403"/>
                    <a:pt x="2140" y="578"/>
                    <a:pt x="2202" y="640"/>
                  </a:cubicBezTo>
                  <a:cubicBezTo>
                    <a:pt x="2235" y="673"/>
                    <a:pt x="2286" y="690"/>
                    <a:pt x="2340" y="690"/>
                  </a:cubicBezTo>
                  <a:cubicBezTo>
                    <a:pt x="2394" y="690"/>
                    <a:pt x="2452" y="673"/>
                    <a:pt x="2502" y="640"/>
                  </a:cubicBezTo>
                  <a:cubicBezTo>
                    <a:pt x="2569" y="540"/>
                    <a:pt x="2569" y="406"/>
                    <a:pt x="2502" y="340"/>
                  </a:cubicBezTo>
                  <a:cubicBezTo>
                    <a:pt x="2293" y="130"/>
                    <a:pt x="2029" y="1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8"/>
            <p:cNvSpPr/>
            <p:nvPr/>
          </p:nvSpPr>
          <p:spPr>
            <a:xfrm rot="377041">
              <a:off x="7996618" y="4337709"/>
              <a:ext cx="129505" cy="422282"/>
            </a:xfrm>
            <a:custGeom>
              <a:avLst/>
              <a:gdLst/>
              <a:ahLst/>
              <a:cxnLst/>
              <a:rect l="l" t="t" r="r" b="b"/>
              <a:pathLst>
                <a:path w="3770" h="12293" extrusionOk="0">
                  <a:moveTo>
                    <a:pt x="2417" y="0"/>
                  </a:moveTo>
                  <a:cubicBezTo>
                    <a:pt x="2275" y="0"/>
                    <a:pt x="2134" y="24"/>
                    <a:pt x="2002" y="84"/>
                  </a:cubicBezTo>
                  <a:cubicBezTo>
                    <a:pt x="1635" y="217"/>
                    <a:pt x="1435" y="551"/>
                    <a:pt x="1401" y="951"/>
                  </a:cubicBezTo>
                  <a:cubicBezTo>
                    <a:pt x="1301" y="1618"/>
                    <a:pt x="1334" y="2319"/>
                    <a:pt x="1435" y="3019"/>
                  </a:cubicBezTo>
                  <a:cubicBezTo>
                    <a:pt x="1535" y="3853"/>
                    <a:pt x="1635" y="4620"/>
                    <a:pt x="1334" y="5154"/>
                  </a:cubicBezTo>
                  <a:cubicBezTo>
                    <a:pt x="801" y="6055"/>
                    <a:pt x="300" y="6088"/>
                    <a:pt x="300" y="6088"/>
                  </a:cubicBezTo>
                  <a:cubicBezTo>
                    <a:pt x="67" y="6088"/>
                    <a:pt x="0" y="6421"/>
                    <a:pt x="200" y="6522"/>
                  </a:cubicBezTo>
                  <a:cubicBezTo>
                    <a:pt x="234" y="6522"/>
                    <a:pt x="1134" y="6922"/>
                    <a:pt x="1134" y="8490"/>
                  </a:cubicBezTo>
                  <a:cubicBezTo>
                    <a:pt x="1134" y="10224"/>
                    <a:pt x="968" y="12025"/>
                    <a:pt x="968" y="12059"/>
                  </a:cubicBezTo>
                  <a:cubicBezTo>
                    <a:pt x="934" y="12126"/>
                    <a:pt x="1001" y="12226"/>
                    <a:pt x="1068" y="12259"/>
                  </a:cubicBezTo>
                  <a:cubicBezTo>
                    <a:pt x="1101" y="12292"/>
                    <a:pt x="1134" y="12292"/>
                    <a:pt x="1168" y="12292"/>
                  </a:cubicBezTo>
                  <a:cubicBezTo>
                    <a:pt x="1201" y="12292"/>
                    <a:pt x="1268" y="12292"/>
                    <a:pt x="1301" y="12259"/>
                  </a:cubicBezTo>
                  <a:cubicBezTo>
                    <a:pt x="1503" y="12107"/>
                    <a:pt x="1897" y="11879"/>
                    <a:pt x="2178" y="11879"/>
                  </a:cubicBezTo>
                  <a:cubicBezTo>
                    <a:pt x="2267" y="11879"/>
                    <a:pt x="2345" y="11902"/>
                    <a:pt x="2402" y="11959"/>
                  </a:cubicBezTo>
                  <a:cubicBezTo>
                    <a:pt x="2448" y="12005"/>
                    <a:pt x="2502" y="12025"/>
                    <a:pt x="2555" y="12025"/>
                  </a:cubicBezTo>
                  <a:cubicBezTo>
                    <a:pt x="2728" y="12025"/>
                    <a:pt x="2889" y="11812"/>
                    <a:pt x="2735" y="11659"/>
                  </a:cubicBezTo>
                  <a:cubicBezTo>
                    <a:pt x="2577" y="11500"/>
                    <a:pt x="2382" y="11441"/>
                    <a:pt x="2182" y="11441"/>
                  </a:cubicBezTo>
                  <a:cubicBezTo>
                    <a:pt x="1917" y="11441"/>
                    <a:pt x="1643" y="11545"/>
                    <a:pt x="1435" y="11659"/>
                  </a:cubicBezTo>
                  <a:cubicBezTo>
                    <a:pt x="1468" y="11025"/>
                    <a:pt x="1568" y="9724"/>
                    <a:pt x="1568" y="8490"/>
                  </a:cubicBezTo>
                  <a:cubicBezTo>
                    <a:pt x="1635" y="7689"/>
                    <a:pt x="1334" y="6922"/>
                    <a:pt x="767" y="6355"/>
                  </a:cubicBezTo>
                  <a:cubicBezTo>
                    <a:pt x="1168" y="6121"/>
                    <a:pt x="1501" y="5788"/>
                    <a:pt x="1701" y="5354"/>
                  </a:cubicBezTo>
                  <a:cubicBezTo>
                    <a:pt x="2102" y="4720"/>
                    <a:pt x="2002" y="3853"/>
                    <a:pt x="1868" y="2952"/>
                  </a:cubicBezTo>
                  <a:cubicBezTo>
                    <a:pt x="1768" y="2319"/>
                    <a:pt x="1735" y="1651"/>
                    <a:pt x="1835" y="1018"/>
                  </a:cubicBezTo>
                  <a:cubicBezTo>
                    <a:pt x="1835" y="784"/>
                    <a:pt x="1968" y="584"/>
                    <a:pt x="2168" y="451"/>
                  </a:cubicBezTo>
                  <a:cubicBezTo>
                    <a:pt x="2227" y="429"/>
                    <a:pt x="2294" y="420"/>
                    <a:pt x="2365" y="420"/>
                  </a:cubicBezTo>
                  <a:cubicBezTo>
                    <a:pt x="2737" y="420"/>
                    <a:pt x="3235" y="677"/>
                    <a:pt x="3403" y="817"/>
                  </a:cubicBezTo>
                  <a:cubicBezTo>
                    <a:pt x="3439" y="830"/>
                    <a:pt x="3480" y="837"/>
                    <a:pt x="3521" y="837"/>
                  </a:cubicBezTo>
                  <a:cubicBezTo>
                    <a:pt x="3591" y="837"/>
                    <a:pt x="3661" y="814"/>
                    <a:pt x="3703" y="751"/>
                  </a:cubicBezTo>
                  <a:cubicBezTo>
                    <a:pt x="3770" y="651"/>
                    <a:pt x="3736" y="517"/>
                    <a:pt x="3669" y="451"/>
                  </a:cubicBezTo>
                  <a:cubicBezTo>
                    <a:pt x="3589" y="397"/>
                    <a:pt x="2994" y="0"/>
                    <a:pt x="2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8"/>
            <p:cNvSpPr/>
            <p:nvPr/>
          </p:nvSpPr>
          <p:spPr>
            <a:xfrm rot="377041">
              <a:off x="8087456" y="4482132"/>
              <a:ext cx="134108" cy="137955"/>
            </a:xfrm>
            <a:custGeom>
              <a:avLst/>
              <a:gdLst/>
              <a:ahLst/>
              <a:cxnLst/>
              <a:rect l="l" t="t" r="r" b="b"/>
              <a:pathLst>
                <a:path w="3904" h="4016" extrusionOk="0">
                  <a:moveTo>
                    <a:pt x="1523" y="1"/>
                  </a:moveTo>
                  <a:cubicBezTo>
                    <a:pt x="1496" y="1"/>
                    <a:pt x="1466" y="5"/>
                    <a:pt x="1435" y="13"/>
                  </a:cubicBezTo>
                  <a:cubicBezTo>
                    <a:pt x="1335" y="46"/>
                    <a:pt x="1268" y="146"/>
                    <a:pt x="1301" y="280"/>
                  </a:cubicBezTo>
                  <a:cubicBezTo>
                    <a:pt x="1668" y="1380"/>
                    <a:pt x="1935" y="2148"/>
                    <a:pt x="2135" y="2681"/>
                  </a:cubicBezTo>
                  <a:cubicBezTo>
                    <a:pt x="1816" y="3224"/>
                    <a:pt x="1466" y="3584"/>
                    <a:pt x="1202" y="3584"/>
                  </a:cubicBezTo>
                  <a:cubicBezTo>
                    <a:pt x="1191" y="3584"/>
                    <a:pt x="1179" y="3583"/>
                    <a:pt x="1168" y="3582"/>
                  </a:cubicBezTo>
                  <a:cubicBezTo>
                    <a:pt x="934" y="3582"/>
                    <a:pt x="701" y="3448"/>
                    <a:pt x="534" y="3282"/>
                  </a:cubicBezTo>
                  <a:cubicBezTo>
                    <a:pt x="467" y="3215"/>
                    <a:pt x="467" y="3148"/>
                    <a:pt x="467" y="3082"/>
                  </a:cubicBezTo>
                  <a:cubicBezTo>
                    <a:pt x="528" y="2900"/>
                    <a:pt x="393" y="2779"/>
                    <a:pt x="262" y="2779"/>
                  </a:cubicBezTo>
                  <a:cubicBezTo>
                    <a:pt x="177" y="2779"/>
                    <a:pt x="93" y="2830"/>
                    <a:pt x="67" y="2948"/>
                  </a:cubicBezTo>
                  <a:cubicBezTo>
                    <a:pt x="0" y="3148"/>
                    <a:pt x="34" y="3348"/>
                    <a:pt x="167" y="3482"/>
                  </a:cubicBezTo>
                  <a:cubicBezTo>
                    <a:pt x="367" y="3782"/>
                    <a:pt x="734" y="3982"/>
                    <a:pt x="1101" y="4016"/>
                  </a:cubicBezTo>
                  <a:lnTo>
                    <a:pt x="1201" y="4016"/>
                  </a:lnTo>
                  <a:cubicBezTo>
                    <a:pt x="1635" y="4016"/>
                    <a:pt x="2002" y="3649"/>
                    <a:pt x="2335" y="3148"/>
                  </a:cubicBezTo>
                  <a:cubicBezTo>
                    <a:pt x="2669" y="3849"/>
                    <a:pt x="2802" y="3915"/>
                    <a:pt x="2902" y="3915"/>
                  </a:cubicBezTo>
                  <a:lnTo>
                    <a:pt x="2936" y="3915"/>
                  </a:lnTo>
                  <a:cubicBezTo>
                    <a:pt x="3003" y="3915"/>
                    <a:pt x="3069" y="3882"/>
                    <a:pt x="3136" y="3849"/>
                  </a:cubicBezTo>
                  <a:lnTo>
                    <a:pt x="3903" y="3048"/>
                  </a:lnTo>
                  <a:lnTo>
                    <a:pt x="3603" y="2748"/>
                  </a:lnTo>
                  <a:lnTo>
                    <a:pt x="2969" y="3415"/>
                  </a:lnTo>
                  <a:cubicBezTo>
                    <a:pt x="2836" y="3182"/>
                    <a:pt x="2736" y="2948"/>
                    <a:pt x="2636" y="2715"/>
                  </a:cubicBezTo>
                  <a:cubicBezTo>
                    <a:pt x="3036" y="1981"/>
                    <a:pt x="3369" y="1247"/>
                    <a:pt x="3636" y="446"/>
                  </a:cubicBezTo>
                  <a:cubicBezTo>
                    <a:pt x="3670" y="346"/>
                    <a:pt x="3603" y="213"/>
                    <a:pt x="3503" y="179"/>
                  </a:cubicBezTo>
                  <a:cubicBezTo>
                    <a:pt x="3479" y="174"/>
                    <a:pt x="3457" y="171"/>
                    <a:pt x="3435" y="171"/>
                  </a:cubicBezTo>
                  <a:cubicBezTo>
                    <a:pt x="3336" y="171"/>
                    <a:pt x="3264" y="231"/>
                    <a:pt x="3236" y="313"/>
                  </a:cubicBezTo>
                  <a:cubicBezTo>
                    <a:pt x="3003" y="947"/>
                    <a:pt x="2736" y="1580"/>
                    <a:pt x="2435" y="2181"/>
                  </a:cubicBezTo>
                  <a:cubicBezTo>
                    <a:pt x="2202" y="1580"/>
                    <a:pt x="1935" y="847"/>
                    <a:pt x="1702" y="146"/>
                  </a:cubicBezTo>
                  <a:cubicBezTo>
                    <a:pt x="1676" y="44"/>
                    <a:pt x="1612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8"/>
            <p:cNvSpPr/>
            <p:nvPr/>
          </p:nvSpPr>
          <p:spPr>
            <a:xfrm rot="377041">
              <a:off x="8225343" y="4597872"/>
              <a:ext cx="94020" cy="121707"/>
            </a:xfrm>
            <a:custGeom>
              <a:avLst/>
              <a:gdLst/>
              <a:ahLst/>
              <a:cxnLst/>
              <a:rect l="l" t="t" r="r" b="b"/>
              <a:pathLst>
                <a:path w="2737" h="3543" extrusionOk="0">
                  <a:moveTo>
                    <a:pt x="478" y="0"/>
                  </a:moveTo>
                  <a:cubicBezTo>
                    <a:pt x="370" y="0"/>
                    <a:pt x="271" y="53"/>
                    <a:pt x="301" y="173"/>
                  </a:cubicBezTo>
                  <a:lnTo>
                    <a:pt x="34" y="3342"/>
                  </a:lnTo>
                  <a:cubicBezTo>
                    <a:pt x="1" y="3442"/>
                    <a:pt x="101" y="3542"/>
                    <a:pt x="201" y="3542"/>
                  </a:cubicBezTo>
                  <a:lnTo>
                    <a:pt x="234" y="3542"/>
                  </a:lnTo>
                  <a:cubicBezTo>
                    <a:pt x="334" y="3542"/>
                    <a:pt x="434" y="3509"/>
                    <a:pt x="434" y="3409"/>
                  </a:cubicBezTo>
                  <a:cubicBezTo>
                    <a:pt x="768" y="2375"/>
                    <a:pt x="1268" y="1207"/>
                    <a:pt x="1535" y="974"/>
                  </a:cubicBezTo>
                  <a:cubicBezTo>
                    <a:pt x="1635" y="1341"/>
                    <a:pt x="1669" y="1774"/>
                    <a:pt x="1669" y="2175"/>
                  </a:cubicBezTo>
                  <a:cubicBezTo>
                    <a:pt x="1702" y="2742"/>
                    <a:pt x="1735" y="3142"/>
                    <a:pt x="2002" y="3242"/>
                  </a:cubicBezTo>
                  <a:cubicBezTo>
                    <a:pt x="2051" y="3258"/>
                    <a:pt x="2097" y="3266"/>
                    <a:pt x="2139" y="3266"/>
                  </a:cubicBezTo>
                  <a:cubicBezTo>
                    <a:pt x="2358" y="3266"/>
                    <a:pt x="2502" y="3071"/>
                    <a:pt x="2669" y="2875"/>
                  </a:cubicBezTo>
                  <a:cubicBezTo>
                    <a:pt x="2736" y="2775"/>
                    <a:pt x="2736" y="2642"/>
                    <a:pt x="2636" y="2542"/>
                  </a:cubicBezTo>
                  <a:cubicBezTo>
                    <a:pt x="2612" y="2518"/>
                    <a:pt x="2576" y="2507"/>
                    <a:pt x="2536" y="2507"/>
                  </a:cubicBezTo>
                  <a:cubicBezTo>
                    <a:pt x="2464" y="2507"/>
                    <a:pt x="2379" y="2544"/>
                    <a:pt x="2336" y="2608"/>
                  </a:cubicBezTo>
                  <a:cubicBezTo>
                    <a:pt x="2269" y="2675"/>
                    <a:pt x="2202" y="2708"/>
                    <a:pt x="2169" y="2775"/>
                  </a:cubicBezTo>
                  <a:cubicBezTo>
                    <a:pt x="2136" y="2575"/>
                    <a:pt x="2102" y="2375"/>
                    <a:pt x="2102" y="2175"/>
                  </a:cubicBezTo>
                  <a:cubicBezTo>
                    <a:pt x="2102" y="1708"/>
                    <a:pt x="2036" y="1274"/>
                    <a:pt x="1936" y="840"/>
                  </a:cubicBezTo>
                  <a:cubicBezTo>
                    <a:pt x="1835" y="540"/>
                    <a:pt x="1669" y="473"/>
                    <a:pt x="1535" y="473"/>
                  </a:cubicBezTo>
                  <a:cubicBezTo>
                    <a:pt x="1268" y="473"/>
                    <a:pt x="935" y="907"/>
                    <a:pt x="568" y="1774"/>
                  </a:cubicBezTo>
                  <a:lnTo>
                    <a:pt x="701" y="207"/>
                  </a:lnTo>
                  <a:cubicBezTo>
                    <a:pt x="756" y="78"/>
                    <a:pt x="610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8"/>
            <p:cNvSpPr/>
            <p:nvPr/>
          </p:nvSpPr>
          <p:spPr>
            <a:xfrm rot="377041">
              <a:off x="8341173" y="4546110"/>
              <a:ext cx="72859" cy="76810"/>
            </a:xfrm>
            <a:custGeom>
              <a:avLst/>
              <a:gdLst/>
              <a:ahLst/>
              <a:cxnLst/>
              <a:rect l="l" t="t" r="r" b="b"/>
              <a:pathLst>
                <a:path w="2121" h="2236" extrusionOk="0">
                  <a:moveTo>
                    <a:pt x="1487" y="1"/>
                  </a:moveTo>
                  <a:cubicBezTo>
                    <a:pt x="1354" y="1"/>
                    <a:pt x="1254" y="68"/>
                    <a:pt x="1254" y="201"/>
                  </a:cubicBezTo>
                  <a:cubicBezTo>
                    <a:pt x="1254" y="301"/>
                    <a:pt x="1254" y="635"/>
                    <a:pt x="1220" y="935"/>
                  </a:cubicBezTo>
                  <a:lnTo>
                    <a:pt x="253" y="935"/>
                  </a:lnTo>
                  <a:cubicBezTo>
                    <a:pt x="238" y="931"/>
                    <a:pt x="224" y="929"/>
                    <a:pt x="211" y="929"/>
                  </a:cubicBezTo>
                  <a:cubicBezTo>
                    <a:pt x="0" y="929"/>
                    <a:pt x="0" y="1374"/>
                    <a:pt x="211" y="1374"/>
                  </a:cubicBezTo>
                  <a:cubicBezTo>
                    <a:pt x="224" y="1374"/>
                    <a:pt x="238" y="1372"/>
                    <a:pt x="253" y="1368"/>
                  </a:cubicBezTo>
                  <a:lnTo>
                    <a:pt x="1220" y="1368"/>
                  </a:lnTo>
                  <a:cubicBezTo>
                    <a:pt x="1220" y="1702"/>
                    <a:pt x="1187" y="2002"/>
                    <a:pt x="1187" y="2002"/>
                  </a:cubicBezTo>
                  <a:cubicBezTo>
                    <a:pt x="1187" y="2136"/>
                    <a:pt x="1254" y="2236"/>
                    <a:pt x="1387" y="2236"/>
                  </a:cubicBezTo>
                  <a:cubicBezTo>
                    <a:pt x="1487" y="2236"/>
                    <a:pt x="1587" y="2136"/>
                    <a:pt x="1587" y="2036"/>
                  </a:cubicBezTo>
                  <a:cubicBezTo>
                    <a:pt x="1587" y="2002"/>
                    <a:pt x="1587" y="1702"/>
                    <a:pt x="1621" y="1368"/>
                  </a:cubicBezTo>
                  <a:lnTo>
                    <a:pt x="1921" y="1368"/>
                  </a:lnTo>
                  <a:cubicBezTo>
                    <a:pt x="2121" y="1302"/>
                    <a:pt x="2121" y="1002"/>
                    <a:pt x="1921" y="935"/>
                  </a:cubicBezTo>
                  <a:lnTo>
                    <a:pt x="1654" y="935"/>
                  </a:lnTo>
                  <a:cubicBezTo>
                    <a:pt x="1654" y="601"/>
                    <a:pt x="1687" y="301"/>
                    <a:pt x="1687" y="201"/>
                  </a:cubicBezTo>
                  <a:cubicBezTo>
                    <a:pt x="1687" y="68"/>
                    <a:pt x="1587" y="1"/>
                    <a:pt x="1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8"/>
            <p:cNvSpPr/>
            <p:nvPr/>
          </p:nvSpPr>
          <p:spPr>
            <a:xfrm rot="377041">
              <a:off x="8431467" y="4527449"/>
              <a:ext cx="90791" cy="178730"/>
            </a:xfrm>
            <a:custGeom>
              <a:avLst/>
              <a:gdLst/>
              <a:ahLst/>
              <a:cxnLst/>
              <a:rect l="l" t="t" r="r" b="b"/>
              <a:pathLst>
                <a:path w="2643" h="5203" extrusionOk="0">
                  <a:moveTo>
                    <a:pt x="515" y="1"/>
                  </a:moveTo>
                  <a:cubicBezTo>
                    <a:pt x="435" y="1"/>
                    <a:pt x="352" y="43"/>
                    <a:pt x="308" y="132"/>
                  </a:cubicBezTo>
                  <a:cubicBezTo>
                    <a:pt x="241" y="499"/>
                    <a:pt x="74" y="2267"/>
                    <a:pt x="908" y="2467"/>
                  </a:cubicBezTo>
                  <a:cubicBezTo>
                    <a:pt x="958" y="2480"/>
                    <a:pt x="1008" y="2487"/>
                    <a:pt x="1056" y="2487"/>
                  </a:cubicBezTo>
                  <a:cubicBezTo>
                    <a:pt x="1494" y="2487"/>
                    <a:pt x="1875" y="1976"/>
                    <a:pt x="2176" y="1466"/>
                  </a:cubicBezTo>
                  <a:lnTo>
                    <a:pt x="2176" y="1466"/>
                  </a:lnTo>
                  <a:cubicBezTo>
                    <a:pt x="2109" y="2634"/>
                    <a:pt x="1842" y="4435"/>
                    <a:pt x="1375" y="4702"/>
                  </a:cubicBezTo>
                  <a:cubicBezTo>
                    <a:pt x="1316" y="4741"/>
                    <a:pt x="1246" y="4757"/>
                    <a:pt x="1178" y="4757"/>
                  </a:cubicBezTo>
                  <a:cubicBezTo>
                    <a:pt x="1130" y="4757"/>
                    <a:pt x="1083" y="4749"/>
                    <a:pt x="1041" y="4735"/>
                  </a:cubicBezTo>
                  <a:cubicBezTo>
                    <a:pt x="741" y="4635"/>
                    <a:pt x="508" y="4135"/>
                    <a:pt x="474" y="3968"/>
                  </a:cubicBezTo>
                  <a:cubicBezTo>
                    <a:pt x="435" y="3850"/>
                    <a:pt x="349" y="3799"/>
                    <a:pt x="263" y="3799"/>
                  </a:cubicBezTo>
                  <a:cubicBezTo>
                    <a:pt x="131" y="3799"/>
                    <a:pt x="0" y="3919"/>
                    <a:pt x="41" y="4101"/>
                  </a:cubicBezTo>
                  <a:cubicBezTo>
                    <a:pt x="74" y="4168"/>
                    <a:pt x="341" y="4935"/>
                    <a:pt x="875" y="5136"/>
                  </a:cubicBezTo>
                  <a:cubicBezTo>
                    <a:pt x="975" y="5169"/>
                    <a:pt x="1075" y="5202"/>
                    <a:pt x="1175" y="5202"/>
                  </a:cubicBezTo>
                  <a:cubicBezTo>
                    <a:pt x="1308" y="5202"/>
                    <a:pt x="1442" y="5169"/>
                    <a:pt x="1575" y="5069"/>
                  </a:cubicBezTo>
                  <a:cubicBezTo>
                    <a:pt x="2543" y="4535"/>
                    <a:pt x="2643" y="732"/>
                    <a:pt x="2643" y="699"/>
                  </a:cubicBezTo>
                  <a:cubicBezTo>
                    <a:pt x="2643" y="599"/>
                    <a:pt x="2576" y="499"/>
                    <a:pt x="2476" y="466"/>
                  </a:cubicBezTo>
                  <a:cubicBezTo>
                    <a:pt x="2456" y="462"/>
                    <a:pt x="2437" y="461"/>
                    <a:pt x="2420" y="461"/>
                  </a:cubicBezTo>
                  <a:cubicBezTo>
                    <a:pt x="2261" y="461"/>
                    <a:pt x="2189" y="599"/>
                    <a:pt x="2009" y="899"/>
                  </a:cubicBezTo>
                  <a:cubicBezTo>
                    <a:pt x="1816" y="1221"/>
                    <a:pt x="1343" y="2070"/>
                    <a:pt x="1041" y="2070"/>
                  </a:cubicBezTo>
                  <a:cubicBezTo>
                    <a:pt x="1030" y="2070"/>
                    <a:pt x="1019" y="2069"/>
                    <a:pt x="1008" y="2067"/>
                  </a:cubicBezTo>
                  <a:cubicBezTo>
                    <a:pt x="708" y="2000"/>
                    <a:pt x="641" y="933"/>
                    <a:pt x="708" y="199"/>
                  </a:cubicBezTo>
                  <a:cubicBezTo>
                    <a:pt x="708" y="68"/>
                    <a:pt x="615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8"/>
            <p:cNvSpPr/>
            <p:nvPr/>
          </p:nvSpPr>
          <p:spPr>
            <a:xfrm rot="377041">
              <a:off x="8534360" y="4644041"/>
              <a:ext cx="77634" cy="96047"/>
            </a:xfrm>
            <a:custGeom>
              <a:avLst/>
              <a:gdLst/>
              <a:ahLst/>
              <a:cxnLst/>
              <a:rect l="l" t="t" r="r" b="b"/>
              <a:pathLst>
                <a:path w="2260" h="2796" extrusionOk="0">
                  <a:moveTo>
                    <a:pt x="296" y="1"/>
                  </a:moveTo>
                  <a:cubicBezTo>
                    <a:pt x="156" y="1"/>
                    <a:pt x="0" y="91"/>
                    <a:pt x="58" y="227"/>
                  </a:cubicBezTo>
                  <a:lnTo>
                    <a:pt x="425" y="2395"/>
                  </a:lnTo>
                  <a:cubicBezTo>
                    <a:pt x="425" y="2495"/>
                    <a:pt x="525" y="2595"/>
                    <a:pt x="625" y="2595"/>
                  </a:cubicBezTo>
                  <a:cubicBezTo>
                    <a:pt x="726" y="2595"/>
                    <a:pt x="826" y="2529"/>
                    <a:pt x="859" y="2428"/>
                  </a:cubicBezTo>
                  <a:cubicBezTo>
                    <a:pt x="992" y="1795"/>
                    <a:pt x="1226" y="1194"/>
                    <a:pt x="1493" y="594"/>
                  </a:cubicBezTo>
                  <a:cubicBezTo>
                    <a:pt x="1559" y="994"/>
                    <a:pt x="1559" y="1394"/>
                    <a:pt x="1526" y="1795"/>
                  </a:cubicBezTo>
                  <a:cubicBezTo>
                    <a:pt x="1493" y="2362"/>
                    <a:pt x="1459" y="2662"/>
                    <a:pt x="1726" y="2762"/>
                  </a:cubicBezTo>
                  <a:cubicBezTo>
                    <a:pt x="1760" y="2795"/>
                    <a:pt x="1793" y="2795"/>
                    <a:pt x="1826" y="2795"/>
                  </a:cubicBezTo>
                  <a:cubicBezTo>
                    <a:pt x="1960" y="2795"/>
                    <a:pt x="2093" y="2729"/>
                    <a:pt x="2193" y="2595"/>
                  </a:cubicBezTo>
                  <a:cubicBezTo>
                    <a:pt x="2260" y="2529"/>
                    <a:pt x="2260" y="2362"/>
                    <a:pt x="2193" y="2295"/>
                  </a:cubicBezTo>
                  <a:cubicBezTo>
                    <a:pt x="2152" y="2254"/>
                    <a:pt x="2098" y="2225"/>
                    <a:pt x="2039" y="2225"/>
                  </a:cubicBezTo>
                  <a:cubicBezTo>
                    <a:pt x="2003" y="2225"/>
                    <a:pt x="1965" y="2236"/>
                    <a:pt x="1926" y="2262"/>
                  </a:cubicBezTo>
                  <a:lnTo>
                    <a:pt x="1926" y="1828"/>
                  </a:lnTo>
                  <a:cubicBezTo>
                    <a:pt x="1993" y="1361"/>
                    <a:pt x="1960" y="861"/>
                    <a:pt x="1860" y="394"/>
                  </a:cubicBezTo>
                  <a:cubicBezTo>
                    <a:pt x="1793" y="93"/>
                    <a:pt x="1626" y="27"/>
                    <a:pt x="1526" y="27"/>
                  </a:cubicBezTo>
                  <a:cubicBezTo>
                    <a:pt x="1393" y="27"/>
                    <a:pt x="1126" y="27"/>
                    <a:pt x="692" y="1394"/>
                  </a:cubicBezTo>
                  <a:lnTo>
                    <a:pt x="492" y="160"/>
                  </a:lnTo>
                  <a:cubicBezTo>
                    <a:pt x="492" y="48"/>
                    <a:pt x="398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8"/>
            <p:cNvSpPr/>
            <p:nvPr/>
          </p:nvSpPr>
          <p:spPr>
            <a:xfrm rot="377041">
              <a:off x="8611938" y="4451568"/>
              <a:ext cx="87115" cy="344098"/>
            </a:xfrm>
            <a:custGeom>
              <a:avLst/>
              <a:gdLst/>
              <a:ahLst/>
              <a:cxnLst/>
              <a:rect l="l" t="t" r="r" b="b"/>
              <a:pathLst>
                <a:path w="2536" h="10017" extrusionOk="0">
                  <a:moveTo>
                    <a:pt x="1497" y="0"/>
                  </a:moveTo>
                  <a:cubicBezTo>
                    <a:pt x="1179" y="0"/>
                    <a:pt x="671" y="294"/>
                    <a:pt x="367" y="543"/>
                  </a:cubicBezTo>
                  <a:cubicBezTo>
                    <a:pt x="301" y="609"/>
                    <a:pt x="267" y="743"/>
                    <a:pt x="334" y="843"/>
                  </a:cubicBezTo>
                  <a:cubicBezTo>
                    <a:pt x="389" y="898"/>
                    <a:pt x="454" y="923"/>
                    <a:pt x="518" y="923"/>
                  </a:cubicBezTo>
                  <a:cubicBezTo>
                    <a:pt x="571" y="923"/>
                    <a:pt x="623" y="906"/>
                    <a:pt x="668" y="876"/>
                  </a:cubicBezTo>
                  <a:cubicBezTo>
                    <a:pt x="868" y="676"/>
                    <a:pt x="1135" y="509"/>
                    <a:pt x="1401" y="409"/>
                  </a:cubicBezTo>
                  <a:lnTo>
                    <a:pt x="1401" y="409"/>
                  </a:lnTo>
                  <a:cubicBezTo>
                    <a:pt x="1401" y="509"/>
                    <a:pt x="1368" y="576"/>
                    <a:pt x="1368" y="643"/>
                  </a:cubicBezTo>
                  <a:cubicBezTo>
                    <a:pt x="1268" y="943"/>
                    <a:pt x="1135" y="1243"/>
                    <a:pt x="1001" y="1510"/>
                  </a:cubicBezTo>
                  <a:cubicBezTo>
                    <a:pt x="734" y="2010"/>
                    <a:pt x="534" y="2411"/>
                    <a:pt x="1068" y="2878"/>
                  </a:cubicBezTo>
                  <a:lnTo>
                    <a:pt x="1568" y="3311"/>
                  </a:lnTo>
                  <a:cubicBezTo>
                    <a:pt x="1101" y="4345"/>
                    <a:pt x="968" y="5479"/>
                    <a:pt x="1168" y="6614"/>
                  </a:cubicBezTo>
                  <a:cubicBezTo>
                    <a:pt x="1301" y="7147"/>
                    <a:pt x="1435" y="7714"/>
                    <a:pt x="1635" y="8281"/>
                  </a:cubicBezTo>
                  <a:cubicBezTo>
                    <a:pt x="1935" y="9149"/>
                    <a:pt x="1969" y="9349"/>
                    <a:pt x="1568" y="9482"/>
                  </a:cubicBezTo>
                  <a:cubicBezTo>
                    <a:pt x="1473" y="9519"/>
                    <a:pt x="1374" y="9536"/>
                    <a:pt x="1276" y="9536"/>
                  </a:cubicBezTo>
                  <a:cubicBezTo>
                    <a:pt x="930" y="9536"/>
                    <a:pt x="597" y="9320"/>
                    <a:pt x="467" y="8982"/>
                  </a:cubicBezTo>
                  <a:cubicBezTo>
                    <a:pt x="424" y="8917"/>
                    <a:pt x="353" y="8881"/>
                    <a:pt x="282" y="8881"/>
                  </a:cubicBezTo>
                  <a:cubicBezTo>
                    <a:pt x="242" y="8881"/>
                    <a:pt x="203" y="8892"/>
                    <a:pt x="167" y="8915"/>
                  </a:cubicBezTo>
                  <a:cubicBezTo>
                    <a:pt x="34" y="8949"/>
                    <a:pt x="0" y="9082"/>
                    <a:pt x="34" y="9182"/>
                  </a:cubicBezTo>
                  <a:cubicBezTo>
                    <a:pt x="234" y="9649"/>
                    <a:pt x="701" y="9983"/>
                    <a:pt x="1235" y="10016"/>
                  </a:cubicBezTo>
                  <a:cubicBezTo>
                    <a:pt x="1401" y="10016"/>
                    <a:pt x="1568" y="9983"/>
                    <a:pt x="1702" y="9916"/>
                  </a:cubicBezTo>
                  <a:cubicBezTo>
                    <a:pt x="2536" y="9616"/>
                    <a:pt x="2335" y="8982"/>
                    <a:pt x="2035" y="8148"/>
                  </a:cubicBezTo>
                  <a:cubicBezTo>
                    <a:pt x="1835" y="7614"/>
                    <a:pt x="1702" y="7081"/>
                    <a:pt x="1602" y="6514"/>
                  </a:cubicBezTo>
                  <a:cubicBezTo>
                    <a:pt x="1401" y="5446"/>
                    <a:pt x="1535" y="4312"/>
                    <a:pt x="2002" y="3345"/>
                  </a:cubicBezTo>
                  <a:cubicBezTo>
                    <a:pt x="2069" y="3245"/>
                    <a:pt x="2035" y="3144"/>
                    <a:pt x="1969" y="3078"/>
                  </a:cubicBezTo>
                  <a:lnTo>
                    <a:pt x="1368" y="2544"/>
                  </a:lnTo>
                  <a:cubicBezTo>
                    <a:pt x="1101" y="2311"/>
                    <a:pt x="1135" y="2210"/>
                    <a:pt x="1368" y="1710"/>
                  </a:cubicBezTo>
                  <a:cubicBezTo>
                    <a:pt x="1535" y="1410"/>
                    <a:pt x="1668" y="1076"/>
                    <a:pt x="1768" y="776"/>
                  </a:cubicBezTo>
                  <a:cubicBezTo>
                    <a:pt x="1802" y="643"/>
                    <a:pt x="1935" y="242"/>
                    <a:pt x="1668" y="42"/>
                  </a:cubicBezTo>
                  <a:cubicBezTo>
                    <a:pt x="1622" y="13"/>
                    <a:pt x="1564" y="0"/>
                    <a:pt x="1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58"/>
          <p:cNvGrpSpPr/>
          <p:nvPr/>
        </p:nvGrpSpPr>
        <p:grpSpPr>
          <a:xfrm>
            <a:off x="487682" y="398643"/>
            <a:ext cx="984982" cy="384608"/>
            <a:chOff x="2634525" y="689425"/>
            <a:chExt cx="790325" cy="308600"/>
          </a:xfrm>
        </p:grpSpPr>
        <p:sp>
          <p:nvSpPr>
            <p:cNvPr id="1154" name="Google Shape;1154;p58"/>
            <p:cNvSpPr/>
            <p:nvPr/>
          </p:nvSpPr>
          <p:spPr>
            <a:xfrm>
              <a:off x="2634525" y="713075"/>
              <a:ext cx="139100" cy="148925"/>
            </a:xfrm>
            <a:custGeom>
              <a:avLst/>
              <a:gdLst/>
              <a:ahLst/>
              <a:cxnLst/>
              <a:rect l="l" t="t" r="r" b="b"/>
              <a:pathLst>
                <a:path w="5564" h="5957" extrusionOk="0">
                  <a:moveTo>
                    <a:pt x="2957" y="170"/>
                  </a:moveTo>
                  <a:cubicBezTo>
                    <a:pt x="3025" y="170"/>
                    <a:pt x="3094" y="205"/>
                    <a:pt x="3162" y="273"/>
                  </a:cubicBezTo>
                  <a:cubicBezTo>
                    <a:pt x="3284" y="455"/>
                    <a:pt x="3344" y="729"/>
                    <a:pt x="3253" y="942"/>
                  </a:cubicBezTo>
                  <a:cubicBezTo>
                    <a:pt x="3101" y="1854"/>
                    <a:pt x="2706" y="2705"/>
                    <a:pt x="2098" y="3373"/>
                  </a:cubicBezTo>
                  <a:cubicBezTo>
                    <a:pt x="1765" y="3754"/>
                    <a:pt x="1395" y="4060"/>
                    <a:pt x="973" y="4321"/>
                  </a:cubicBezTo>
                  <a:lnTo>
                    <a:pt x="973" y="4321"/>
                  </a:lnTo>
                  <a:cubicBezTo>
                    <a:pt x="949" y="4046"/>
                    <a:pt x="970" y="3766"/>
                    <a:pt x="1034" y="3495"/>
                  </a:cubicBezTo>
                  <a:cubicBezTo>
                    <a:pt x="1125" y="2917"/>
                    <a:pt x="1308" y="2370"/>
                    <a:pt x="1581" y="1854"/>
                  </a:cubicBezTo>
                  <a:cubicBezTo>
                    <a:pt x="1825" y="1337"/>
                    <a:pt x="2159" y="850"/>
                    <a:pt x="2584" y="425"/>
                  </a:cubicBezTo>
                  <a:cubicBezTo>
                    <a:pt x="2676" y="334"/>
                    <a:pt x="2767" y="273"/>
                    <a:pt x="2888" y="182"/>
                  </a:cubicBezTo>
                  <a:cubicBezTo>
                    <a:pt x="2911" y="174"/>
                    <a:pt x="2934" y="170"/>
                    <a:pt x="2957" y="170"/>
                  </a:cubicBezTo>
                  <a:close/>
                  <a:moveTo>
                    <a:pt x="2969" y="0"/>
                  </a:moveTo>
                  <a:cubicBezTo>
                    <a:pt x="2913" y="0"/>
                    <a:pt x="2855" y="11"/>
                    <a:pt x="2797" y="30"/>
                  </a:cubicBezTo>
                  <a:cubicBezTo>
                    <a:pt x="2645" y="91"/>
                    <a:pt x="2524" y="182"/>
                    <a:pt x="2432" y="303"/>
                  </a:cubicBezTo>
                  <a:cubicBezTo>
                    <a:pt x="1581" y="1185"/>
                    <a:pt x="1004" y="2279"/>
                    <a:pt x="822" y="3465"/>
                  </a:cubicBezTo>
                  <a:cubicBezTo>
                    <a:pt x="752" y="3777"/>
                    <a:pt x="742" y="4108"/>
                    <a:pt x="786" y="4432"/>
                  </a:cubicBezTo>
                  <a:lnTo>
                    <a:pt x="786" y="4432"/>
                  </a:lnTo>
                  <a:cubicBezTo>
                    <a:pt x="728" y="4465"/>
                    <a:pt x="669" y="4497"/>
                    <a:pt x="609" y="4528"/>
                  </a:cubicBezTo>
                  <a:cubicBezTo>
                    <a:pt x="214" y="4711"/>
                    <a:pt x="1" y="4802"/>
                    <a:pt x="1" y="4802"/>
                  </a:cubicBezTo>
                  <a:cubicBezTo>
                    <a:pt x="62" y="4802"/>
                    <a:pt x="122" y="4772"/>
                    <a:pt x="183" y="4772"/>
                  </a:cubicBezTo>
                  <a:cubicBezTo>
                    <a:pt x="335" y="4711"/>
                    <a:pt x="487" y="4650"/>
                    <a:pt x="670" y="4589"/>
                  </a:cubicBezTo>
                  <a:cubicBezTo>
                    <a:pt x="713" y="4569"/>
                    <a:pt x="757" y="4548"/>
                    <a:pt x="800" y="4527"/>
                  </a:cubicBezTo>
                  <a:lnTo>
                    <a:pt x="800" y="4527"/>
                  </a:lnTo>
                  <a:cubicBezTo>
                    <a:pt x="836" y="4737"/>
                    <a:pt x="894" y="4943"/>
                    <a:pt x="973" y="5136"/>
                  </a:cubicBezTo>
                  <a:cubicBezTo>
                    <a:pt x="1217" y="5623"/>
                    <a:pt x="1703" y="5927"/>
                    <a:pt x="2250" y="5957"/>
                  </a:cubicBezTo>
                  <a:cubicBezTo>
                    <a:pt x="2676" y="5957"/>
                    <a:pt x="3132" y="5866"/>
                    <a:pt x="3527" y="5683"/>
                  </a:cubicBezTo>
                  <a:cubicBezTo>
                    <a:pt x="4104" y="5440"/>
                    <a:pt x="4651" y="5075"/>
                    <a:pt x="5107" y="4650"/>
                  </a:cubicBezTo>
                  <a:cubicBezTo>
                    <a:pt x="5229" y="4528"/>
                    <a:pt x="5350" y="4407"/>
                    <a:pt x="5472" y="4255"/>
                  </a:cubicBezTo>
                  <a:cubicBezTo>
                    <a:pt x="5502" y="4224"/>
                    <a:pt x="5533" y="4164"/>
                    <a:pt x="5563" y="4133"/>
                  </a:cubicBezTo>
                  <a:cubicBezTo>
                    <a:pt x="5563" y="4131"/>
                    <a:pt x="5562" y="4130"/>
                    <a:pt x="5561" y="4130"/>
                  </a:cubicBezTo>
                  <a:cubicBezTo>
                    <a:pt x="5540" y="4130"/>
                    <a:pt x="5387" y="4305"/>
                    <a:pt x="5077" y="4559"/>
                  </a:cubicBezTo>
                  <a:cubicBezTo>
                    <a:pt x="4591" y="4984"/>
                    <a:pt x="4074" y="5288"/>
                    <a:pt x="3496" y="5531"/>
                  </a:cubicBezTo>
                  <a:cubicBezTo>
                    <a:pt x="3101" y="5714"/>
                    <a:pt x="2676" y="5775"/>
                    <a:pt x="2281" y="5775"/>
                  </a:cubicBezTo>
                  <a:cubicBezTo>
                    <a:pt x="1794" y="5744"/>
                    <a:pt x="1369" y="5471"/>
                    <a:pt x="1156" y="5045"/>
                  </a:cubicBezTo>
                  <a:cubicBezTo>
                    <a:pt x="1070" y="4848"/>
                    <a:pt x="1013" y="4641"/>
                    <a:pt x="985" y="4430"/>
                  </a:cubicBezTo>
                  <a:lnTo>
                    <a:pt x="985" y="4430"/>
                  </a:lnTo>
                  <a:cubicBezTo>
                    <a:pt x="2277" y="3718"/>
                    <a:pt x="3182" y="2436"/>
                    <a:pt x="3436" y="972"/>
                  </a:cubicBezTo>
                  <a:cubicBezTo>
                    <a:pt x="3466" y="850"/>
                    <a:pt x="3466" y="699"/>
                    <a:pt x="3466" y="577"/>
                  </a:cubicBezTo>
                  <a:cubicBezTo>
                    <a:pt x="3466" y="395"/>
                    <a:pt x="3405" y="243"/>
                    <a:pt x="3284" y="151"/>
                  </a:cubicBezTo>
                  <a:cubicBezTo>
                    <a:pt x="3200" y="48"/>
                    <a:pt x="3089" y="0"/>
                    <a:pt x="296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8"/>
            <p:cNvSpPr/>
            <p:nvPr/>
          </p:nvSpPr>
          <p:spPr>
            <a:xfrm>
              <a:off x="2754600" y="780675"/>
              <a:ext cx="47125" cy="72425"/>
            </a:xfrm>
            <a:custGeom>
              <a:avLst/>
              <a:gdLst/>
              <a:ahLst/>
              <a:cxnLst/>
              <a:rect l="l" t="t" r="r" b="b"/>
              <a:pathLst>
                <a:path w="1885" h="2897" extrusionOk="0">
                  <a:moveTo>
                    <a:pt x="365" y="1"/>
                  </a:moveTo>
                  <a:cubicBezTo>
                    <a:pt x="244" y="183"/>
                    <a:pt x="183" y="426"/>
                    <a:pt x="152" y="639"/>
                  </a:cubicBezTo>
                  <a:cubicBezTo>
                    <a:pt x="31" y="1186"/>
                    <a:pt x="0" y="1764"/>
                    <a:pt x="61" y="2311"/>
                  </a:cubicBezTo>
                  <a:cubicBezTo>
                    <a:pt x="92" y="2493"/>
                    <a:pt x="183" y="2675"/>
                    <a:pt x="335" y="2767"/>
                  </a:cubicBezTo>
                  <a:cubicBezTo>
                    <a:pt x="460" y="2842"/>
                    <a:pt x="585" y="2896"/>
                    <a:pt x="727" y="2896"/>
                  </a:cubicBezTo>
                  <a:cubicBezTo>
                    <a:pt x="757" y="2896"/>
                    <a:pt x="789" y="2894"/>
                    <a:pt x="821" y="2888"/>
                  </a:cubicBezTo>
                  <a:cubicBezTo>
                    <a:pt x="1095" y="2888"/>
                    <a:pt x="1338" y="2767"/>
                    <a:pt x="1520" y="2554"/>
                  </a:cubicBezTo>
                  <a:cubicBezTo>
                    <a:pt x="1703" y="2402"/>
                    <a:pt x="1824" y="2189"/>
                    <a:pt x="1885" y="1976"/>
                  </a:cubicBezTo>
                  <a:cubicBezTo>
                    <a:pt x="1885" y="1975"/>
                    <a:pt x="1884" y="1974"/>
                    <a:pt x="1883" y="1974"/>
                  </a:cubicBezTo>
                  <a:cubicBezTo>
                    <a:pt x="1867" y="1974"/>
                    <a:pt x="1716" y="2205"/>
                    <a:pt x="1429" y="2463"/>
                  </a:cubicBezTo>
                  <a:cubicBezTo>
                    <a:pt x="1247" y="2615"/>
                    <a:pt x="1034" y="2706"/>
                    <a:pt x="821" y="2706"/>
                  </a:cubicBezTo>
                  <a:cubicBezTo>
                    <a:pt x="793" y="2711"/>
                    <a:pt x="766" y="2714"/>
                    <a:pt x="740" y="2714"/>
                  </a:cubicBezTo>
                  <a:cubicBezTo>
                    <a:pt x="625" y="2714"/>
                    <a:pt x="531" y="2664"/>
                    <a:pt x="456" y="2615"/>
                  </a:cubicBezTo>
                  <a:cubicBezTo>
                    <a:pt x="335" y="2523"/>
                    <a:pt x="274" y="2402"/>
                    <a:pt x="274" y="2280"/>
                  </a:cubicBezTo>
                  <a:cubicBezTo>
                    <a:pt x="213" y="1733"/>
                    <a:pt x="213" y="1216"/>
                    <a:pt x="274" y="669"/>
                  </a:cubicBezTo>
                  <a:cubicBezTo>
                    <a:pt x="335" y="457"/>
                    <a:pt x="365" y="213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8"/>
            <p:cNvSpPr/>
            <p:nvPr/>
          </p:nvSpPr>
          <p:spPr>
            <a:xfrm>
              <a:off x="2768075" y="715500"/>
              <a:ext cx="19225" cy="18975"/>
            </a:xfrm>
            <a:custGeom>
              <a:avLst/>
              <a:gdLst/>
              <a:ahLst/>
              <a:cxnLst/>
              <a:rect l="l" t="t" r="r" b="b"/>
              <a:pathLst>
                <a:path w="769" h="759" extrusionOk="0">
                  <a:moveTo>
                    <a:pt x="331" y="164"/>
                  </a:moveTo>
                  <a:cubicBezTo>
                    <a:pt x="355" y="164"/>
                    <a:pt x="379" y="168"/>
                    <a:pt x="404" y="176"/>
                  </a:cubicBezTo>
                  <a:cubicBezTo>
                    <a:pt x="495" y="237"/>
                    <a:pt x="556" y="328"/>
                    <a:pt x="525" y="419"/>
                  </a:cubicBezTo>
                  <a:cubicBezTo>
                    <a:pt x="495" y="510"/>
                    <a:pt x="404" y="571"/>
                    <a:pt x="312" y="571"/>
                  </a:cubicBezTo>
                  <a:cubicBezTo>
                    <a:pt x="221" y="571"/>
                    <a:pt x="160" y="510"/>
                    <a:pt x="160" y="419"/>
                  </a:cubicBezTo>
                  <a:cubicBezTo>
                    <a:pt x="133" y="350"/>
                    <a:pt x="137" y="293"/>
                    <a:pt x="149" y="249"/>
                  </a:cubicBezTo>
                  <a:lnTo>
                    <a:pt x="149" y="249"/>
                  </a:lnTo>
                  <a:cubicBezTo>
                    <a:pt x="153" y="245"/>
                    <a:pt x="156" y="241"/>
                    <a:pt x="160" y="237"/>
                  </a:cubicBezTo>
                  <a:cubicBezTo>
                    <a:pt x="205" y="192"/>
                    <a:pt x="266" y="164"/>
                    <a:pt x="331" y="164"/>
                  </a:cubicBezTo>
                  <a:close/>
                  <a:moveTo>
                    <a:pt x="343" y="0"/>
                  </a:moveTo>
                  <a:cubicBezTo>
                    <a:pt x="235" y="0"/>
                    <a:pt x="136" y="57"/>
                    <a:pt x="69" y="146"/>
                  </a:cubicBezTo>
                  <a:cubicBezTo>
                    <a:pt x="8" y="237"/>
                    <a:pt x="1" y="328"/>
                    <a:pt x="12" y="393"/>
                  </a:cubicBezTo>
                  <a:lnTo>
                    <a:pt x="12" y="393"/>
                  </a:lnTo>
                  <a:cubicBezTo>
                    <a:pt x="10" y="412"/>
                    <a:pt x="8" y="431"/>
                    <a:pt x="8" y="450"/>
                  </a:cubicBezTo>
                  <a:cubicBezTo>
                    <a:pt x="8" y="602"/>
                    <a:pt x="130" y="723"/>
                    <a:pt x="312" y="753"/>
                  </a:cubicBezTo>
                  <a:cubicBezTo>
                    <a:pt x="331" y="757"/>
                    <a:pt x="350" y="758"/>
                    <a:pt x="368" y="758"/>
                  </a:cubicBezTo>
                  <a:cubicBezTo>
                    <a:pt x="531" y="758"/>
                    <a:pt x="683" y="641"/>
                    <a:pt x="738" y="450"/>
                  </a:cubicBezTo>
                  <a:cubicBezTo>
                    <a:pt x="768" y="267"/>
                    <a:pt x="647" y="85"/>
                    <a:pt x="464" y="24"/>
                  </a:cubicBezTo>
                  <a:cubicBezTo>
                    <a:pt x="424" y="8"/>
                    <a:pt x="383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8"/>
            <p:cNvSpPr/>
            <p:nvPr/>
          </p:nvSpPr>
          <p:spPr>
            <a:xfrm>
              <a:off x="2804750" y="785225"/>
              <a:ext cx="134525" cy="90475"/>
            </a:xfrm>
            <a:custGeom>
              <a:avLst/>
              <a:gdLst/>
              <a:ahLst/>
              <a:cxnLst/>
              <a:rect l="l" t="t" r="r" b="b"/>
              <a:pathLst>
                <a:path w="5381" h="3619" extrusionOk="0">
                  <a:moveTo>
                    <a:pt x="4225" y="1"/>
                  </a:moveTo>
                  <a:cubicBezTo>
                    <a:pt x="4104" y="1"/>
                    <a:pt x="3982" y="62"/>
                    <a:pt x="3891" y="123"/>
                  </a:cubicBezTo>
                  <a:cubicBezTo>
                    <a:pt x="3739" y="275"/>
                    <a:pt x="3587" y="457"/>
                    <a:pt x="3466" y="670"/>
                  </a:cubicBezTo>
                  <a:cubicBezTo>
                    <a:pt x="3068" y="1266"/>
                    <a:pt x="2783" y="1942"/>
                    <a:pt x="2634" y="2652"/>
                  </a:cubicBezTo>
                  <a:lnTo>
                    <a:pt x="2634" y="2652"/>
                  </a:lnTo>
                  <a:cubicBezTo>
                    <a:pt x="2618" y="2547"/>
                    <a:pt x="2601" y="2443"/>
                    <a:pt x="2584" y="2341"/>
                  </a:cubicBezTo>
                  <a:cubicBezTo>
                    <a:pt x="2523" y="2068"/>
                    <a:pt x="2463" y="1825"/>
                    <a:pt x="2371" y="1582"/>
                  </a:cubicBezTo>
                  <a:cubicBezTo>
                    <a:pt x="2311" y="1338"/>
                    <a:pt x="2219" y="1095"/>
                    <a:pt x="2067" y="882"/>
                  </a:cubicBezTo>
                  <a:cubicBezTo>
                    <a:pt x="2007" y="761"/>
                    <a:pt x="1885" y="670"/>
                    <a:pt x="1733" y="639"/>
                  </a:cubicBezTo>
                  <a:cubicBezTo>
                    <a:pt x="1687" y="616"/>
                    <a:pt x="1636" y="606"/>
                    <a:pt x="1584" y="606"/>
                  </a:cubicBezTo>
                  <a:cubicBezTo>
                    <a:pt x="1500" y="606"/>
                    <a:pt x="1413" y="632"/>
                    <a:pt x="1338" y="670"/>
                  </a:cubicBezTo>
                  <a:cubicBezTo>
                    <a:pt x="1125" y="822"/>
                    <a:pt x="943" y="1004"/>
                    <a:pt x="821" y="1217"/>
                  </a:cubicBezTo>
                  <a:cubicBezTo>
                    <a:pt x="554" y="1584"/>
                    <a:pt x="351" y="1998"/>
                    <a:pt x="212" y="2437"/>
                  </a:cubicBezTo>
                  <a:lnTo>
                    <a:pt x="212" y="2437"/>
                  </a:lnTo>
                  <a:cubicBezTo>
                    <a:pt x="233" y="1945"/>
                    <a:pt x="244" y="1514"/>
                    <a:pt x="244" y="1156"/>
                  </a:cubicBezTo>
                  <a:lnTo>
                    <a:pt x="244" y="518"/>
                  </a:lnTo>
                  <a:cubicBezTo>
                    <a:pt x="396" y="487"/>
                    <a:pt x="365" y="305"/>
                    <a:pt x="244" y="305"/>
                  </a:cubicBezTo>
                  <a:cubicBezTo>
                    <a:pt x="92" y="305"/>
                    <a:pt x="61" y="487"/>
                    <a:pt x="213" y="518"/>
                  </a:cubicBezTo>
                  <a:lnTo>
                    <a:pt x="152" y="1156"/>
                  </a:lnTo>
                  <a:cubicBezTo>
                    <a:pt x="122" y="1764"/>
                    <a:pt x="61" y="2554"/>
                    <a:pt x="0" y="3527"/>
                  </a:cubicBezTo>
                  <a:cubicBezTo>
                    <a:pt x="0" y="3533"/>
                    <a:pt x="1" y="3539"/>
                    <a:pt x="1" y="3545"/>
                  </a:cubicBezTo>
                  <a:lnTo>
                    <a:pt x="1" y="3545"/>
                  </a:lnTo>
                  <a:cubicBezTo>
                    <a:pt x="1" y="3549"/>
                    <a:pt x="1" y="3553"/>
                    <a:pt x="0" y="3557"/>
                  </a:cubicBezTo>
                  <a:lnTo>
                    <a:pt x="3" y="3557"/>
                  </a:lnTo>
                  <a:cubicBezTo>
                    <a:pt x="12" y="3598"/>
                    <a:pt x="36" y="3618"/>
                    <a:pt x="61" y="3618"/>
                  </a:cubicBezTo>
                  <a:cubicBezTo>
                    <a:pt x="111" y="3618"/>
                    <a:pt x="140" y="3598"/>
                    <a:pt x="149" y="3557"/>
                  </a:cubicBezTo>
                  <a:lnTo>
                    <a:pt x="152" y="3557"/>
                  </a:lnTo>
                  <a:cubicBezTo>
                    <a:pt x="155" y="3521"/>
                    <a:pt x="157" y="3485"/>
                    <a:pt x="159" y="3449"/>
                  </a:cubicBezTo>
                  <a:lnTo>
                    <a:pt x="159" y="3449"/>
                  </a:lnTo>
                  <a:cubicBezTo>
                    <a:pt x="231" y="2685"/>
                    <a:pt x="502" y="1925"/>
                    <a:pt x="943" y="1308"/>
                  </a:cubicBezTo>
                  <a:cubicBezTo>
                    <a:pt x="1064" y="1126"/>
                    <a:pt x="1216" y="974"/>
                    <a:pt x="1399" y="852"/>
                  </a:cubicBezTo>
                  <a:cubicBezTo>
                    <a:pt x="1463" y="809"/>
                    <a:pt x="1536" y="789"/>
                    <a:pt x="1606" y="789"/>
                  </a:cubicBezTo>
                  <a:cubicBezTo>
                    <a:pt x="1734" y="789"/>
                    <a:pt x="1857" y="856"/>
                    <a:pt x="1915" y="974"/>
                  </a:cubicBezTo>
                  <a:cubicBezTo>
                    <a:pt x="2007" y="1186"/>
                    <a:pt x="2098" y="1399"/>
                    <a:pt x="2189" y="1642"/>
                  </a:cubicBezTo>
                  <a:cubicBezTo>
                    <a:pt x="2250" y="1886"/>
                    <a:pt x="2311" y="2129"/>
                    <a:pt x="2371" y="2372"/>
                  </a:cubicBezTo>
                  <a:cubicBezTo>
                    <a:pt x="2432" y="2737"/>
                    <a:pt x="2493" y="3101"/>
                    <a:pt x="2493" y="3466"/>
                  </a:cubicBezTo>
                  <a:cubicBezTo>
                    <a:pt x="2493" y="3527"/>
                    <a:pt x="2546" y="3557"/>
                    <a:pt x="2599" y="3557"/>
                  </a:cubicBezTo>
                  <a:cubicBezTo>
                    <a:pt x="2652" y="3557"/>
                    <a:pt x="2706" y="3527"/>
                    <a:pt x="2706" y="3466"/>
                  </a:cubicBezTo>
                  <a:cubicBezTo>
                    <a:pt x="2766" y="2493"/>
                    <a:pt x="3070" y="1551"/>
                    <a:pt x="3618" y="730"/>
                  </a:cubicBezTo>
                  <a:cubicBezTo>
                    <a:pt x="3709" y="548"/>
                    <a:pt x="3861" y="396"/>
                    <a:pt x="4013" y="244"/>
                  </a:cubicBezTo>
                  <a:cubicBezTo>
                    <a:pt x="4073" y="183"/>
                    <a:pt x="4149" y="153"/>
                    <a:pt x="4229" y="153"/>
                  </a:cubicBezTo>
                  <a:cubicBezTo>
                    <a:pt x="4309" y="153"/>
                    <a:pt x="4393" y="183"/>
                    <a:pt x="4469" y="244"/>
                  </a:cubicBezTo>
                  <a:cubicBezTo>
                    <a:pt x="4712" y="487"/>
                    <a:pt x="4621" y="913"/>
                    <a:pt x="4681" y="1247"/>
                  </a:cubicBezTo>
                  <a:cubicBezTo>
                    <a:pt x="4742" y="1764"/>
                    <a:pt x="4864" y="2281"/>
                    <a:pt x="5077" y="2797"/>
                  </a:cubicBezTo>
                  <a:cubicBezTo>
                    <a:pt x="5168" y="2949"/>
                    <a:pt x="5229" y="3071"/>
                    <a:pt x="5289" y="3162"/>
                  </a:cubicBezTo>
                  <a:cubicBezTo>
                    <a:pt x="5320" y="3253"/>
                    <a:pt x="5381" y="3284"/>
                    <a:pt x="5381" y="3284"/>
                  </a:cubicBezTo>
                  <a:cubicBezTo>
                    <a:pt x="5381" y="3284"/>
                    <a:pt x="5289" y="3101"/>
                    <a:pt x="5168" y="2737"/>
                  </a:cubicBezTo>
                  <a:cubicBezTo>
                    <a:pt x="4985" y="2250"/>
                    <a:pt x="4864" y="1734"/>
                    <a:pt x="4833" y="1217"/>
                  </a:cubicBezTo>
                  <a:cubicBezTo>
                    <a:pt x="4803" y="1065"/>
                    <a:pt x="4803" y="882"/>
                    <a:pt x="4803" y="700"/>
                  </a:cubicBezTo>
                  <a:cubicBezTo>
                    <a:pt x="4803" y="487"/>
                    <a:pt x="4712" y="275"/>
                    <a:pt x="4560" y="123"/>
                  </a:cubicBezTo>
                  <a:cubicBezTo>
                    <a:pt x="4469" y="31"/>
                    <a:pt x="4347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8"/>
            <p:cNvSpPr/>
            <p:nvPr/>
          </p:nvSpPr>
          <p:spPr>
            <a:xfrm>
              <a:off x="2662650" y="896950"/>
              <a:ext cx="76025" cy="101075"/>
            </a:xfrm>
            <a:custGeom>
              <a:avLst/>
              <a:gdLst/>
              <a:ahLst/>
              <a:cxnLst/>
              <a:rect l="l" t="t" r="r" b="b"/>
              <a:pathLst>
                <a:path w="3041" h="4043" extrusionOk="0">
                  <a:moveTo>
                    <a:pt x="0" y="0"/>
                  </a:moveTo>
                  <a:cubicBezTo>
                    <a:pt x="0" y="91"/>
                    <a:pt x="0" y="183"/>
                    <a:pt x="0" y="304"/>
                  </a:cubicBezTo>
                  <a:cubicBezTo>
                    <a:pt x="31" y="486"/>
                    <a:pt x="31" y="760"/>
                    <a:pt x="61" y="1125"/>
                  </a:cubicBezTo>
                  <a:cubicBezTo>
                    <a:pt x="183" y="2067"/>
                    <a:pt x="335" y="3040"/>
                    <a:pt x="517" y="3982"/>
                  </a:cubicBezTo>
                  <a:cubicBezTo>
                    <a:pt x="548" y="4012"/>
                    <a:pt x="578" y="4043"/>
                    <a:pt x="608" y="4043"/>
                  </a:cubicBezTo>
                  <a:cubicBezTo>
                    <a:pt x="669" y="4043"/>
                    <a:pt x="700" y="4012"/>
                    <a:pt x="700" y="3952"/>
                  </a:cubicBezTo>
                  <a:cubicBezTo>
                    <a:pt x="730" y="3374"/>
                    <a:pt x="760" y="2797"/>
                    <a:pt x="852" y="2249"/>
                  </a:cubicBezTo>
                  <a:cubicBezTo>
                    <a:pt x="912" y="1854"/>
                    <a:pt x="1034" y="1520"/>
                    <a:pt x="1186" y="1155"/>
                  </a:cubicBezTo>
                  <a:cubicBezTo>
                    <a:pt x="1247" y="1094"/>
                    <a:pt x="1277" y="1003"/>
                    <a:pt x="1338" y="942"/>
                  </a:cubicBezTo>
                  <a:cubicBezTo>
                    <a:pt x="1368" y="851"/>
                    <a:pt x="1399" y="851"/>
                    <a:pt x="1429" y="851"/>
                  </a:cubicBezTo>
                  <a:cubicBezTo>
                    <a:pt x="1459" y="882"/>
                    <a:pt x="1520" y="942"/>
                    <a:pt x="1520" y="1003"/>
                  </a:cubicBezTo>
                  <a:cubicBezTo>
                    <a:pt x="1551" y="1094"/>
                    <a:pt x="1551" y="1186"/>
                    <a:pt x="1581" y="1246"/>
                  </a:cubicBezTo>
                  <a:cubicBezTo>
                    <a:pt x="1642" y="1854"/>
                    <a:pt x="1763" y="2462"/>
                    <a:pt x="1915" y="3070"/>
                  </a:cubicBezTo>
                  <a:cubicBezTo>
                    <a:pt x="1976" y="3313"/>
                    <a:pt x="2067" y="3587"/>
                    <a:pt x="2311" y="3678"/>
                  </a:cubicBezTo>
                  <a:cubicBezTo>
                    <a:pt x="2338" y="3682"/>
                    <a:pt x="2365" y="3684"/>
                    <a:pt x="2391" y="3684"/>
                  </a:cubicBezTo>
                  <a:cubicBezTo>
                    <a:pt x="2569" y="3684"/>
                    <a:pt x="2721" y="3598"/>
                    <a:pt x="2827" y="3465"/>
                  </a:cubicBezTo>
                  <a:cubicBezTo>
                    <a:pt x="2918" y="3374"/>
                    <a:pt x="2979" y="3283"/>
                    <a:pt x="3010" y="3161"/>
                  </a:cubicBezTo>
                  <a:cubicBezTo>
                    <a:pt x="3040" y="3131"/>
                    <a:pt x="3040" y="3100"/>
                    <a:pt x="3040" y="3070"/>
                  </a:cubicBezTo>
                  <a:cubicBezTo>
                    <a:pt x="3040" y="3068"/>
                    <a:pt x="3040" y="3067"/>
                    <a:pt x="3039" y="3067"/>
                  </a:cubicBezTo>
                  <a:cubicBezTo>
                    <a:pt x="3030" y="3067"/>
                    <a:pt x="2963" y="3236"/>
                    <a:pt x="2766" y="3404"/>
                  </a:cubicBezTo>
                  <a:cubicBezTo>
                    <a:pt x="2691" y="3505"/>
                    <a:pt x="2553" y="3564"/>
                    <a:pt x="2421" y="3564"/>
                  </a:cubicBezTo>
                  <a:cubicBezTo>
                    <a:pt x="2394" y="3564"/>
                    <a:pt x="2367" y="3562"/>
                    <a:pt x="2341" y="3556"/>
                  </a:cubicBezTo>
                  <a:cubicBezTo>
                    <a:pt x="2189" y="3496"/>
                    <a:pt x="2098" y="3283"/>
                    <a:pt x="2037" y="3040"/>
                  </a:cubicBezTo>
                  <a:cubicBezTo>
                    <a:pt x="1915" y="2432"/>
                    <a:pt x="1824" y="1824"/>
                    <a:pt x="1733" y="1216"/>
                  </a:cubicBezTo>
                  <a:cubicBezTo>
                    <a:pt x="1733" y="1125"/>
                    <a:pt x="1733" y="1034"/>
                    <a:pt x="1703" y="942"/>
                  </a:cubicBezTo>
                  <a:cubicBezTo>
                    <a:pt x="1672" y="851"/>
                    <a:pt x="1611" y="730"/>
                    <a:pt x="1490" y="669"/>
                  </a:cubicBezTo>
                  <a:cubicBezTo>
                    <a:pt x="1459" y="654"/>
                    <a:pt x="1429" y="646"/>
                    <a:pt x="1395" y="646"/>
                  </a:cubicBezTo>
                  <a:cubicBezTo>
                    <a:pt x="1361" y="646"/>
                    <a:pt x="1323" y="654"/>
                    <a:pt x="1277" y="669"/>
                  </a:cubicBezTo>
                  <a:cubicBezTo>
                    <a:pt x="1247" y="699"/>
                    <a:pt x="1186" y="760"/>
                    <a:pt x="1156" y="821"/>
                  </a:cubicBezTo>
                  <a:cubicBezTo>
                    <a:pt x="1095" y="912"/>
                    <a:pt x="1064" y="973"/>
                    <a:pt x="1034" y="1064"/>
                  </a:cubicBezTo>
                  <a:cubicBezTo>
                    <a:pt x="852" y="1429"/>
                    <a:pt x="730" y="1824"/>
                    <a:pt x="669" y="2219"/>
                  </a:cubicBezTo>
                  <a:cubicBezTo>
                    <a:pt x="618" y="2543"/>
                    <a:pt x="576" y="2868"/>
                    <a:pt x="550" y="3192"/>
                  </a:cubicBezTo>
                  <a:lnTo>
                    <a:pt x="550" y="3192"/>
                  </a:lnTo>
                  <a:cubicBezTo>
                    <a:pt x="390" y="2374"/>
                    <a:pt x="277" y="1661"/>
                    <a:pt x="183" y="1094"/>
                  </a:cubicBezTo>
                  <a:cubicBezTo>
                    <a:pt x="152" y="730"/>
                    <a:pt x="92" y="36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8"/>
            <p:cNvSpPr/>
            <p:nvPr/>
          </p:nvSpPr>
          <p:spPr>
            <a:xfrm>
              <a:off x="2780425" y="950625"/>
              <a:ext cx="82850" cy="11200"/>
            </a:xfrm>
            <a:custGeom>
              <a:avLst/>
              <a:gdLst/>
              <a:ahLst/>
              <a:cxnLst/>
              <a:rect l="l" t="t" r="r" b="b"/>
              <a:pathLst>
                <a:path w="3314" h="448" extrusionOk="0">
                  <a:moveTo>
                    <a:pt x="2922" y="0"/>
                  </a:moveTo>
                  <a:cubicBezTo>
                    <a:pt x="2496" y="0"/>
                    <a:pt x="2060" y="40"/>
                    <a:pt x="1642" y="133"/>
                  </a:cubicBezTo>
                  <a:cubicBezTo>
                    <a:pt x="1095" y="163"/>
                    <a:pt x="548" y="285"/>
                    <a:pt x="1" y="437"/>
                  </a:cubicBezTo>
                  <a:cubicBezTo>
                    <a:pt x="130" y="444"/>
                    <a:pt x="261" y="448"/>
                    <a:pt x="393" y="448"/>
                  </a:cubicBezTo>
                  <a:cubicBezTo>
                    <a:pt x="819" y="448"/>
                    <a:pt x="1255" y="408"/>
                    <a:pt x="1673" y="315"/>
                  </a:cubicBezTo>
                  <a:cubicBezTo>
                    <a:pt x="2220" y="285"/>
                    <a:pt x="2797" y="163"/>
                    <a:pt x="3314" y="11"/>
                  </a:cubicBezTo>
                  <a:cubicBezTo>
                    <a:pt x="3185" y="4"/>
                    <a:pt x="3054" y="0"/>
                    <a:pt x="29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8"/>
            <p:cNvSpPr/>
            <p:nvPr/>
          </p:nvSpPr>
          <p:spPr>
            <a:xfrm>
              <a:off x="2813100" y="922775"/>
              <a:ext cx="53225" cy="58550"/>
            </a:xfrm>
            <a:custGeom>
              <a:avLst/>
              <a:gdLst/>
              <a:ahLst/>
              <a:cxnLst/>
              <a:rect l="l" t="t" r="r" b="b"/>
              <a:pathLst>
                <a:path w="2129" h="2342" extrusionOk="0">
                  <a:moveTo>
                    <a:pt x="1" y="1"/>
                  </a:moveTo>
                  <a:cubicBezTo>
                    <a:pt x="485" y="545"/>
                    <a:pt x="1090" y="939"/>
                    <a:pt x="1785" y="1183"/>
                  </a:cubicBezTo>
                  <a:lnTo>
                    <a:pt x="1785" y="1183"/>
                  </a:lnTo>
                  <a:cubicBezTo>
                    <a:pt x="1445" y="1376"/>
                    <a:pt x="1133" y="1610"/>
                    <a:pt x="882" y="1885"/>
                  </a:cubicBezTo>
                  <a:cubicBezTo>
                    <a:pt x="761" y="2007"/>
                    <a:pt x="639" y="2159"/>
                    <a:pt x="578" y="2341"/>
                  </a:cubicBezTo>
                  <a:cubicBezTo>
                    <a:pt x="1004" y="1916"/>
                    <a:pt x="1521" y="1551"/>
                    <a:pt x="2068" y="1247"/>
                  </a:cubicBezTo>
                  <a:cubicBezTo>
                    <a:pt x="2098" y="1247"/>
                    <a:pt x="2129" y="1216"/>
                    <a:pt x="2129" y="1186"/>
                  </a:cubicBezTo>
                  <a:cubicBezTo>
                    <a:pt x="2129" y="1156"/>
                    <a:pt x="2129" y="1095"/>
                    <a:pt x="2068" y="1064"/>
                  </a:cubicBezTo>
                  <a:lnTo>
                    <a:pt x="1855" y="1004"/>
                  </a:lnTo>
                  <a:cubicBezTo>
                    <a:pt x="1217" y="700"/>
                    <a:pt x="609" y="3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8"/>
            <p:cNvSpPr/>
            <p:nvPr/>
          </p:nvSpPr>
          <p:spPr>
            <a:xfrm>
              <a:off x="2888325" y="910625"/>
              <a:ext cx="146700" cy="68400"/>
            </a:xfrm>
            <a:custGeom>
              <a:avLst/>
              <a:gdLst/>
              <a:ahLst/>
              <a:cxnLst/>
              <a:rect l="l" t="t" r="r" b="b"/>
              <a:pathLst>
                <a:path w="5868" h="2736" extrusionOk="0">
                  <a:moveTo>
                    <a:pt x="1247" y="608"/>
                  </a:moveTo>
                  <a:cubicBezTo>
                    <a:pt x="1703" y="639"/>
                    <a:pt x="2098" y="1003"/>
                    <a:pt x="2433" y="1307"/>
                  </a:cubicBezTo>
                  <a:cubicBezTo>
                    <a:pt x="2531" y="1398"/>
                    <a:pt x="2632" y="1481"/>
                    <a:pt x="2735" y="1559"/>
                  </a:cubicBezTo>
                  <a:lnTo>
                    <a:pt x="2735" y="1559"/>
                  </a:lnTo>
                  <a:cubicBezTo>
                    <a:pt x="2695" y="1597"/>
                    <a:pt x="2656" y="1635"/>
                    <a:pt x="2615" y="1672"/>
                  </a:cubicBezTo>
                  <a:cubicBezTo>
                    <a:pt x="2372" y="1915"/>
                    <a:pt x="2098" y="2158"/>
                    <a:pt x="1825" y="2341"/>
                  </a:cubicBezTo>
                  <a:cubicBezTo>
                    <a:pt x="1642" y="2462"/>
                    <a:pt x="1490" y="2523"/>
                    <a:pt x="1278" y="2553"/>
                  </a:cubicBezTo>
                  <a:cubicBezTo>
                    <a:pt x="1095" y="2553"/>
                    <a:pt x="913" y="2523"/>
                    <a:pt x="730" y="2432"/>
                  </a:cubicBezTo>
                  <a:cubicBezTo>
                    <a:pt x="335" y="2219"/>
                    <a:pt x="153" y="1794"/>
                    <a:pt x="244" y="1368"/>
                  </a:cubicBezTo>
                  <a:cubicBezTo>
                    <a:pt x="366" y="912"/>
                    <a:pt x="791" y="608"/>
                    <a:pt x="1247" y="608"/>
                  </a:cubicBezTo>
                  <a:close/>
                  <a:moveTo>
                    <a:pt x="3952" y="0"/>
                  </a:moveTo>
                  <a:cubicBezTo>
                    <a:pt x="3952" y="0"/>
                    <a:pt x="3831" y="183"/>
                    <a:pt x="3618" y="487"/>
                  </a:cubicBezTo>
                  <a:cubicBezTo>
                    <a:pt x="3404" y="820"/>
                    <a:pt x="3152" y="1134"/>
                    <a:pt x="2864" y="1430"/>
                  </a:cubicBezTo>
                  <a:lnTo>
                    <a:pt x="2864" y="1430"/>
                  </a:lnTo>
                  <a:cubicBezTo>
                    <a:pt x="2765" y="1354"/>
                    <a:pt x="2671" y="1272"/>
                    <a:pt x="2585" y="1186"/>
                  </a:cubicBezTo>
                  <a:cubicBezTo>
                    <a:pt x="2402" y="1003"/>
                    <a:pt x="2189" y="851"/>
                    <a:pt x="2007" y="699"/>
                  </a:cubicBezTo>
                  <a:cubicBezTo>
                    <a:pt x="1794" y="547"/>
                    <a:pt x="1521" y="456"/>
                    <a:pt x="1278" y="426"/>
                  </a:cubicBezTo>
                  <a:cubicBezTo>
                    <a:pt x="1255" y="425"/>
                    <a:pt x="1233" y="424"/>
                    <a:pt x="1211" y="424"/>
                  </a:cubicBezTo>
                  <a:cubicBezTo>
                    <a:pt x="663" y="424"/>
                    <a:pt x="208" y="781"/>
                    <a:pt x="62" y="1307"/>
                  </a:cubicBezTo>
                  <a:cubicBezTo>
                    <a:pt x="1" y="1550"/>
                    <a:pt x="1" y="1824"/>
                    <a:pt x="153" y="2067"/>
                  </a:cubicBezTo>
                  <a:cubicBezTo>
                    <a:pt x="244" y="2280"/>
                    <a:pt x="427" y="2462"/>
                    <a:pt x="639" y="2584"/>
                  </a:cubicBezTo>
                  <a:cubicBezTo>
                    <a:pt x="852" y="2705"/>
                    <a:pt x="1065" y="2736"/>
                    <a:pt x="1308" y="2736"/>
                  </a:cubicBezTo>
                  <a:cubicBezTo>
                    <a:pt x="1521" y="2705"/>
                    <a:pt x="1734" y="2614"/>
                    <a:pt x="1886" y="2493"/>
                  </a:cubicBezTo>
                  <a:cubicBezTo>
                    <a:pt x="2189" y="2280"/>
                    <a:pt x="2463" y="2037"/>
                    <a:pt x="2737" y="1763"/>
                  </a:cubicBezTo>
                  <a:cubicBezTo>
                    <a:pt x="2776" y="1724"/>
                    <a:pt x="2814" y="1684"/>
                    <a:pt x="2852" y="1644"/>
                  </a:cubicBezTo>
                  <a:lnTo>
                    <a:pt x="2852" y="1644"/>
                  </a:lnTo>
                  <a:cubicBezTo>
                    <a:pt x="3095" y="1814"/>
                    <a:pt x="3351" y="1953"/>
                    <a:pt x="3618" y="2067"/>
                  </a:cubicBezTo>
                  <a:cubicBezTo>
                    <a:pt x="3855" y="2177"/>
                    <a:pt x="4114" y="2231"/>
                    <a:pt x="4375" y="2231"/>
                  </a:cubicBezTo>
                  <a:cubicBezTo>
                    <a:pt x="4549" y="2231"/>
                    <a:pt x="4724" y="2207"/>
                    <a:pt x="4895" y="2158"/>
                  </a:cubicBezTo>
                  <a:cubicBezTo>
                    <a:pt x="5290" y="2067"/>
                    <a:pt x="5594" y="1794"/>
                    <a:pt x="5746" y="1429"/>
                  </a:cubicBezTo>
                  <a:cubicBezTo>
                    <a:pt x="5867" y="1125"/>
                    <a:pt x="5807" y="791"/>
                    <a:pt x="5624" y="517"/>
                  </a:cubicBezTo>
                  <a:cubicBezTo>
                    <a:pt x="5488" y="353"/>
                    <a:pt x="5278" y="239"/>
                    <a:pt x="5061" y="239"/>
                  </a:cubicBezTo>
                  <a:cubicBezTo>
                    <a:pt x="5036" y="239"/>
                    <a:pt x="5011" y="240"/>
                    <a:pt x="4986" y="243"/>
                  </a:cubicBezTo>
                  <a:cubicBezTo>
                    <a:pt x="4959" y="238"/>
                    <a:pt x="4933" y="236"/>
                    <a:pt x="4908" y="236"/>
                  </a:cubicBezTo>
                  <a:cubicBezTo>
                    <a:pt x="4791" y="236"/>
                    <a:pt x="4691" y="290"/>
                    <a:pt x="4591" y="365"/>
                  </a:cubicBezTo>
                  <a:cubicBezTo>
                    <a:pt x="4530" y="395"/>
                    <a:pt x="4500" y="456"/>
                    <a:pt x="4500" y="487"/>
                  </a:cubicBezTo>
                  <a:cubicBezTo>
                    <a:pt x="4621" y="365"/>
                    <a:pt x="4804" y="304"/>
                    <a:pt x="5016" y="304"/>
                  </a:cubicBezTo>
                  <a:cubicBezTo>
                    <a:pt x="5229" y="335"/>
                    <a:pt x="5411" y="426"/>
                    <a:pt x="5563" y="608"/>
                  </a:cubicBezTo>
                  <a:cubicBezTo>
                    <a:pt x="5715" y="821"/>
                    <a:pt x="5715" y="1125"/>
                    <a:pt x="5624" y="1398"/>
                  </a:cubicBezTo>
                  <a:cubicBezTo>
                    <a:pt x="5472" y="1702"/>
                    <a:pt x="5199" y="1946"/>
                    <a:pt x="4864" y="2006"/>
                  </a:cubicBezTo>
                  <a:cubicBezTo>
                    <a:pt x="4716" y="2041"/>
                    <a:pt x="4564" y="2058"/>
                    <a:pt x="4412" y="2058"/>
                  </a:cubicBezTo>
                  <a:cubicBezTo>
                    <a:pt x="4159" y="2058"/>
                    <a:pt x="3907" y="2010"/>
                    <a:pt x="3679" y="1915"/>
                  </a:cubicBezTo>
                  <a:cubicBezTo>
                    <a:pt x="3436" y="1803"/>
                    <a:pt x="3194" y="1668"/>
                    <a:pt x="2972" y="1510"/>
                  </a:cubicBezTo>
                  <a:lnTo>
                    <a:pt x="2972" y="1510"/>
                  </a:lnTo>
                  <a:cubicBezTo>
                    <a:pt x="3235" y="1207"/>
                    <a:pt x="3466" y="871"/>
                    <a:pt x="3679" y="517"/>
                  </a:cubicBezTo>
                  <a:cubicBezTo>
                    <a:pt x="3800" y="365"/>
                    <a:pt x="3861" y="243"/>
                    <a:pt x="3892" y="152"/>
                  </a:cubicBezTo>
                  <a:cubicBezTo>
                    <a:pt x="3952" y="61"/>
                    <a:pt x="3952" y="0"/>
                    <a:pt x="395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8"/>
            <p:cNvSpPr/>
            <p:nvPr/>
          </p:nvSpPr>
          <p:spPr>
            <a:xfrm>
              <a:off x="3074500" y="853625"/>
              <a:ext cx="350350" cy="4575"/>
            </a:xfrm>
            <a:custGeom>
              <a:avLst/>
              <a:gdLst/>
              <a:ahLst/>
              <a:cxnLst/>
              <a:rect l="l" t="t" r="r" b="b"/>
              <a:pathLst>
                <a:path w="14014" h="183" extrusionOk="0">
                  <a:moveTo>
                    <a:pt x="6992" y="1"/>
                  </a:moveTo>
                  <a:cubicBezTo>
                    <a:pt x="3132" y="1"/>
                    <a:pt x="1" y="31"/>
                    <a:pt x="1" y="92"/>
                  </a:cubicBezTo>
                  <a:cubicBezTo>
                    <a:pt x="1" y="153"/>
                    <a:pt x="3132" y="183"/>
                    <a:pt x="6992" y="183"/>
                  </a:cubicBezTo>
                  <a:cubicBezTo>
                    <a:pt x="10883" y="183"/>
                    <a:pt x="14013" y="153"/>
                    <a:pt x="14013" y="92"/>
                  </a:cubicBezTo>
                  <a:cubicBezTo>
                    <a:pt x="14013" y="31"/>
                    <a:pt x="10883" y="1"/>
                    <a:pt x="699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8"/>
            <p:cNvSpPr/>
            <p:nvPr/>
          </p:nvSpPr>
          <p:spPr>
            <a:xfrm>
              <a:off x="3062350" y="726725"/>
              <a:ext cx="75250" cy="81325"/>
            </a:xfrm>
            <a:custGeom>
              <a:avLst/>
              <a:gdLst/>
              <a:ahLst/>
              <a:cxnLst/>
              <a:rect l="l" t="t" r="r" b="b"/>
              <a:pathLst>
                <a:path w="3010" h="3253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304"/>
                    <a:pt x="153" y="578"/>
                    <a:pt x="244" y="882"/>
                  </a:cubicBezTo>
                  <a:cubicBezTo>
                    <a:pt x="426" y="1429"/>
                    <a:pt x="639" y="2219"/>
                    <a:pt x="821" y="3131"/>
                  </a:cubicBezTo>
                  <a:cubicBezTo>
                    <a:pt x="852" y="3162"/>
                    <a:pt x="882" y="3192"/>
                    <a:pt x="912" y="3192"/>
                  </a:cubicBezTo>
                  <a:cubicBezTo>
                    <a:pt x="924" y="3198"/>
                    <a:pt x="935" y="3200"/>
                    <a:pt x="944" y="3200"/>
                  </a:cubicBezTo>
                  <a:cubicBezTo>
                    <a:pt x="985" y="3200"/>
                    <a:pt x="1009" y="3156"/>
                    <a:pt x="1034" y="3131"/>
                  </a:cubicBezTo>
                  <a:cubicBezTo>
                    <a:pt x="1064" y="2858"/>
                    <a:pt x="1156" y="2584"/>
                    <a:pt x="1216" y="2341"/>
                  </a:cubicBezTo>
                  <a:cubicBezTo>
                    <a:pt x="1308" y="2067"/>
                    <a:pt x="1429" y="1824"/>
                    <a:pt x="1520" y="1581"/>
                  </a:cubicBezTo>
                  <a:cubicBezTo>
                    <a:pt x="1581" y="1460"/>
                    <a:pt x="1642" y="1338"/>
                    <a:pt x="1703" y="1247"/>
                  </a:cubicBezTo>
                  <a:cubicBezTo>
                    <a:pt x="1764" y="1156"/>
                    <a:pt x="1855" y="1125"/>
                    <a:pt x="1916" y="1125"/>
                  </a:cubicBezTo>
                  <a:cubicBezTo>
                    <a:pt x="2068" y="1186"/>
                    <a:pt x="2159" y="1460"/>
                    <a:pt x="2250" y="1642"/>
                  </a:cubicBezTo>
                  <a:cubicBezTo>
                    <a:pt x="2341" y="1824"/>
                    <a:pt x="2402" y="2037"/>
                    <a:pt x="2493" y="2189"/>
                  </a:cubicBezTo>
                  <a:cubicBezTo>
                    <a:pt x="2615" y="2554"/>
                    <a:pt x="2797" y="2919"/>
                    <a:pt x="3010" y="3253"/>
                  </a:cubicBezTo>
                  <a:cubicBezTo>
                    <a:pt x="2919" y="2888"/>
                    <a:pt x="2767" y="2523"/>
                    <a:pt x="2615" y="2159"/>
                  </a:cubicBezTo>
                  <a:cubicBezTo>
                    <a:pt x="2554" y="1976"/>
                    <a:pt x="2463" y="1794"/>
                    <a:pt x="2402" y="1612"/>
                  </a:cubicBezTo>
                  <a:cubicBezTo>
                    <a:pt x="2341" y="1490"/>
                    <a:pt x="2311" y="1399"/>
                    <a:pt x="2250" y="1277"/>
                  </a:cubicBezTo>
                  <a:cubicBezTo>
                    <a:pt x="2219" y="1156"/>
                    <a:pt x="2098" y="1034"/>
                    <a:pt x="1976" y="973"/>
                  </a:cubicBezTo>
                  <a:cubicBezTo>
                    <a:pt x="1956" y="969"/>
                    <a:pt x="1936" y="967"/>
                    <a:pt x="1915" y="967"/>
                  </a:cubicBezTo>
                  <a:cubicBezTo>
                    <a:pt x="1778" y="967"/>
                    <a:pt x="1630" y="1050"/>
                    <a:pt x="1551" y="1156"/>
                  </a:cubicBezTo>
                  <a:cubicBezTo>
                    <a:pt x="1490" y="1277"/>
                    <a:pt x="1399" y="1399"/>
                    <a:pt x="1368" y="1520"/>
                  </a:cubicBezTo>
                  <a:cubicBezTo>
                    <a:pt x="1247" y="1763"/>
                    <a:pt x="1125" y="2007"/>
                    <a:pt x="1034" y="2280"/>
                  </a:cubicBezTo>
                  <a:cubicBezTo>
                    <a:pt x="1005" y="2412"/>
                    <a:pt x="969" y="2536"/>
                    <a:pt x="932" y="2661"/>
                  </a:cubicBezTo>
                  <a:lnTo>
                    <a:pt x="932" y="2661"/>
                  </a:lnTo>
                  <a:cubicBezTo>
                    <a:pt x="774" y="2046"/>
                    <a:pt x="595" y="1449"/>
                    <a:pt x="396" y="852"/>
                  </a:cubicBezTo>
                  <a:cubicBezTo>
                    <a:pt x="305" y="548"/>
                    <a:pt x="153" y="244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8"/>
            <p:cNvSpPr/>
            <p:nvPr/>
          </p:nvSpPr>
          <p:spPr>
            <a:xfrm>
              <a:off x="3163425" y="689425"/>
              <a:ext cx="78275" cy="67150"/>
            </a:xfrm>
            <a:custGeom>
              <a:avLst/>
              <a:gdLst/>
              <a:ahLst/>
              <a:cxnLst/>
              <a:rect l="l" t="t" r="r" b="b"/>
              <a:pathLst>
                <a:path w="3131" h="2686" extrusionOk="0">
                  <a:moveTo>
                    <a:pt x="613" y="0"/>
                  </a:moveTo>
                  <a:cubicBezTo>
                    <a:pt x="531" y="0"/>
                    <a:pt x="452" y="26"/>
                    <a:pt x="395" y="64"/>
                  </a:cubicBezTo>
                  <a:cubicBezTo>
                    <a:pt x="304" y="94"/>
                    <a:pt x="213" y="155"/>
                    <a:pt x="152" y="216"/>
                  </a:cubicBezTo>
                  <a:cubicBezTo>
                    <a:pt x="31" y="307"/>
                    <a:pt x="0" y="398"/>
                    <a:pt x="0" y="398"/>
                  </a:cubicBezTo>
                  <a:cubicBezTo>
                    <a:pt x="31" y="398"/>
                    <a:pt x="91" y="338"/>
                    <a:pt x="213" y="277"/>
                  </a:cubicBezTo>
                  <a:cubicBezTo>
                    <a:pt x="302" y="188"/>
                    <a:pt x="440" y="131"/>
                    <a:pt x="579" y="131"/>
                  </a:cubicBezTo>
                  <a:cubicBezTo>
                    <a:pt x="630" y="131"/>
                    <a:pt x="681" y="139"/>
                    <a:pt x="730" y="155"/>
                  </a:cubicBezTo>
                  <a:cubicBezTo>
                    <a:pt x="943" y="307"/>
                    <a:pt x="1003" y="611"/>
                    <a:pt x="882" y="854"/>
                  </a:cubicBezTo>
                  <a:cubicBezTo>
                    <a:pt x="760" y="1158"/>
                    <a:pt x="456" y="1462"/>
                    <a:pt x="487" y="1948"/>
                  </a:cubicBezTo>
                  <a:cubicBezTo>
                    <a:pt x="517" y="2161"/>
                    <a:pt x="639" y="2374"/>
                    <a:pt x="821" y="2496"/>
                  </a:cubicBezTo>
                  <a:cubicBezTo>
                    <a:pt x="1003" y="2617"/>
                    <a:pt x="1186" y="2678"/>
                    <a:pt x="1398" y="2678"/>
                  </a:cubicBezTo>
                  <a:cubicBezTo>
                    <a:pt x="1452" y="2683"/>
                    <a:pt x="1506" y="2686"/>
                    <a:pt x="1560" y="2686"/>
                  </a:cubicBezTo>
                  <a:cubicBezTo>
                    <a:pt x="1810" y="2686"/>
                    <a:pt x="2060" y="2631"/>
                    <a:pt x="2310" y="2556"/>
                  </a:cubicBezTo>
                  <a:cubicBezTo>
                    <a:pt x="2584" y="2496"/>
                    <a:pt x="2857" y="2435"/>
                    <a:pt x="3131" y="2404"/>
                  </a:cubicBezTo>
                  <a:cubicBezTo>
                    <a:pt x="3004" y="2362"/>
                    <a:pt x="2871" y="2339"/>
                    <a:pt x="2737" y="2339"/>
                  </a:cubicBezTo>
                  <a:cubicBezTo>
                    <a:pt x="2582" y="2339"/>
                    <a:pt x="2427" y="2370"/>
                    <a:pt x="2280" y="2435"/>
                  </a:cubicBezTo>
                  <a:cubicBezTo>
                    <a:pt x="2057" y="2479"/>
                    <a:pt x="1835" y="2508"/>
                    <a:pt x="1624" y="2508"/>
                  </a:cubicBezTo>
                  <a:cubicBezTo>
                    <a:pt x="1547" y="2508"/>
                    <a:pt x="1472" y="2504"/>
                    <a:pt x="1398" y="2496"/>
                  </a:cubicBezTo>
                  <a:cubicBezTo>
                    <a:pt x="1094" y="2465"/>
                    <a:pt x="699" y="2283"/>
                    <a:pt x="669" y="1918"/>
                  </a:cubicBezTo>
                  <a:cubicBezTo>
                    <a:pt x="639" y="1584"/>
                    <a:pt x="912" y="1280"/>
                    <a:pt x="1034" y="915"/>
                  </a:cubicBezTo>
                  <a:cubicBezTo>
                    <a:pt x="1186" y="611"/>
                    <a:pt x="1064" y="216"/>
                    <a:pt x="760" y="34"/>
                  </a:cubicBezTo>
                  <a:cubicBezTo>
                    <a:pt x="714" y="10"/>
                    <a:pt x="663" y="0"/>
                    <a:pt x="61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8"/>
            <p:cNvSpPr/>
            <p:nvPr/>
          </p:nvSpPr>
          <p:spPr>
            <a:xfrm>
              <a:off x="3219650" y="788275"/>
              <a:ext cx="82850" cy="10525"/>
            </a:xfrm>
            <a:custGeom>
              <a:avLst/>
              <a:gdLst/>
              <a:ahLst/>
              <a:cxnLst/>
              <a:rect l="l" t="t" r="r" b="b"/>
              <a:pathLst>
                <a:path w="3314" h="421" extrusionOk="0">
                  <a:moveTo>
                    <a:pt x="3314" y="1"/>
                  </a:moveTo>
                  <a:lnTo>
                    <a:pt x="3314" y="1"/>
                  </a:lnTo>
                  <a:cubicBezTo>
                    <a:pt x="2736" y="31"/>
                    <a:pt x="2189" y="92"/>
                    <a:pt x="1642" y="183"/>
                  </a:cubicBezTo>
                  <a:cubicBezTo>
                    <a:pt x="1095" y="183"/>
                    <a:pt x="548" y="244"/>
                    <a:pt x="1" y="335"/>
                  </a:cubicBezTo>
                  <a:cubicBezTo>
                    <a:pt x="318" y="388"/>
                    <a:pt x="647" y="420"/>
                    <a:pt x="973" y="420"/>
                  </a:cubicBezTo>
                  <a:cubicBezTo>
                    <a:pt x="1209" y="420"/>
                    <a:pt x="1443" y="404"/>
                    <a:pt x="1672" y="365"/>
                  </a:cubicBezTo>
                  <a:cubicBezTo>
                    <a:pt x="2219" y="335"/>
                    <a:pt x="2797" y="213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8"/>
            <p:cNvSpPr/>
            <p:nvPr/>
          </p:nvSpPr>
          <p:spPr>
            <a:xfrm>
              <a:off x="3325275" y="745725"/>
              <a:ext cx="55500" cy="79050"/>
            </a:xfrm>
            <a:custGeom>
              <a:avLst/>
              <a:gdLst/>
              <a:ahLst/>
              <a:cxnLst/>
              <a:rect l="l" t="t" r="r" b="b"/>
              <a:pathLst>
                <a:path w="2220" h="3162" extrusionOk="0">
                  <a:moveTo>
                    <a:pt x="2219" y="0"/>
                  </a:moveTo>
                  <a:cubicBezTo>
                    <a:pt x="1763" y="456"/>
                    <a:pt x="1368" y="973"/>
                    <a:pt x="1034" y="1520"/>
                  </a:cubicBezTo>
                  <a:cubicBezTo>
                    <a:pt x="639" y="2037"/>
                    <a:pt x="304" y="2584"/>
                    <a:pt x="1" y="3162"/>
                  </a:cubicBezTo>
                  <a:cubicBezTo>
                    <a:pt x="456" y="2706"/>
                    <a:pt x="852" y="2189"/>
                    <a:pt x="1186" y="1642"/>
                  </a:cubicBezTo>
                  <a:cubicBezTo>
                    <a:pt x="1581" y="1125"/>
                    <a:pt x="1946" y="578"/>
                    <a:pt x="221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8"/>
            <p:cNvSpPr/>
            <p:nvPr/>
          </p:nvSpPr>
          <p:spPr>
            <a:xfrm>
              <a:off x="3319200" y="738100"/>
              <a:ext cx="88175" cy="79075"/>
            </a:xfrm>
            <a:custGeom>
              <a:avLst/>
              <a:gdLst/>
              <a:ahLst/>
              <a:cxnLst/>
              <a:rect l="l" t="t" r="r" b="b"/>
              <a:pathLst>
                <a:path w="3527" h="3163" extrusionOk="0">
                  <a:moveTo>
                    <a:pt x="2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821" y="1369"/>
                    <a:pt x="2037" y="2494"/>
                    <a:pt x="3496" y="3163"/>
                  </a:cubicBezTo>
                  <a:cubicBezTo>
                    <a:pt x="3526" y="3132"/>
                    <a:pt x="2614" y="2585"/>
                    <a:pt x="1642" y="1704"/>
                  </a:cubicBezTo>
                  <a:cubicBezTo>
                    <a:pt x="686" y="837"/>
                    <a:pt x="53" y="1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8"/>
            <p:cNvSpPr/>
            <p:nvPr/>
          </p:nvSpPr>
          <p:spPr>
            <a:xfrm>
              <a:off x="3183175" y="913650"/>
              <a:ext cx="67650" cy="83625"/>
            </a:xfrm>
            <a:custGeom>
              <a:avLst/>
              <a:gdLst/>
              <a:ahLst/>
              <a:cxnLst/>
              <a:rect l="l" t="t" r="r" b="b"/>
              <a:pathLst>
                <a:path w="2706" h="3345" extrusionOk="0">
                  <a:moveTo>
                    <a:pt x="1460" y="1"/>
                  </a:moveTo>
                  <a:cubicBezTo>
                    <a:pt x="1216" y="31"/>
                    <a:pt x="973" y="153"/>
                    <a:pt x="760" y="305"/>
                  </a:cubicBezTo>
                  <a:cubicBezTo>
                    <a:pt x="608" y="426"/>
                    <a:pt x="548" y="487"/>
                    <a:pt x="548" y="487"/>
                  </a:cubicBezTo>
                  <a:cubicBezTo>
                    <a:pt x="639" y="457"/>
                    <a:pt x="730" y="426"/>
                    <a:pt x="791" y="366"/>
                  </a:cubicBezTo>
                  <a:cubicBezTo>
                    <a:pt x="1004" y="244"/>
                    <a:pt x="1247" y="153"/>
                    <a:pt x="1490" y="122"/>
                  </a:cubicBezTo>
                  <a:cubicBezTo>
                    <a:pt x="1642" y="122"/>
                    <a:pt x="1794" y="183"/>
                    <a:pt x="1946" y="274"/>
                  </a:cubicBezTo>
                  <a:cubicBezTo>
                    <a:pt x="2067" y="366"/>
                    <a:pt x="2159" y="518"/>
                    <a:pt x="2159" y="700"/>
                  </a:cubicBezTo>
                  <a:cubicBezTo>
                    <a:pt x="2128" y="913"/>
                    <a:pt x="2037" y="1095"/>
                    <a:pt x="1855" y="1217"/>
                  </a:cubicBezTo>
                  <a:cubicBezTo>
                    <a:pt x="1835" y="1233"/>
                    <a:pt x="1815" y="1249"/>
                    <a:pt x="1794" y="1264"/>
                  </a:cubicBezTo>
                  <a:lnTo>
                    <a:pt x="1794" y="1264"/>
                  </a:lnTo>
                  <a:cubicBezTo>
                    <a:pt x="1544" y="1270"/>
                    <a:pt x="1313" y="1409"/>
                    <a:pt x="1186" y="1612"/>
                  </a:cubicBezTo>
                  <a:cubicBezTo>
                    <a:pt x="1186" y="1642"/>
                    <a:pt x="1186" y="1673"/>
                    <a:pt x="1186" y="1703"/>
                  </a:cubicBezTo>
                  <a:cubicBezTo>
                    <a:pt x="1216" y="1764"/>
                    <a:pt x="1277" y="1764"/>
                    <a:pt x="1308" y="1764"/>
                  </a:cubicBezTo>
                  <a:cubicBezTo>
                    <a:pt x="1521" y="1684"/>
                    <a:pt x="1733" y="1557"/>
                    <a:pt x="1906" y="1425"/>
                  </a:cubicBezTo>
                  <a:lnTo>
                    <a:pt x="1906" y="1425"/>
                  </a:lnTo>
                  <a:cubicBezTo>
                    <a:pt x="1919" y="1426"/>
                    <a:pt x="1933" y="1428"/>
                    <a:pt x="1946" y="1429"/>
                  </a:cubicBezTo>
                  <a:cubicBezTo>
                    <a:pt x="2189" y="1460"/>
                    <a:pt x="2402" y="1673"/>
                    <a:pt x="2463" y="1916"/>
                  </a:cubicBezTo>
                  <a:cubicBezTo>
                    <a:pt x="2523" y="2159"/>
                    <a:pt x="2463" y="2402"/>
                    <a:pt x="2341" y="2615"/>
                  </a:cubicBezTo>
                  <a:cubicBezTo>
                    <a:pt x="2067" y="2980"/>
                    <a:pt x="1672" y="3162"/>
                    <a:pt x="1216" y="3162"/>
                  </a:cubicBezTo>
                  <a:cubicBezTo>
                    <a:pt x="912" y="3162"/>
                    <a:pt x="608" y="3132"/>
                    <a:pt x="335" y="3040"/>
                  </a:cubicBezTo>
                  <a:cubicBezTo>
                    <a:pt x="213" y="3010"/>
                    <a:pt x="92" y="2980"/>
                    <a:pt x="1" y="2980"/>
                  </a:cubicBezTo>
                  <a:cubicBezTo>
                    <a:pt x="92" y="3040"/>
                    <a:pt x="183" y="3101"/>
                    <a:pt x="274" y="3162"/>
                  </a:cubicBezTo>
                  <a:cubicBezTo>
                    <a:pt x="578" y="3253"/>
                    <a:pt x="882" y="3314"/>
                    <a:pt x="1216" y="3344"/>
                  </a:cubicBezTo>
                  <a:cubicBezTo>
                    <a:pt x="1703" y="3344"/>
                    <a:pt x="2189" y="3132"/>
                    <a:pt x="2493" y="2736"/>
                  </a:cubicBezTo>
                  <a:cubicBezTo>
                    <a:pt x="2645" y="2493"/>
                    <a:pt x="2706" y="2189"/>
                    <a:pt x="2645" y="1885"/>
                  </a:cubicBezTo>
                  <a:cubicBezTo>
                    <a:pt x="2615" y="1733"/>
                    <a:pt x="2523" y="1581"/>
                    <a:pt x="2402" y="1490"/>
                  </a:cubicBezTo>
                  <a:cubicBezTo>
                    <a:pt x="2309" y="1397"/>
                    <a:pt x="2198" y="1322"/>
                    <a:pt x="2069" y="1292"/>
                  </a:cubicBezTo>
                  <a:lnTo>
                    <a:pt x="2069" y="1292"/>
                  </a:lnTo>
                  <a:cubicBezTo>
                    <a:pt x="2224" y="1141"/>
                    <a:pt x="2311" y="936"/>
                    <a:pt x="2311" y="730"/>
                  </a:cubicBezTo>
                  <a:cubicBezTo>
                    <a:pt x="2341" y="487"/>
                    <a:pt x="2219" y="274"/>
                    <a:pt x="2007" y="153"/>
                  </a:cubicBezTo>
                  <a:cubicBezTo>
                    <a:pt x="1855" y="62"/>
                    <a:pt x="1672" y="1"/>
                    <a:pt x="14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69" name="Google Shape;116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30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3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oogle Shape;1174;p59"/>
          <p:cNvGrpSpPr/>
          <p:nvPr/>
        </p:nvGrpSpPr>
        <p:grpSpPr>
          <a:xfrm rot="-335080">
            <a:off x="6727376" y="336923"/>
            <a:ext cx="1976925" cy="581831"/>
            <a:chOff x="6810906" y="4238226"/>
            <a:chExt cx="1906717" cy="561174"/>
          </a:xfrm>
        </p:grpSpPr>
        <p:sp>
          <p:nvSpPr>
            <p:cNvPr id="1175" name="Google Shape;1175;p59"/>
            <p:cNvSpPr/>
            <p:nvPr/>
          </p:nvSpPr>
          <p:spPr>
            <a:xfrm rot="377041">
              <a:off x="6830060" y="4243553"/>
              <a:ext cx="116898" cy="356396"/>
            </a:xfrm>
            <a:custGeom>
              <a:avLst/>
              <a:gdLst/>
              <a:ahLst/>
              <a:cxnLst/>
              <a:rect l="l" t="t" r="r" b="b"/>
              <a:pathLst>
                <a:path w="3403" h="10375" extrusionOk="0">
                  <a:moveTo>
                    <a:pt x="3133" y="0"/>
                  </a:moveTo>
                  <a:cubicBezTo>
                    <a:pt x="2903" y="0"/>
                    <a:pt x="2231" y="26"/>
                    <a:pt x="1969" y="434"/>
                  </a:cubicBezTo>
                  <a:cubicBezTo>
                    <a:pt x="1802" y="668"/>
                    <a:pt x="1802" y="1001"/>
                    <a:pt x="1935" y="1268"/>
                  </a:cubicBezTo>
                  <a:cubicBezTo>
                    <a:pt x="2102" y="1668"/>
                    <a:pt x="2669" y="3136"/>
                    <a:pt x="1935" y="3603"/>
                  </a:cubicBezTo>
                  <a:cubicBezTo>
                    <a:pt x="1201" y="4070"/>
                    <a:pt x="101" y="4737"/>
                    <a:pt x="101" y="4737"/>
                  </a:cubicBezTo>
                  <a:cubicBezTo>
                    <a:pt x="34" y="4771"/>
                    <a:pt x="0" y="4871"/>
                    <a:pt x="0" y="4937"/>
                  </a:cubicBezTo>
                  <a:cubicBezTo>
                    <a:pt x="0" y="5038"/>
                    <a:pt x="34" y="5104"/>
                    <a:pt x="134" y="5138"/>
                  </a:cubicBezTo>
                  <a:cubicBezTo>
                    <a:pt x="868" y="5471"/>
                    <a:pt x="1435" y="6172"/>
                    <a:pt x="1668" y="6972"/>
                  </a:cubicBezTo>
                  <a:cubicBezTo>
                    <a:pt x="1902" y="8273"/>
                    <a:pt x="1001" y="9974"/>
                    <a:pt x="968" y="9974"/>
                  </a:cubicBezTo>
                  <a:cubicBezTo>
                    <a:pt x="934" y="10041"/>
                    <a:pt x="934" y="10108"/>
                    <a:pt x="968" y="10175"/>
                  </a:cubicBezTo>
                  <a:cubicBezTo>
                    <a:pt x="1035" y="10241"/>
                    <a:pt x="1101" y="10275"/>
                    <a:pt x="1168" y="10308"/>
                  </a:cubicBezTo>
                  <a:lnTo>
                    <a:pt x="2903" y="10375"/>
                  </a:lnTo>
                  <a:cubicBezTo>
                    <a:pt x="3036" y="10375"/>
                    <a:pt x="3103" y="10308"/>
                    <a:pt x="3136" y="10175"/>
                  </a:cubicBezTo>
                  <a:cubicBezTo>
                    <a:pt x="3136" y="10074"/>
                    <a:pt x="3036" y="9941"/>
                    <a:pt x="2903" y="9941"/>
                  </a:cubicBezTo>
                  <a:lnTo>
                    <a:pt x="1502" y="9874"/>
                  </a:lnTo>
                  <a:cubicBezTo>
                    <a:pt x="1768" y="9307"/>
                    <a:pt x="2269" y="8006"/>
                    <a:pt x="2069" y="6906"/>
                  </a:cubicBezTo>
                  <a:cubicBezTo>
                    <a:pt x="1868" y="6072"/>
                    <a:pt x="1368" y="5338"/>
                    <a:pt x="634" y="4904"/>
                  </a:cubicBezTo>
                  <a:lnTo>
                    <a:pt x="2135" y="3970"/>
                  </a:lnTo>
                  <a:cubicBezTo>
                    <a:pt x="2836" y="3570"/>
                    <a:pt x="2903" y="2502"/>
                    <a:pt x="2335" y="1068"/>
                  </a:cubicBezTo>
                  <a:cubicBezTo>
                    <a:pt x="2235" y="968"/>
                    <a:pt x="2235" y="801"/>
                    <a:pt x="2335" y="668"/>
                  </a:cubicBezTo>
                  <a:cubicBezTo>
                    <a:pt x="2469" y="434"/>
                    <a:pt x="3003" y="434"/>
                    <a:pt x="3169" y="434"/>
                  </a:cubicBezTo>
                  <a:cubicBezTo>
                    <a:pt x="3269" y="434"/>
                    <a:pt x="3370" y="334"/>
                    <a:pt x="3370" y="234"/>
                  </a:cubicBezTo>
                  <a:cubicBezTo>
                    <a:pt x="3403" y="101"/>
                    <a:pt x="3303" y="1"/>
                    <a:pt x="3203" y="1"/>
                  </a:cubicBezTo>
                  <a:cubicBezTo>
                    <a:pt x="3190" y="1"/>
                    <a:pt x="3166" y="0"/>
                    <a:pt x="3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9"/>
            <p:cNvSpPr/>
            <p:nvPr/>
          </p:nvSpPr>
          <p:spPr>
            <a:xfrm rot="377041">
              <a:off x="7187069" y="4297295"/>
              <a:ext cx="101096" cy="334686"/>
            </a:xfrm>
            <a:custGeom>
              <a:avLst/>
              <a:gdLst/>
              <a:ahLst/>
              <a:cxnLst/>
              <a:rect l="l" t="t" r="r" b="b"/>
              <a:pathLst>
                <a:path w="2943" h="9743" extrusionOk="0">
                  <a:moveTo>
                    <a:pt x="1703" y="1"/>
                  </a:moveTo>
                  <a:cubicBezTo>
                    <a:pt x="1125" y="1"/>
                    <a:pt x="385" y="355"/>
                    <a:pt x="207" y="456"/>
                  </a:cubicBezTo>
                  <a:cubicBezTo>
                    <a:pt x="1" y="574"/>
                    <a:pt x="132" y="874"/>
                    <a:pt x="327" y="874"/>
                  </a:cubicBezTo>
                  <a:cubicBezTo>
                    <a:pt x="353" y="874"/>
                    <a:pt x="379" y="868"/>
                    <a:pt x="407" y="857"/>
                  </a:cubicBezTo>
                  <a:cubicBezTo>
                    <a:pt x="773" y="647"/>
                    <a:pt x="1365" y="438"/>
                    <a:pt x="1716" y="438"/>
                  </a:cubicBezTo>
                  <a:cubicBezTo>
                    <a:pt x="1813" y="438"/>
                    <a:pt x="1891" y="454"/>
                    <a:pt x="1941" y="490"/>
                  </a:cubicBezTo>
                  <a:cubicBezTo>
                    <a:pt x="1941" y="490"/>
                    <a:pt x="2008" y="523"/>
                    <a:pt x="2008" y="656"/>
                  </a:cubicBezTo>
                  <a:cubicBezTo>
                    <a:pt x="2008" y="990"/>
                    <a:pt x="1608" y="1557"/>
                    <a:pt x="1207" y="2057"/>
                  </a:cubicBezTo>
                  <a:cubicBezTo>
                    <a:pt x="640" y="2791"/>
                    <a:pt x="73" y="3558"/>
                    <a:pt x="607" y="4025"/>
                  </a:cubicBezTo>
                  <a:cubicBezTo>
                    <a:pt x="950" y="4339"/>
                    <a:pt x="1390" y="4507"/>
                    <a:pt x="1823" y="4507"/>
                  </a:cubicBezTo>
                  <a:cubicBezTo>
                    <a:pt x="1896" y="4507"/>
                    <a:pt x="1969" y="4502"/>
                    <a:pt x="2041" y="4492"/>
                  </a:cubicBezTo>
                  <a:lnTo>
                    <a:pt x="2041" y="4492"/>
                  </a:lnTo>
                  <a:cubicBezTo>
                    <a:pt x="2208" y="6094"/>
                    <a:pt x="2275" y="8562"/>
                    <a:pt x="1674" y="8929"/>
                  </a:cubicBezTo>
                  <a:cubicBezTo>
                    <a:pt x="1182" y="9257"/>
                    <a:pt x="853" y="9321"/>
                    <a:pt x="674" y="9321"/>
                  </a:cubicBezTo>
                  <a:cubicBezTo>
                    <a:pt x="561" y="9321"/>
                    <a:pt x="507" y="9296"/>
                    <a:pt x="507" y="9296"/>
                  </a:cubicBezTo>
                  <a:cubicBezTo>
                    <a:pt x="470" y="9274"/>
                    <a:pt x="433" y="9265"/>
                    <a:pt x="399" y="9265"/>
                  </a:cubicBezTo>
                  <a:cubicBezTo>
                    <a:pt x="220" y="9265"/>
                    <a:pt x="111" y="9523"/>
                    <a:pt x="307" y="9663"/>
                  </a:cubicBezTo>
                  <a:cubicBezTo>
                    <a:pt x="380" y="9712"/>
                    <a:pt x="471" y="9743"/>
                    <a:pt x="567" y="9743"/>
                  </a:cubicBezTo>
                  <a:cubicBezTo>
                    <a:pt x="602" y="9743"/>
                    <a:pt x="638" y="9738"/>
                    <a:pt x="674" y="9730"/>
                  </a:cubicBezTo>
                  <a:cubicBezTo>
                    <a:pt x="1141" y="9730"/>
                    <a:pt x="1541" y="9563"/>
                    <a:pt x="1908" y="9329"/>
                  </a:cubicBezTo>
                  <a:cubicBezTo>
                    <a:pt x="2942" y="8662"/>
                    <a:pt x="2542" y="4959"/>
                    <a:pt x="2442" y="4226"/>
                  </a:cubicBezTo>
                  <a:cubicBezTo>
                    <a:pt x="2442" y="4159"/>
                    <a:pt x="2408" y="4092"/>
                    <a:pt x="2342" y="4059"/>
                  </a:cubicBezTo>
                  <a:cubicBezTo>
                    <a:pt x="2318" y="4035"/>
                    <a:pt x="2278" y="4012"/>
                    <a:pt x="2233" y="4012"/>
                  </a:cubicBezTo>
                  <a:cubicBezTo>
                    <a:pt x="2214" y="4012"/>
                    <a:pt x="2194" y="4016"/>
                    <a:pt x="2175" y="4025"/>
                  </a:cubicBezTo>
                  <a:cubicBezTo>
                    <a:pt x="2058" y="4050"/>
                    <a:pt x="1941" y="4063"/>
                    <a:pt x="1827" y="4063"/>
                  </a:cubicBezTo>
                  <a:cubicBezTo>
                    <a:pt x="1483" y="4063"/>
                    <a:pt x="1157" y="3950"/>
                    <a:pt x="907" y="3725"/>
                  </a:cubicBezTo>
                  <a:cubicBezTo>
                    <a:pt x="640" y="3525"/>
                    <a:pt x="1174" y="2825"/>
                    <a:pt x="1574" y="2324"/>
                  </a:cubicBezTo>
                  <a:cubicBezTo>
                    <a:pt x="2008" y="1724"/>
                    <a:pt x="2442" y="1157"/>
                    <a:pt x="2442" y="656"/>
                  </a:cubicBezTo>
                  <a:cubicBezTo>
                    <a:pt x="2475" y="423"/>
                    <a:pt x="2375" y="223"/>
                    <a:pt x="2175" y="123"/>
                  </a:cubicBezTo>
                  <a:cubicBezTo>
                    <a:pt x="2048" y="35"/>
                    <a:pt x="1883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9"/>
            <p:cNvSpPr/>
            <p:nvPr/>
          </p:nvSpPr>
          <p:spPr>
            <a:xfrm rot="377041">
              <a:off x="6955906" y="4378498"/>
              <a:ext cx="136375" cy="147093"/>
            </a:xfrm>
            <a:custGeom>
              <a:avLst/>
              <a:gdLst/>
              <a:ahLst/>
              <a:cxnLst/>
              <a:rect l="l" t="t" r="r" b="b"/>
              <a:pathLst>
                <a:path w="3970" h="4282" extrusionOk="0">
                  <a:moveTo>
                    <a:pt x="3128" y="0"/>
                  </a:moveTo>
                  <a:cubicBezTo>
                    <a:pt x="3043" y="0"/>
                    <a:pt x="2954" y="44"/>
                    <a:pt x="2903" y="146"/>
                  </a:cubicBezTo>
                  <a:cubicBezTo>
                    <a:pt x="2702" y="679"/>
                    <a:pt x="2402" y="1313"/>
                    <a:pt x="2102" y="1880"/>
                  </a:cubicBezTo>
                  <a:cubicBezTo>
                    <a:pt x="1802" y="1180"/>
                    <a:pt x="1568" y="512"/>
                    <a:pt x="1568" y="479"/>
                  </a:cubicBezTo>
                  <a:cubicBezTo>
                    <a:pt x="1541" y="397"/>
                    <a:pt x="1446" y="337"/>
                    <a:pt x="1357" y="337"/>
                  </a:cubicBezTo>
                  <a:cubicBezTo>
                    <a:pt x="1338" y="337"/>
                    <a:pt x="1319" y="340"/>
                    <a:pt x="1301" y="346"/>
                  </a:cubicBezTo>
                  <a:cubicBezTo>
                    <a:pt x="1168" y="412"/>
                    <a:pt x="1135" y="546"/>
                    <a:pt x="1168" y="646"/>
                  </a:cubicBezTo>
                  <a:cubicBezTo>
                    <a:pt x="1168" y="713"/>
                    <a:pt x="1502" y="1547"/>
                    <a:pt x="1835" y="2414"/>
                  </a:cubicBezTo>
                  <a:cubicBezTo>
                    <a:pt x="1668" y="2881"/>
                    <a:pt x="1368" y="3314"/>
                    <a:pt x="1001" y="3715"/>
                  </a:cubicBezTo>
                  <a:cubicBezTo>
                    <a:pt x="968" y="3748"/>
                    <a:pt x="868" y="3748"/>
                    <a:pt x="801" y="3748"/>
                  </a:cubicBezTo>
                  <a:cubicBezTo>
                    <a:pt x="601" y="3648"/>
                    <a:pt x="501" y="3314"/>
                    <a:pt x="467" y="3214"/>
                  </a:cubicBezTo>
                  <a:cubicBezTo>
                    <a:pt x="440" y="3132"/>
                    <a:pt x="345" y="3072"/>
                    <a:pt x="256" y="3072"/>
                  </a:cubicBezTo>
                  <a:cubicBezTo>
                    <a:pt x="237" y="3072"/>
                    <a:pt x="218" y="3075"/>
                    <a:pt x="201" y="3081"/>
                  </a:cubicBezTo>
                  <a:cubicBezTo>
                    <a:pt x="67" y="3081"/>
                    <a:pt x="0" y="3214"/>
                    <a:pt x="34" y="3348"/>
                  </a:cubicBezTo>
                  <a:cubicBezTo>
                    <a:pt x="134" y="3681"/>
                    <a:pt x="334" y="3948"/>
                    <a:pt x="634" y="4148"/>
                  </a:cubicBezTo>
                  <a:cubicBezTo>
                    <a:pt x="701" y="4148"/>
                    <a:pt x="801" y="4182"/>
                    <a:pt x="868" y="4182"/>
                  </a:cubicBezTo>
                  <a:cubicBezTo>
                    <a:pt x="1001" y="4182"/>
                    <a:pt x="1135" y="4148"/>
                    <a:pt x="1235" y="4082"/>
                  </a:cubicBezTo>
                  <a:cubicBezTo>
                    <a:pt x="1602" y="3748"/>
                    <a:pt x="1902" y="3348"/>
                    <a:pt x="2102" y="2914"/>
                  </a:cubicBezTo>
                  <a:cubicBezTo>
                    <a:pt x="2235" y="3248"/>
                    <a:pt x="2402" y="3615"/>
                    <a:pt x="2602" y="3915"/>
                  </a:cubicBezTo>
                  <a:cubicBezTo>
                    <a:pt x="2736" y="4115"/>
                    <a:pt x="2936" y="4248"/>
                    <a:pt x="3169" y="4282"/>
                  </a:cubicBezTo>
                  <a:cubicBezTo>
                    <a:pt x="3470" y="4248"/>
                    <a:pt x="3736" y="4082"/>
                    <a:pt x="3903" y="3848"/>
                  </a:cubicBezTo>
                  <a:cubicBezTo>
                    <a:pt x="3970" y="3748"/>
                    <a:pt x="3970" y="3615"/>
                    <a:pt x="3870" y="3548"/>
                  </a:cubicBezTo>
                  <a:cubicBezTo>
                    <a:pt x="3828" y="3506"/>
                    <a:pt x="3780" y="3488"/>
                    <a:pt x="3734" y="3488"/>
                  </a:cubicBezTo>
                  <a:cubicBezTo>
                    <a:pt x="3670" y="3488"/>
                    <a:pt x="3608" y="3523"/>
                    <a:pt x="3570" y="3581"/>
                  </a:cubicBezTo>
                  <a:cubicBezTo>
                    <a:pt x="3470" y="3715"/>
                    <a:pt x="3336" y="3815"/>
                    <a:pt x="3169" y="3848"/>
                  </a:cubicBezTo>
                  <a:cubicBezTo>
                    <a:pt x="3103" y="3848"/>
                    <a:pt x="3003" y="3781"/>
                    <a:pt x="2936" y="3681"/>
                  </a:cubicBezTo>
                  <a:cubicBezTo>
                    <a:pt x="2702" y="3281"/>
                    <a:pt x="2502" y="2847"/>
                    <a:pt x="2335" y="2414"/>
                  </a:cubicBezTo>
                  <a:cubicBezTo>
                    <a:pt x="2769" y="1547"/>
                    <a:pt x="3203" y="613"/>
                    <a:pt x="3303" y="312"/>
                  </a:cubicBezTo>
                  <a:cubicBezTo>
                    <a:pt x="3370" y="179"/>
                    <a:pt x="3303" y="79"/>
                    <a:pt x="3203" y="12"/>
                  </a:cubicBezTo>
                  <a:cubicBezTo>
                    <a:pt x="3179" y="4"/>
                    <a:pt x="3154" y="0"/>
                    <a:pt x="3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9"/>
            <p:cNvSpPr/>
            <p:nvPr/>
          </p:nvSpPr>
          <p:spPr>
            <a:xfrm rot="377041">
              <a:off x="7101601" y="4520908"/>
              <a:ext cx="80245" cy="123768"/>
            </a:xfrm>
            <a:custGeom>
              <a:avLst/>
              <a:gdLst/>
              <a:ahLst/>
              <a:cxnLst/>
              <a:rect l="l" t="t" r="r" b="b"/>
              <a:pathLst>
                <a:path w="2336" h="3603" extrusionOk="0">
                  <a:moveTo>
                    <a:pt x="1855" y="0"/>
                  </a:moveTo>
                  <a:cubicBezTo>
                    <a:pt x="1714" y="0"/>
                    <a:pt x="1372" y="31"/>
                    <a:pt x="467" y="2068"/>
                  </a:cubicBezTo>
                  <a:lnTo>
                    <a:pt x="500" y="334"/>
                  </a:lnTo>
                  <a:cubicBezTo>
                    <a:pt x="500" y="200"/>
                    <a:pt x="434" y="100"/>
                    <a:pt x="300" y="100"/>
                  </a:cubicBezTo>
                  <a:cubicBezTo>
                    <a:pt x="167" y="100"/>
                    <a:pt x="100" y="200"/>
                    <a:pt x="67" y="300"/>
                  </a:cubicBezTo>
                  <a:lnTo>
                    <a:pt x="0" y="3202"/>
                  </a:lnTo>
                  <a:cubicBezTo>
                    <a:pt x="0" y="3302"/>
                    <a:pt x="67" y="3403"/>
                    <a:pt x="167" y="3403"/>
                  </a:cubicBezTo>
                  <a:cubicBezTo>
                    <a:pt x="185" y="3408"/>
                    <a:pt x="202" y="3411"/>
                    <a:pt x="220" y="3411"/>
                  </a:cubicBezTo>
                  <a:cubicBezTo>
                    <a:pt x="300" y="3411"/>
                    <a:pt x="373" y="3351"/>
                    <a:pt x="400" y="3269"/>
                  </a:cubicBezTo>
                  <a:cubicBezTo>
                    <a:pt x="767" y="2335"/>
                    <a:pt x="1234" y="1401"/>
                    <a:pt x="1768" y="567"/>
                  </a:cubicBezTo>
                  <a:lnTo>
                    <a:pt x="1768" y="567"/>
                  </a:lnTo>
                  <a:cubicBezTo>
                    <a:pt x="1768" y="1468"/>
                    <a:pt x="1701" y="2402"/>
                    <a:pt x="1468" y="3336"/>
                  </a:cubicBezTo>
                  <a:cubicBezTo>
                    <a:pt x="1468" y="3436"/>
                    <a:pt x="1535" y="3569"/>
                    <a:pt x="1635" y="3603"/>
                  </a:cubicBezTo>
                  <a:lnTo>
                    <a:pt x="1701" y="3603"/>
                  </a:lnTo>
                  <a:cubicBezTo>
                    <a:pt x="1801" y="3603"/>
                    <a:pt x="1868" y="3503"/>
                    <a:pt x="1901" y="3436"/>
                  </a:cubicBezTo>
                  <a:cubicBezTo>
                    <a:pt x="1935" y="3336"/>
                    <a:pt x="2335" y="1434"/>
                    <a:pt x="2168" y="367"/>
                  </a:cubicBezTo>
                  <a:cubicBezTo>
                    <a:pt x="2135" y="67"/>
                    <a:pt x="1968" y="33"/>
                    <a:pt x="1868" y="0"/>
                  </a:cubicBezTo>
                  <a:cubicBezTo>
                    <a:pt x="1864" y="0"/>
                    <a:pt x="1860" y="0"/>
                    <a:pt x="1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9"/>
            <p:cNvSpPr/>
            <p:nvPr/>
          </p:nvSpPr>
          <p:spPr>
            <a:xfrm rot="377041">
              <a:off x="7310491" y="4437469"/>
              <a:ext cx="83680" cy="77222"/>
            </a:xfrm>
            <a:custGeom>
              <a:avLst/>
              <a:gdLst/>
              <a:ahLst/>
              <a:cxnLst/>
              <a:rect l="l" t="t" r="r" b="b"/>
              <a:pathLst>
                <a:path w="2436" h="2248" extrusionOk="0">
                  <a:moveTo>
                    <a:pt x="1410" y="0"/>
                  </a:moveTo>
                  <a:cubicBezTo>
                    <a:pt x="1335" y="0"/>
                    <a:pt x="1263" y="45"/>
                    <a:pt x="1234" y="146"/>
                  </a:cubicBezTo>
                  <a:lnTo>
                    <a:pt x="1134" y="713"/>
                  </a:lnTo>
                  <a:lnTo>
                    <a:pt x="234" y="646"/>
                  </a:lnTo>
                  <a:cubicBezTo>
                    <a:pt x="100" y="646"/>
                    <a:pt x="0" y="713"/>
                    <a:pt x="0" y="846"/>
                  </a:cubicBezTo>
                  <a:cubicBezTo>
                    <a:pt x="0" y="980"/>
                    <a:pt x="67" y="1080"/>
                    <a:pt x="200" y="1080"/>
                  </a:cubicBezTo>
                  <a:lnTo>
                    <a:pt x="1068" y="1146"/>
                  </a:lnTo>
                  <a:lnTo>
                    <a:pt x="968" y="1980"/>
                  </a:lnTo>
                  <a:cubicBezTo>
                    <a:pt x="934" y="2114"/>
                    <a:pt x="1034" y="2214"/>
                    <a:pt x="1134" y="2247"/>
                  </a:cubicBezTo>
                  <a:lnTo>
                    <a:pt x="1168" y="2247"/>
                  </a:lnTo>
                  <a:cubicBezTo>
                    <a:pt x="1268" y="2247"/>
                    <a:pt x="1368" y="2147"/>
                    <a:pt x="1368" y="2047"/>
                  </a:cubicBezTo>
                  <a:lnTo>
                    <a:pt x="1501" y="1213"/>
                  </a:lnTo>
                  <a:lnTo>
                    <a:pt x="2202" y="1280"/>
                  </a:lnTo>
                  <a:cubicBezTo>
                    <a:pt x="2302" y="1280"/>
                    <a:pt x="2402" y="1180"/>
                    <a:pt x="2402" y="1080"/>
                  </a:cubicBezTo>
                  <a:cubicBezTo>
                    <a:pt x="2435" y="946"/>
                    <a:pt x="2369" y="846"/>
                    <a:pt x="2235" y="813"/>
                  </a:cubicBezTo>
                  <a:lnTo>
                    <a:pt x="1568" y="779"/>
                  </a:lnTo>
                  <a:lnTo>
                    <a:pt x="1635" y="212"/>
                  </a:lnTo>
                  <a:cubicBezTo>
                    <a:pt x="1616" y="79"/>
                    <a:pt x="1510" y="0"/>
                    <a:pt x="1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9"/>
            <p:cNvSpPr/>
            <p:nvPr/>
          </p:nvSpPr>
          <p:spPr>
            <a:xfrm rot="377041">
              <a:off x="7402883" y="4324791"/>
              <a:ext cx="82169" cy="361823"/>
            </a:xfrm>
            <a:custGeom>
              <a:avLst/>
              <a:gdLst/>
              <a:ahLst/>
              <a:cxnLst/>
              <a:rect l="l" t="t" r="r" b="b"/>
              <a:pathLst>
                <a:path w="2392" h="10533" extrusionOk="0">
                  <a:moveTo>
                    <a:pt x="1221" y="1"/>
                  </a:moveTo>
                  <a:cubicBezTo>
                    <a:pt x="1104" y="1"/>
                    <a:pt x="994" y="25"/>
                    <a:pt x="901" y="87"/>
                  </a:cubicBezTo>
                  <a:cubicBezTo>
                    <a:pt x="668" y="254"/>
                    <a:pt x="568" y="520"/>
                    <a:pt x="635" y="787"/>
                  </a:cubicBezTo>
                  <a:cubicBezTo>
                    <a:pt x="668" y="1154"/>
                    <a:pt x="735" y="1521"/>
                    <a:pt x="901" y="1855"/>
                  </a:cubicBezTo>
                  <a:cubicBezTo>
                    <a:pt x="1068" y="2355"/>
                    <a:pt x="1202" y="2722"/>
                    <a:pt x="901" y="3189"/>
                  </a:cubicBezTo>
                  <a:cubicBezTo>
                    <a:pt x="501" y="3889"/>
                    <a:pt x="201" y="3956"/>
                    <a:pt x="234" y="3956"/>
                  </a:cubicBezTo>
                  <a:cubicBezTo>
                    <a:pt x="134" y="3956"/>
                    <a:pt x="68" y="4023"/>
                    <a:pt x="34" y="4090"/>
                  </a:cubicBezTo>
                  <a:cubicBezTo>
                    <a:pt x="1" y="4156"/>
                    <a:pt x="1" y="4256"/>
                    <a:pt x="68" y="4323"/>
                  </a:cubicBezTo>
                  <a:cubicBezTo>
                    <a:pt x="501" y="4823"/>
                    <a:pt x="701" y="5491"/>
                    <a:pt x="635" y="6158"/>
                  </a:cubicBezTo>
                  <a:cubicBezTo>
                    <a:pt x="501" y="6858"/>
                    <a:pt x="268" y="9794"/>
                    <a:pt x="801" y="10194"/>
                  </a:cubicBezTo>
                  <a:cubicBezTo>
                    <a:pt x="1168" y="10427"/>
                    <a:pt x="1569" y="10528"/>
                    <a:pt x="1969" y="10528"/>
                  </a:cubicBezTo>
                  <a:cubicBezTo>
                    <a:pt x="1984" y="10531"/>
                    <a:pt x="1998" y="10533"/>
                    <a:pt x="2011" y="10533"/>
                  </a:cubicBezTo>
                  <a:cubicBezTo>
                    <a:pt x="2222" y="10533"/>
                    <a:pt x="2222" y="10088"/>
                    <a:pt x="2011" y="10088"/>
                  </a:cubicBezTo>
                  <a:cubicBezTo>
                    <a:pt x="1998" y="10088"/>
                    <a:pt x="1984" y="10090"/>
                    <a:pt x="1969" y="10094"/>
                  </a:cubicBezTo>
                  <a:cubicBezTo>
                    <a:pt x="1669" y="10094"/>
                    <a:pt x="1335" y="10027"/>
                    <a:pt x="1068" y="9894"/>
                  </a:cubicBezTo>
                  <a:cubicBezTo>
                    <a:pt x="868" y="9660"/>
                    <a:pt x="835" y="7559"/>
                    <a:pt x="1068" y="6224"/>
                  </a:cubicBezTo>
                  <a:cubicBezTo>
                    <a:pt x="1135" y="5557"/>
                    <a:pt x="968" y="4857"/>
                    <a:pt x="568" y="4290"/>
                  </a:cubicBezTo>
                  <a:cubicBezTo>
                    <a:pt x="868" y="4056"/>
                    <a:pt x="1102" y="3789"/>
                    <a:pt x="1302" y="3456"/>
                  </a:cubicBezTo>
                  <a:cubicBezTo>
                    <a:pt x="1669" y="2789"/>
                    <a:pt x="1502" y="2255"/>
                    <a:pt x="1302" y="1755"/>
                  </a:cubicBezTo>
                  <a:cubicBezTo>
                    <a:pt x="1168" y="1421"/>
                    <a:pt x="1102" y="1121"/>
                    <a:pt x="1068" y="787"/>
                  </a:cubicBezTo>
                  <a:cubicBezTo>
                    <a:pt x="1068" y="721"/>
                    <a:pt x="1068" y="554"/>
                    <a:pt x="1102" y="487"/>
                  </a:cubicBezTo>
                  <a:cubicBezTo>
                    <a:pt x="1128" y="477"/>
                    <a:pt x="1161" y="472"/>
                    <a:pt x="1198" y="472"/>
                  </a:cubicBezTo>
                  <a:cubicBezTo>
                    <a:pt x="1400" y="472"/>
                    <a:pt x="1739" y="608"/>
                    <a:pt x="1936" y="721"/>
                  </a:cubicBezTo>
                  <a:cubicBezTo>
                    <a:pt x="1980" y="748"/>
                    <a:pt x="2024" y="761"/>
                    <a:pt x="2065" y="761"/>
                  </a:cubicBezTo>
                  <a:cubicBezTo>
                    <a:pt x="2267" y="761"/>
                    <a:pt x="2391" y="465"/>
                    <a:pt x="2169" y="354"/>
                  </a:cubicBezTo>
                  <a:lnTo>
                    <a:pt x="2169" y="320"/>
                  </a:lnTo>
                  <a:cubicBezTo>
                    <a:pt x="2066" y="269"/>
                    <a:pt x="1609" y="1"/>
                    <a:pt x="1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9"/>
            <p:cNvSpPr/>
            <p:nvPr/>
          </p:nvSpPr>
          <p:spPr>
            <a:xfrm rot="377041">
              <a:off x="7490412" y="4418975"/>
              <a:ext cx="126070" cy="240803"/>
            </a:xfrm>
            <a:custGeom>
              <a:avLst/>
              <a:gdLst/>
              <a:ahLst/>
              <a:cxnLst/>
              <a:rect l="l" t="t" r="r" b="b"/>
              <a:pathLst>
                <a:path w="3670" h="7010" extrusionOk="0">
                  <a:moveTo>
                    <a:pt x="2335" y="4405"/>
                  </a:moveTo>
                  <a:lnTo>
                    <a:pt x="2335" y="4405"/>
                  </a:lnTo>
                  <a:cubicBezTo>
                    <a:pt x="2302" y="4738"/>
                    <a:pt x="2302" y="5038"/>
                    <a:pt x="2302" y="5305"/>
                  </a:cubicBezTo>
                  <a:lnTo>
                    <a:pt x="2268" y="5305"/>
                  </a:lnTo>
                  <a:cubicBezTo>
                    <a:pt x="2235" y="6306"/>
                    <a:pt x="2202" y="6506"/>
                    <a:pt x="1501" y="6539"/>
                  </a:cubicBezTo>
                  <a:cubicBezTo>
                    <a:pt x="1450" y="6543"/>
                    <a:pt x="1401" y="6544"/>
                    <a:pt x="1353" y="6544"/>
                  </a:cubicBezTo>
                  <a:cubicBezTo>
                    <a:pt x="935" y="6544"/>
                    <a:pt x="654" y="6415"/>
                    <a:pt x="534" y="6206"/>
                  </a:cubicBezTo>
                  <a:cubicBezTo>
                    <a:pt x="467" y="5906"/>
                    <a:pt x="567" y="5605"/>
                    <a:pt x="801" y="5439"/>
                  </a:cubicBezTo>
                  <a:cubicBezTo>
                    <a:pt x="1268" y="5038"/>
                    <a:pt x="1768" y="4671"/>
                    <a:pt x="2335" y="4405"/>
                  </a:cubicBezTo>
                  <a:close/>
                  <a:moveTo>
                    <a:pt x="3423" y="0"/>
                  </a:moveTo>
                  <a:cubicBezTo>
                    <a:pt x="3354" y="0"/>
                    <a:pt x="3291" y="37"/>
                    <a:pt x="3269" y="101"/>
                  </a:cubicBezTo>
                  <a:cubicBezTo>
                    <a:pt x="2661" y="1221"/>
                    <a:pt x="1778" y="2309"/>
                    <a:pt x="1383" y="2309"/>
                  </a:cubicBezTo>
                  <a:cubicBezTo>
                    <a:pt x="1366" y="2309"/>
                    <a:pt x="1350" y="2307"/>
                    <a:pt x="1334" y="2303"/>
                  </a:cubicBezTo>
                  <a:cubicBezTo>
                    <a:pt x="1234" y="2270"/>
                    <a:pt x="1201" y="2203"/>
                    <a:pt x="1168" y="2136"/>
                  </a:cubicBezTo>
                  <a:cubicBezTo>
                    <a:pt x="1001" y="1803"/>
                    <a:pt x="1201" y="1035"/>
                    <a:pt x="1368" y="635"/>
                  </a:cubicBezTo>
                  <a:cubicBezTo>
                    <a:pt x="1401" y="535"/>
                    <a:pt x="1368" y="402"/>
                    <a:pt x="1268" y="368"/>
                  </a:cubicBezTo>
                  <a:cubicBezTo>
                    <a:pt x="1234" y="360"/>
                    <a:pt x="1203" y="356"/>
                    <a:pt x="1174" y="356"/>
                  </a:cubicBezTo>
                  <a:cubicBezTo>
                    <a:pt x="1086" y="356"/>
                    <a:pt x="1017" y="393"/>
                    <a:pt x="967" y="468"/>
                  </a:cubicBezTo>
                  <a:cubicBezTo>
                    <a:pt x="934" y="602"/>
                    <a:pt x="467" y="1669"/>
                    <a:pt x="767" y="2303"/>
                  </a:cubicBezTo>
                  <a:cubicBezTo>
                    <a:pt x="834" y="2503"/>
                    <a:pt x="1001" y="2637"/>
                    <a:pt x="1168" y="2703"/>
                  </a:cubicBezTo>
                  <a:cubicBezTo>
                    <a:pt x="1226" y="2722"/>
                    <a:pt x="1286" y="2730"/>
                    <a:pt x="1346" y="2730"/>
                  </a:cubicBezTo>
                  <a:cubicBezTo>
                    <a:pt x="1839" y="2730"/>
                    <a:pt x="2390" y="2159"/>
                    <a:pt x="2835" y="1536"/>
                  </a:cubicBezTo>
                  <a:lnTo>
                    <a:pt x="2835" y="1536"/>
                  </a:lnTo>
                  <a:cubicBezTo>
                    <a:pt x="2635" y="2336"/>
                    <a:pt x="2502" y="3104"/>
                    <a:pt x="2368" y="3904"/>
                  </a:cubicBezTo>
                  <a:cubicBezTo>
                    <a:pt x="1701" y="4238"/>
                    <a:pt x="1067" y="4638"/>
                    <a:pt x="500" y="5138"/>
                  </a:cubicBezTo>
                  <a:cubicBezTo>
                    <a:pt x="133" y="5439"/>
                    <a:pt x="0" y="5939"/>
                    <a:pt x="133" y="6373"/>
                  </a:cubicBezTo>
                  <a:cubicBezTo>
                    <a:pt x="384" y="6779"/>
                    <a:pt x="809" y="7010"/>
                    <a:pt x="1274" y="7010"/>
                  </a:cubicBezTo>
                  <a:cubicBezTo>
                    <a:pt x="1305" y="7010"/>
                    <a:pt x="1336" y="7008"/>
                    <a:pt x="1368" y="7006"/>
                  </a:cubicBezTo>
                  <a:lnTo>
                    <a:pt x="1534" y="7006"/>
                  </a:lnTo>
                  <a:cubicBezTo>
                    <a:pt x="2669" y="6906"/>
                    <a:pt x="2669" y="6273"/>
                    <a:pt x="2702" y="5339"/>
                  </a:cubicBezTo>
                  <a:cubicBezTo>
                    <a:pt x="2702" y="5038"/>
                    <a:pt x="2735" y="4671"/>
                    <a:pt x="2769" y="4271"/>
                  </a:cubicBezTo>
                  <a:cubicBezTo>
                    <a:pt x="2769" y="4271"/>
                    <a:pt x="2769" y="4238"/>
                    <a:pt x="2769" y="4204"/>
                  </a:cubicBezTo>
                  <a:cubicBezTo>
                    <a:pt x="3102" y="4038"/>
                    <a:pt x="3336" y="3938"/>
                    <a:pt x="3336" y="3938"/>
                  </a:cubicBezTo>
                  <a:cubicBezTo>
                    <a:pt x="3603" y="3819"/>
                    <a:pt x="3474" y="3488"/>
                    <a:pt x="3253" y="3488"/>
                  </a:cubicBezTo>
                  <a:cubicBezTo>
                    <a:pt x="3226" y="3488"/>
                    <a:pt x="3198" y="3493"/>
                    <a:pt x="3169" y="3504"/>
                  </a:cubicBezTo>
                  <a:lnTo>
                    <a:pt x="2835" y="3671"/>
                  </a:lnTo>
                  <a:cubicBezTo>
                    <a:pt x="3036" y="2537"/>
                    <a:pt x="3302" y="1402"/>
                    <a:pt x="3636" y="268"/>
                  </a:cubicBezTo>
                  <a:cubicBezTo>
                    <a:pt x="3669" y="168"/>
                    <a:pt x="3636" y="68"/>
                    <a:pt x="3536" y="35"/>
                  </a:cubicBezTo>
                  <a:cubicBezTo>
                    <a:pt x="3500" y="11"/>
                    <a:pt x="3461" y="0"/>
                    <a:pt x="3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9"/>
            <p:cNvSpPr/>
            <p:nvPr/>
          </p:nvSpPr>
          <p:spPr>
            <a:xfrm rot="377041">
              <a:off x="7623839" y="4529639"/>
              <a:ext cx="97558" cy="85982"/>
            </a:xfrm>
            <a:custGeom>
              <a:avLst/>
              <a:gdLst/>
              <a:ahLst/>
              <a:cxnLst/>
              <a:rect l="l" t="t" r="r" b="b"/>
              <a:pathLst>
                <a:path w="2840" h="2503" extrusionOk="0">
                  <a:moveTo>
                    <a:pt x="1468" y="1"/>
                  </a:moveTo>
                  <a:cubicBezTo>
                    <a:pt x="1235" y="1"/>
                    <a:pt x="968" y="268"/>
                    <a:pt x="734" y="668"/>
                  </a:cubicBezTo>
                  <a:lnTo>
                    <a:pt x="801" y="301"/>
                  </a:lnTo>
                  <a:cubicBezTo>
                    <a:pt x="834" y="201"/>
                    <a:pt x="734" y="67"/>
                    <a:pt x="634" y="67"/>
                  </a:cubicBezTo>
                  <a:cubicBezTo>
                    <a:pt x="611" y="62"/>
                    <a:pt x="590" y="59"/>
                    <a:pt x="569" y="59"/>
                  </a:cubicBezTo>
                  <a:cubicBezTo>
                    <a:pt x="469" y="59"/>
                    <a:pt x="395" y="124"/>
                    <a:pt x="367" y="234"/>
                  </a:cubicBezTo>
                  <a:lnTo>
                    <a:pt x="34" y="2136"/>
                  </a:lnTo>
                  <a:cubicBezTo>
                    <a:pt x="1" y="2269"/>
                    <a:pt x="67" y="2369"/>
                    <a:pt x="201" y="2402"/>
                  </a:cubicBezTo>
                  <a:cubicBezTo>
                    <a:pt x="218" y="2408"/>
                    <a:pt x="236" y="2411"/>
                    <a:pt x="254" y="2411"/>
                  </a:cubicBezTo>
                  <a:cubicBezTo>
                    <a:pt x="334" y="2411"/>
                    <a:pt x="407" y="2351"/>
                    <a:pt x="434" y="2269"/>
                  </a:cubicBezTo>
                  <a:cubicBezTo>
                    <a:pt x="668" y="1602"/>
                    <a:pt x="1001" y="1001"/>
                    <a:pt x="1435" y="434"/>
                  </a:cubicBezTo>
                  <a:cubicBezTo>
                    <a:pt x="1568" y="835"/>
                    <a:pt x="1602" y="1235"/>
                    <a:pt x="1535" y="1635"/>
                  </a:cubicBezTo>
                  <a:cubicBezTo>
                    <a:pt x="1502" y="2069"/>
                    <a:pt x="1468" y="2302"/>
                    <a:pt x="1668" y="2436"/>
                  </a:cubicBezTo>
                  <a:cubicBezTo>
                    <a:pt x="1702" y="2503"/>
                    <a:pt x="1768" y="2503"/>
                    <a:pt x="1835" y="2503"/>
                  </a:cubicBezTo>
                  <a:cubicBezTo>
                    <a:pt x="1902" y="2503"/>
                    <a:pt x="1935" y="2503"/>
                    <a:pt x="2002" y="2469"/>
                  </a:cubicBezTo>
                  <a:cubicBezTo>
                    <a:pt x="2269" y="2369"/>
                    <a:pt x="2502" y="2202"/>
                    <a:pt x="2702" y="1969"/>
                  </a:cubicBezTo>
                  <a:cubicBezTo>
                    <a:pt x="2840" y="1786"/>
                    <a:pt x="2695" y="1603"/>
                    <a:pt x="2536" y="1603"/>
                  </a:cubicBezTo>
                  <a:cubicBezTo>
                    <a:pt x="2463" y="1603"/>
                    <a:pt x="2388" y="1641"/>
                    <a:pt x="2336" y="1735"/>
                  </a:cubicBezTo>
                  <a:lnTo>
                    <a:pt x="2369" y="1735"/>
                  </a:lnTo>
                  <a:cubicBezTo>
                    <a:pt x="2235" y="1835"/>
                    <a:pt x="2102" y="1969"/>
                    <a:pt x="1935" y="2036"/>
                  </a:cubicBezTo>
                  <a:cubicBezTo>
                    <a:pt x="1935" y="1935"/>
                    <a:pt x="1935" y="1802"/>
                    <a:pt x="1969" y="1702"/>
                  </a:cubicBezTo>
                  <a:cubicBezTo>
                    <a:pt x="2035" y="1202"/>
                    <a:pt x="2002" y="735"/>
                    <a:pt x="1835" y="268"/>
                  </a:cubicBezTo>
                  <a:cubicBezTo>
                    <a:pt x="1768" y="101"/>
                    <a:pt x="1635" y="1"/>
                    <a:pt x="1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9"/>
            <p:cNvSpPr/>
            <p:nvPr/>
          </p:nvSpPr>
          <p:spPr>
            <a:xfrm rot="377041">
              <a:off x="7740540" y="4366144"/>
              <a:ext cx="84848" cy="302464"/>
            </a:xfrm>
            <a:custGeom>
              <a:avLst/>
              <a:gdLst/>
              <a:ahLst/>
              <a:cxnLst/>
              <a:rect l="l" t="t" r="r" b="b"/>
              <a:pathLst>
                <a:path w="2470" h="8805" extrusionOk="0">
                  <a:moveTo>
                    <a:pt x="1701" y="1"/>
                  </a:moveTo>
                  <a:cubicBezTo>
                    <a:pt x="1350" y="1"/>
                    <a:pt x="923" y="331"/>
                    <a:pt x="735" y="465"/>
                  </a:cubicBezTo>
                  <a:cubicBezTo>
                    <a:pt x="578" y="622"/>
                    <a:pt x="708" y="860"/>
                    <a:pt x="883" y="860"/>
                  </a:cubicBezTo>
                  <a:cubicBezTo>
                    <a:pt x="932" y="860"/>
                    <a:pt x="984" y="842"/>
                    <a:pt x="1035" y="799"/>
                  </a:cubicBezTo>
                  <a:cubicBezTo>
                    <a:pt x="1235" y="599"/>
                    <a:pt x="1469" y="465"/>
                    <a:pt x="1735" y="365"/>
                  </a:cubicBezTo>
                  <a:cubicBezTo>
                    <a:pt x="1735" y="365"/>
                    <a:pt x="1769" y="432"/>
                    <a:pt x="1735" y="665"/>
                  </a:cubicBezTo>
                  <a:cubicBezTo>
                    <a:pt x="1635" y="1099"/>
                    <a:pt x="1502" y="1533"/>
                    <a:pt x="1302" y="1966"/>
                  </a:cubicBezTo>
                  <a:cubicBezTo>
                    <a:pt x="1002" y="2767"/>
                    <a:pt x="735" y="3467"/>
                    <a:pt x="1168" y="3834"/>
                  </a:cubicBezTo>
                  <a:cubicBezTo>
                    <a:pt x="1330" y="3972"/>
                    <a:pt x="1523" y="4047"/>
                    <a:pt x="1725" y="4047"/>
                  </a:cubicBezTo>
                  <a:cubicBezTo>
                    <a:pt x="1816" y="4047"/>
                    <a:pt x="1909" y="4032"/>
                    <a:pt x="2002" y="4001"/>
                  </a:cubicBezTo>
                  <a:lnTo>
                    <a:pt x="2002" y="4001"/>
                  </a:lnTo>
                  <a:cubicBezTo>
                    <a:pt x="1936" y="5202"/>
                    <a:pt x="1769" y="6369"/>
                    <a:pt x="1535" y="7537"/>
                  </a:cubicBezTo>
                  <a:cubicBezTo>
                    <a:pt x="1449" y="8025"/>
                    <a:pt x="1017" y="8365"/>
                    <a:pt x="537" y="8365"/>
                  </a:cubicBezTo>
                  <a:cubicBezTo>
                    <a:pt x="459" y="8365"/>
                    <a:pt x="380" y="8356"/>
                    <a:pt x="301" y="8337"/>
                  </a:cubicBezTo>
                  <a:cubicBezTo>
                    <a:pt x="283" y="8333"/>
                    <a:pt x="266" y="8331"/>
                    <a:pt x="249" y="8331"/>
                  </a:cubicBezTo>
                  <a:cubicBezTo>
                    <a:pt x="142" y="8331"/>
                    <a:pt x="63" y="8417"/>
                    <a:pt x="34" y="8504"/>
                  </a:cubicBezTo>
                  <a:cubicBezTo>
                    <a:pt x="1" y="8638"/>
                    <a:pt x="68" y="8738"/>
                    <a:pt x="201" y="8771"/>
                  </a:cubicBezTo>
                  <a:cubicBezTo>
                    <a:pt x="301" y="8804"/>
                    <a:pt x="401" y="8804"/>
                    <a:pt x="501" y="8804"/>
                  </a:cubicBezTo>
                  <a:cubicBezTo>
                    <a:pt x="1202" y="8804"/>
                    <a:pt x="1802" y="8337"/>
                    <a:pt x="1936" y="7670"/>
                  </a:cubicBezTo>
                  <a:cubicBezTo>
                    <a:pt x="2202" y="6303"/>
                    <a:pt x="2403" y="4968"/>
                    <a:pt x="2469" y="3601"/>
                  </a:cubicBezTo>
                  <a:cubicBezTo>
                    <a:pt x="2469" y="3534"/>
                    <a:pt x="2436" y="3467"/>
                    <a:pt x="2369" y="3434"/>
                  </a:cubicBezTo>
                  <a:cubicBezTo>
                    <a:pt x="2344" y="3408"/>
                    <a:pt x="2313" y="3398"/>
                    <a:pt x="2282" y="3398"/>
                  </a:cubicBezTo>
                  <a:cubicBezTo>
                    <a:pt x="2231" y="3398"/>
                    <a:pt x="2177" y="3426"/>
                    <a:pt x="2136" y="3467"/>
                  </a:cubicBezTo>
                  <a:cubicBezTo>
                    <a:pt x="2043" y="3597"/>
                    <a:pt x="1908" y="3665"/>
                    <a:pt x="1773" y="3665"/>
                  </a:cubicBezTo>
                  <a:cubicBezTo>
                    <a:pt x="1665" y="3665"/>
                    <a:pt x="1557" y="3623"/>
                    <a:pt x="1469" y="3534"/>
                  </a:cubicBezTo>
                  <a:cubicBezTo>
                    <a:pt x="1268" y="3367"/>
                    <a:pt x="1535" y="2700"/>
                    <a:pt x="1735" y="2166"/>
                  </a:cubicBezTo>
                  <a:cubicBezTo>
                    <a:pt x="1936" y="1699"/>
                    <a:pt x="2069" y="1232"/>
                    <a:pt x="2169" y="765"/>
                  </a:cubicBezTo>
                  <a:cubicBezTo>
                    <a:pt x="2202" y="398"/>
                    <a:pt x="2169" y="165"/>
                    <a:pt x="1936" y="65"/>
                  </a:cubicBezTo>
                  <a:cubicBezTo>
                    <a:pt x="1865" y="20"/>
                    <a:pt x="1785" y="1"/>
                    <a:pt x="1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9"/>
            <p:cNvSpPr/>
            <p:nvPr/>
          </p:nvSpPr>
          <p:spPr>
            <a:xfrm rot="377041">
              <a:off x="7866353" y="4502659"/>
              <a:ext cx="76329" cy="14393"/>
            </a:xfrm>
            <a:custGeom>
              <a:avLst/>
              <a:gdLst/>
              <a:ahLst/>
              <a:cxnLst/>
              <a:rect l="l" t="t" r="r" b="b"/>
              <a:pathLst>
                <a:path w="2222" h="419" extrusionOk="0">
                  <a:moveTo>
                    <a:pt x="193" y="1"/>
                  </a:moveTo>
                  <a:cubicBezTo>
                    <a:pt x="1" y="1"/>
                    <a:pt x="7" y="418"/>
                    <a:pt x="211" y="418"/>
                  </a:cubicBezTo>
                  <a:cubicBezTo>
                    <a:pt x="224" y="418"/>
                    <a:pt x="238" y="417"/>
                    <a:pt x="253" y="413"/>
                  </a:cubicBezTo>
                  <a:lnTo>
                    <a:pt x="2021" y="413"/>
                  </a:lnTo>
                  <a:cubicBezTo>
                    <a:pt x="2221" y="346"/>
                    <a:pt x="2221" y="46"/>
                    <a:pt x="2021" y="13"/>
                  </a:cubicBezTo>
                  <a:lnTo>
                    <a:pt x="253" y="13"/>
                  </a:lnTo>
                  <a:cubicBezTo>
                    <a:pt x="232" y="5"/>
                    <a:pt x="212" y="1"/>
                    <a:pt x="1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9"/>
            <p:cNvSpPr/>
            <p:nvPr/>
          </p:nvSpPr>
          <p:spPr>
            <a:xfrm rot="377041">
              <a:off x="7851423" y="4521524"/>
              <a:ext cx="88283" cy="30057"/>
            </a:xfrm>
            <a:custGeom>
              <a:avLst/>
              <a:gdLst/>
              <a:ahLst/>
              <a:cxnLst/>
              <a:rect l="l" t="t" r="r" b="b"/>
              <a:pathLst>
                <a:path w="2570" h="875" extrusionOk="0">
                  <a:moveTo>
                    <a:pt x="249" y="0"/>
                  </a:moveTo>
                  <a:cubicBezTo>
                    <a:pt x="142" y="0"/>
                    <a:pt x="63" y="87"/>
                    <a:pt x="34" y="174"/>
                  </a:cubicBezTo>
                  <a:cubicBezTo>
                    <a:pt x="1" y="307"/>
                    <a:pt x="68" y="440"/>
                    <a:pt x="201" y="474"/>
                  </a:cubicBezTo>
                  <a:lnTo>
                    <a:pt x="2302" y="874"/>
                  </a:lnTo>
                  <a:lnTo>
                    <a:pt x="2336" y="874"/>
                  </a:lnTo>
                  <a:cubicBezTo>
                    <a:pt x="2436" y="874"/>
                    <a:pt x="2536" y="807"/>
                    <a:pt x="2536" y="707"/>
                  </a:cubicBezTo>
                  <a:cubicBezTo>
                    <a:pt x="2569" y="574"/>
                    <a:pt x="2503" y="474"/>
                    <a:pt x="2369" y="440"/>
                  </a:cubicBezTo>
                  <a:lnTo>
                    <a:pt x="301" y="7"/>
                  </a:lnTo>
                  <a:cubicBezTo>
                    <a:pt x="283" y="2"/>
                    <a:pt x="26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9"/>
            <p:cNvSpPr/>
            <p:nvPr/>
          </p:nvSpPr>
          <p:spPr>
            <a:xfrm rot="377041">
              <a:off x="7796963" y="4596639"/>
              <a:ext cx="110028" cy="158394"/>
            </a:xfrm>
            <a:custGeom>
              <a:avLst/>
              <a:gdLst/>
              <a:ahLst/>
              <a:cxnLst/>
              <a:rect l="l" t="t" r="r" b="b"/>
              <a:pathLst>
                <a:path w="3203" h="4611" extrusionOk="0">
                  <a:moveTo>
                    <a:pt x="1602" y="1742"/>
                  </a:moveTo>
                  <a:cubicBezTo>
                    <a:pt x="1902" y="1742"/>
                    <a:pt x="2202" y="2109"/>
                    <a:pt x="2336" y="2309"/>
                  </a:cubicBezTo>
                  <a:cubicBezTo>
                    <a:pt x="1902" y="2976"/>
                    <a:pt x="1402" y="3610"/>
                    <a:pt x="835" y="4144"/>
                  </a:cubicBezTo>
                  <a:cubicBezTo>
                    <a:pt x="785" y="4177"/>
                    <a:pt x="751" y="4185"/>
                    <a:pt x="730" y="4185"/>
                  </a:cubicBezTo>
                  <a:cubicBezTo>
                    <a:pt x="710" y="4185"/>
                    <a:pt x="701" y="4177"/>
                    <a:pt x="701" y="4177"/>
                  </a:cubicBezTo>
                  <a:cubicBezTo>
                    <a:pt x="468" y="3977"/>
                    <a:pt x="468" y="3043"/>
                    <a:pt x="1035" y="2176"/>
                  </a:cubicBezTo>
                  <a:cubicBezTo>
                    <a:pt x="1235" y="1875"/>
                    <a:pt x="1435" y="1742"/>
                    <a:pt x="1602" y="1742"/>
                  </a:cubicBezTo>
                  <a:close/>
                  <a:moveTo>
                    <a:pt x="2951" y="1"/>
                  </a:moveTo>
                  <a:cubicBezTo>
                    <a:pt x="2844" y="1"/>
                    <a:pt x="2765" y="87"/>
                    <a:pt x="2736" y="174"/>
                  </a:cubicBezTo>
                  <a:lnTo>
                    <a:pt x="2469" y="1775"/>
                  </a:lnTo>
                  <a:cubicBezTo>
                    <a:pt x="2269" y="1508"/>
                    <a:pt x="1969" y="1342"/>
                    <a:pt x="1635" y="1308"/>
                  </a:cubicBezTo>
                  <a:cubicBezTo>
                    <a:pt x="1235" y="1342"/>
                    <a:pt x="868" y="1575"/>
                    <a:pt x="701" y="1942"/>
                  </a:cubicBezTo>
                  <a:cubicBezTo>
                    <a:pt x="1" y="2943"/>
                    <a:pt x="1" y="4077"/>
                    <a:pt x="401" y="4477"/>
                  </a:cubicBezTo>
                  <a:cubicBezTo>
                    <a:pt x="468" y="4577"/>
                    <a:pt x="601" y="4611"/>
                    <a:pt x="735" y="4611"/>
                  </a:cubicBezTo>
                  <a:cubicBezTo>
                    <a:pt x="868" y="4611"/>
                    <a:pt x="968" y="4577"/>
                    <a:pt x="1068" y="4511"/>
                  </a:cubicBezTo>
                  <a:cubicBezTo>
                    <a:pt x="1535" y="4110"/>
                    <a:pt x="1902" y="3677"/>
                    <a:pt x="2236" y="3210"/>
                  </a:cubicBezTo>
                  <a:lnTo>
                    <a:pt x="2236" y="3210"/>
                  </a:lnTo>
                  <a:lnTo>
                    <a:pt x="2035" y="4377"/>
                  </a:lnTo>
                  <a:cubicBezTo>
                    <a:pt x="2035" y="4477"/>
                    <a:pt x="2102" y="4611"/>
                    <a:pt x="2236" y="4611"/>
                  </a:cubicBezTo>
                  <a:lnTo>
                    <a:pt x="2269" y="4611"/>
                  </a:lnTo>
                  <a:cubicBezTo>
                    <a:pt x="2369" y="4611"/>
                    <a:pt x="2469" y="4544"/>
                    <a:pt x="2469" y="4444"/>
                  </a:cubicBezTo>
                  <a:lnTo>
                    <a:pt x="3170" y="241"/>
                  </a:lnTo>
                  <a:cubicBezTo>
                    <a:pt x="3203" y="141"/>
                    <a:pt x="3103" y="7"/>
                    <a:pt x="3003" y="7"/>
                  </a:cubicBezTo>
                  <a:cubicBezTo>
                    <a:pt x="2985" y="3"/>
                    <a:pt x="2968" y="1"/>
                    <a:pt x="2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9"/>
            <p:cNvSpPr/>
            <p:nvPr/>
          </p:nvSpPr>
          <p:spPr>
            <a:xfrm rot="377041">
              <a:off x="7900943" y="4621880"/>
              <a:ext cx="88283" cy="144619"/>
            </a:xfrm>
            <a:custGeom>
              <a:avLst/>
              <a:gdLst/>
              <a:ahLst/>
              <a:cxnLst/>
              <a:rect l="l" t="t" r="r" b="b"/>
              <a:pathLst>
                <a:path w="2570" h="4210" extrusionOk="0">
                  <a:moveTo>
                    <a:pt x="1736" y="1"/>
                  </a:moveTo>
                  <a:cubicBezTo>
                    <a:pt x="1703" y="1"/>
                    <a:pt x="1669" y="3"/>
                    <a:pt x="1635" y="6"/>
                  </a:cubicBezTo>
                  <a:cubicBezTo>
                    <a:pt x="1368" y="39"/>
                    <a:pt x="1168" y="240"/>
                    <a:pt x="1101" y="473"/>
                  </a:cubicBezTo>
                  <a:cubicBezTo>
                    <a:pt x="1001" y="773"/>
                    <a:pt x="935" y="1073"/>
                    <a:pt x="935" y="1374"/>
                  </a:cubicBezTo>
                  <a:cubicBezTo>
                    <a:pt x="668" y="1374"/>
                    <a:pt x="434" y="1407"/>
                    <a:pt x="167" y="1507"/>
                  </a:cubicBezTo>
                  <a:cubicBezTo>
                    <a:pt x="67" y="1540"/>
                    <a:pt x="1" y="1641"/>
                    <a:pt x="34" y="1774"/>
                  </a:cubicBezTo>
                  <a:cubicBezTo>
                    <a:pt x="61" y="1856"/>
                    <a:pt x="157" y="1916"/>
                    <a:pt x="245" y="1916"/>
                  </a:cubicBezTo>
                  <a:cubicBezTo>
                    <a:pt x="264" y="1916"/>
                    <a:pt x="283" y="1913"/>
                    <a:pt x="301" y="1907"/>
                  </a:cubicBezTo>
                  <a:cubicBezTo>
                    <a:pt x="501" y="1841"/>
                    <a:pt x="734" y="1807"/>
                    <a:pt x="935" y="1807"/>
                  </a:cubicBezTo>
                  <a:lnTo>
                    <a:pt x="935" y="1874"/>
                  </a:lnTo>
                  <a:cubicBezTo>
                    <a:pt x="935" y="2641"/>
                    <a:pt x="935" y="3475"/>
                    <a:pt x="468" y="3809"/>
                  </a:cubicBezTo>
                  <a:cubicBezTo>
                    <a:pt x="367" y="3875"/>
                    <a:pt x="334" y="4009"/>
                    <a:pt x="401" y="4109"/>
                  </a:cubicBezTo>
                  <a:cubicBezTo>
                    <a:pt x="468" y="4142"/>
                    <a:pt x="534" y="4209"/>
                    <a:pt x="601" y="4209"/>
                  </a:cubicBezTo>
                  <a:cubicBezTo>
                    <a:pt x="634" y="4209"/>
                    <a:pt x="668" y="4176"/>
                    <a:pt x="701" y="4142"/>
                  </a:cubicBezTo>
                  <a:cubicBezTo>
                    <a:pt x="1335" y="3742"/>
                    <a:pt x="1368" y="2741"/>
                    <a:pt x="1368" y="1874"/>
                  </a:cubicBezTo>
                  <a:lnTo>
                    <a:pt x="1368" y="1841"/>
                  </a:lnTo>
                  <a:cubicBezTo>
                    <a:pt x="1435" y="1841"/>
                    <a:pt x="1502" y="1874"/>
                    <a:pt x="1568" y="1941"/>
                  </a:cubicBezTo>
                  <a:cubicBezTo>
                    <a:pt x="1602" y="1974"/>
                    <a:pt x="1668" y="2007"/>
                    <a:pt x="1735" y="2007"/>
                  </a:cubicBezTo>
                  <a:cubicBezTo>
                    <a:pt x="1768" y="2007"/>
                    <a:pt x="1835" y="1974"/>
                    <a:pt x="1869" y="1941"/>
                  </a:cubicBezTo>
                  <a:cubicBezTo>
                    <a:pt x="1969" y="1874"/>
                    <a:pt x="1969" y="1707"/>
                    <a:pt x="1869" y="1641"/>
                  </a:cubicBezTo>
                  <a:cubicBezTo>
                    <a:pt x="1735" y="1507"/>
                    <a:pt x="1568" y="1407"/>
                    <a:pt x="1368" y="1374"/>
                  </a:cubicBezTo>
                  <a:cubicBezTo>
                    <a:pt x="1368" y="1140"/>
                    <a:pt x="1402" y="907"/>
                    <a:pt x="1502" y="673"/>
                  </a:cubicBezTo>
                  <a:cubicBezTo>
                    <a:pt x="1535" y="506"/>
                    <a:pt x="1635" y="440"/>
                    <a:pt x="1702" y="406"/>
                  </a:cubicBezTo>
                  <a:cubicBezTo>
                    <a:pt x="1717" y="404"/>
                    <a:pt x="1732" y="403"/>
                    <a:pt x="1748" y="403"/>
                  </a:cubicBezTo>
                  <a:cubicBezTo>
                    <a:pt x="1936" y="403"/>
                    <a:pt x="2140" y="578"/>
                    <a:pt x="2202" y="640"/>
                  </a:cubicBezTo>
                  <a:cubicBezTo>
                    <a:pt x="2235" y="673"/>
                    <a:pt x="2286" y="690"/>
                    <a:pt x="2340" y="690"/>
                  </a:cubicBezTo>
                  <a:cubicBezTo>
                    <a:pt x="2394" y="690"/>
                    <a:pt x="2452" y="673"/>
                    <a:pt x="2502" y="640"/>
                  </a:cubicBezTo>
                  <a:cubicBezTo>
                    <a:pt x="2569" y="540"/>
                    <a:pt x="2569" y="406"/>
                    <a:pt x="2502" y="340"/>
                  </a:cubicBezTo>
                  <a:cubicBezTo>
                    <a:pt x="2293" y="130"/>
                    <a:pt x="2029" y="1"/>
                    <a:pt x="1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9"/>
            <p:cNvSpPr/>
            <p:nvPr/>
          </p:nvSpPr>
          <p:spPr>
            <a:xfrm rot="377041">
              <a:off x="7996618" y="4337709"/>
              <a:ext cx="129505" cy="422282"/>
            </a:xfrm>
            <a:custGeom>
              <a:avLst/>
              <a:gdLst/>
              <a:ahLst/>
              <a:cxnLst/>
              <a:rect l="l" t="t" r="r" b="b"/>
              <a:pathLst>
                <a:path w="3770" h="12293" extrusionOk="0">
                  <a:moveTo>
                    <a:pt x="2417" y="0"/>
                  </a:moveTo>
                  <a:cubicBezTo>
                    <a:pt x="2275" y="0"/>
                    <a:pt x="2134" y="24"/>
                    <a:pt x="2002" y="84"/>
                  </a:cubicBezTo>
                  <a:cubicBezTo>
                    <a:pt x="1635" y="217"/>
                    <a:pt x="1435" y="551"/>
                    <a:pt x="1401" y="951"/>
                  </a:cubicBezTo>
                  <a:cubicBezTo>
                    <a:pt x="1301" y="1618"/>
                    <a:pt x="1334" y="2319"/>
                    <a:pt x="1435" y="3019"/>
                  </a:cubicBezTo>
                  <a:cubicBezTo>
                    <a:pt x="1535" y="3853"/>
                    <a:pt x="1635" y="4620"/>
                    <a:pt x="1334" y="5154"/>
                  </a:cubicBezTo>
                  <a:cubicBezTo>
                    <a:pt x="801" y="6055"/>
                    <a:pt x="300" y="6088"/>
                    <a:pt x="300" y="6088"/>
                  </a:cubicBezTo>
                  <a:cubicBezTo>
                    <a:pt x="67" y="6088"/>
                    <a:pt x="0" y="6421"/>
                    <a:pt x="200" y="6522"/>
                  </a:cubicBezTo>
                  <a:cubicBezTo>
                    <a:pt x="234" y="6522"/>
                    <a:pt x="1134" y="6922"/>
                    <a:pt x="1134" y="8490"/>
                  </a:cubicBezTo>
                  <a:cubicBezTo>
                    <a:pt x="1134" y="10224"/>
                    <a:pt x="968" y="12025"/>
                    <a:pt x="968" y="12059"/>
                  </a:cubicBezTo>
                  <a:cubicBezTo>
                    <a:pt x="934" y="12126"/>
                    <a:pt x="1001" y="12226"/>
                    <a:pt x="1068" y="12259"/>
                  </a:cubicBezTo>
                  <a:cubicBezTo>
                    <a:pt x="1101" y="12292"/>
                    <a:pt x="1134" y="12292"/>
                    <a:pt x="1168" y="12292"/>
                  </a:cubicBezTo>
                  <a:cubicBezTo>
                    <a:pt x="1201" y="12292"/>
                    <a:pt x="1268" y="12292"/>
                    <a:pt x="1301" y="12259"/>
                  </a:cubicBezTo>
                  <a:cubicBezTo>
                    <a:pt x="1503" y="12107"/>
                    <a:pt x="1897" y="11879"/>
                    <a:pt x="2178" y="11879"/>
                  </a:cubicBezTo>
                  <a:cubicBezTo>
                    <a:pt x="2267" y="11879"/>
                    <a:pt x="2345" y="11902"/>
                    <a:pt x="2402" y="11959"/>
                  </a:cubicBezTo>
                  <a:cubicBezTo>
                    <a:pt x="2448" y="12005"/>
                    <a:pt x="2502" y="12025"/>
                    <a:pt x="2555" y="12025"/>
                  </a:cubicBezTo>
                  <a:cubicBezTo>
                    <a:pt x="2728" y="12025"/>
                    <a:pt x="2889" y="11812"/>
                    <a:pt x="2735" y="11659"/>
                  </a:cubicBezTo>
                  <a:cubicBezTo>
                    <a:pt x="2577" y="11500"/>
                    <a:pt x="2382" y="11441"/>
                    <a:pt x="2182" y="11441"/>
                  </a:cubicBezTo>
                  <a:cubicBezTo>
                    <a:pt x="1917" y="11441"/>
                    <a:pt x="1643" y="11545"/>
                    <a:pt x="1435" y="11659"/>
                  </a:cubicBezTo>
                  <a:cubicBezTo>
                    <a:pt x="1468" y="11025"/>
                    <a:pt x="1568" y="9724"/>
                    <a:pt x="1568" y="8490"/>
                  </a:cubicBezTo>
                  <a:cubicBezTo>
                    <a:pt x="1635" y="7689"/>
                    <a:pt x="1334" y="6922"/>
                    <a:pt x="767" y="6355"/>
                  </a:cubicBezTo>
                  <a:cubicBezTo>
                    <a:pt x="1168" y="6121"/>
                    <a:pt x="1501" y="5788"/>
                    <a:pt x="1701" y="5354"/>
                  </a:cubicBezTo>
                  <a:cubicBezTo>
                    <a:pt x="2102" y="4720"/>
                    <a:pt x="2002" y="3853"/>
                    <a:pt x="1868" y="2952"/>
                  </a:cubicBezTo>
                  <a:cubicBezTo>
                    <a:pt x="1768" y="2319"/>
                    <a:pt x="1735" y="1651"/>
                    <a:pt x="1835" y="1018"/>
                  </a:cubicBezTo>
                  <a:cubicBezTo>
                    <a:pt x="1835" y="784"/>
                    <a:pt x="1968" y="584"/>
                    <a:pt x="2168" y="451"/>
                  </a:cubicBezTo>
                  <a:cubicBezTo>
                    <a:pt x="2227" y="429"/>
                    <a:pt x="2294" y="420"/>
                    <a:pt x="2365" y="420"/>
                  </a:cubicBezTo>
                  <a:cubicBezTo>
                    <a:pt x="2737" y="420"/>
                    <a:pt x="3235" y="677"/>
                    <a:pt x="3403" y="817"/>
                  </a:cubicBezTo>
                  <a:cubicBezTo>
                    <a:pt x="3439" y="830"/>
                    <a:pt x="3480" y="837"/>
                    <a:pt x="3521" y="837"/>
                  </a:cubicBezTo>
                  <a:cubicBezTo>
                    <a:pt x="3591" y="837"/>
                    <a:pt x="3661" y="814"/>
                    <a:pt x="3703" y="751"/>
                  </a:cubicBezTo>
                  <a:cubicBezTo>
                    <a:pt x="3770" y="651"/>
                    <a:pt x="3736" y="517"/>
                    <a:pt x="3669" y="451"/>
                  </a:cubicBezTo>
                  <a:cubicBezTo>
                    <a:pt x="3589" y="397"/>
                    <a:pt x="2994" y="0"/>
                    <a:pt x="2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9"/>
            <p:cNvSpPr/>
            <p:nvPr/>
          </p:nvSpPr>
          <p:spPr>
            <a:xfrm rot="377041">
              <a:off x="8087456" y="4482132"/>
              <a:ext cx="134108" cy="137955"/>
            </a:xfrm>
            <a:custGeom>
              <a:avLst/>
              <a:gdLst/>
              <a:ahLst/>
              <a:cxnLst/>
              <a:rect l="l" t="t" r="r" b="b"/>
              <a:pathLst>
                <a:path w="3904" h="4016" extrusionOk="0">
                  <a:moveTo>
                    <a:pt x="1523" y="1"/>
                  </a:moveTo>
                  <a:cubicBezTo>
                    <a:pt x="1496" y="1"/>
                    <a:pt x="1466" y="5"/>
                    <a:pt x="1435" y="13"/>
                  </a:cubicBezTo>
                  <a:cubicBezTo>
                    <a:pt x="1335" y="46"/>
                    <a:pt x="1268" y="146"/>
                    <a:pt x="1301" y="280"/>
                  </a:cubicBezTo>
                  <a:cubicBezTo>
                    <a:pt x="1668" y="1380"/>
                    <a:pt x="1935" y="2148"/>
                    <a:pt x="2135" y="2681"/>
                  </a:cubicBezTo>
                  <a:cubicBezTo>
                    <a:pt x="1816" y="3224"/>
                    <a:pt x="1466" y="3584"/>
                    <a:pt x="1202" y="3584"/>
                  </a:cubicBezTo>
                  <a:cubicBezTo>
                    <a:pt x="1191" y="3584"/>
                    <a:pt x="1179" y="3583"/>
                    <a:pt x="1168" y="3582"/>
                  </a:cubicBezTo>
                  <a:cubicBezTo>
                    <a:pt x="934" y="3582"/>
                    <a:pt x="701" y="3448"/>
                    <a:pt x="534" y="3282"/>
                  </a:cubicBezTo>
                  <a:cubicBezTo>
                    <a:pt x="467" y="3215"/>
                    <a:pt x="467" y="3148"/>
                    <a:pt x="467" y="3082"/>
                  </a:cubicBezTo>
                  <a:cubicBezTo>
                    <a:pt x="528" y="2900"/>
                    <a:pt x="393" y="2779"/>
                    <a:pt x="262" y="2779"/>
                  </a:cubicBezTo>
                  <a:cubicBezTo>
                    <a:pt x="177" y="2779"/>
                    <a:pt x="93" y="2830"/>
                    <a:pt x="67" y="2948"/>
                  </a:cubicBezTo>
                  <a:cubicBezTo>
                    <a:pt x="0" y="3148"/>
                    <a:pt x="34" y="3348"/>
                    <a:pt x="167" y="3482"/>
                  </a:cubicBezTo>
                  <a:cubicBezTo>
                    <a:pt x="367" y="3782"/>
                    <a:pt x="734" y="3982"/>
                    <a:pt x="1101" y="4016"/>
                  </a:cubicBezTo>
                  <a:lnTo>
                    <a:pt x="1201" y="4016"/>
                  </a:lnTo>
                  <a:cubicBezTo>
                    <a:pt x="1635" y="4016"/>
                    <a:pt x="2002" y="3649"/>
                    <a:pt x="2335" y="3148"/>
                  </a:cubicBezTo>
                  <a:cubicBezTo>
                    <a:pt x="2669" y="3849"/>
                    <a:pt x="2802" y="3915"/>
                    <a:pt x="2902" y="3915"/>
                  </a:cubicBezTo>
                  <a:lnTo>
                    <a:pt x="2936" y="3915"/>
                  </a:lnTo>
                  <a:cubicBezTo>
                    <a:pt x="3003" y="3915"/>
                    <a:pt x="3069" y="3882"/>
                    <a:pt x="3136" y="3849"/>
                  </a:cubicBezTo>
                  <a:lnTo>
                    <a:pt x="3903" y="3048"/>
                  </a:lnTo>
                  <a:lnTo>
                    <a:pt x="3603" y="2748"/>
                  </a:lnTo>
                  <a:lnTo>
                    <a:pt x="2969" y="3415"/>
                  </a:lnTo>
                  <a:cubicBezTo>
                    <a:pt x="2836" y="3182"/>
                    <a:pt x="2736" y="2948"/>
                    <a:pt x="2636" y="2715"/>
                  </a:cubicBezTo>
                  <a:cubicBezTo>
                    <a:pt x="3036" y="1981"/>
                    <a:pt x="3369" y="1247"/>
                    <a:pt x="3636" y="446"/>
                  </a:cubicBezTo>
                  <a:cubicBezTo>
                    <a:pt x="3670" y="346"/>
                    <a:pt x="3603" y="213"/>
                    <a:pt x="3503" y="179"/>
                  </a:cubicBezTo>
                  <a:cubicBezTo>
                    <a:pt x="3479" y="174"/>
                    <a:pt x="3457" y="171"/>
                    <a:pt x="3435" y="171"/>
                  </a:cubicBezTo>
                  <a:cubicBezTo>
                    <a:pt x="3336" y="171"/>
                    <a:pt x="3264" y="231"/>
                    <a:pt x="3236" y="313"/>
                  </a:cubicBezTo>
                  <a:cubicBezTo>
                    <a:pt x="3003" y="947"/>
                    <a:pt x="2736" y="1580"/>
                    <a:pt x="2435" y="2181"/>
                  </a:cubicBezTo>
                  <a:cubicBezTo>
                    <a:pt x="2202" y="1580"/>
                    <a:pt x="1935" y="847"/>
                    <a:pt x="1702" y="146"/>
                  </a:cubicBezTo>
                  <a:cubicBezTo>
                    <a:pt x="1676" y="44"/>
                    <a:pt x="1612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9"/>
            <p:cNvSpPr/>
            <p:nvPr/>
          </p:nvSpPr>
          <p:spPr>
            <a:xfrm rot="377041">
              <a:off x="8225343" y="4597872"/>
              <a:ext cx="94020" cy="121707"/>
            </a:xfrm>
            <a:custGeom>
              <a:avLst/>
              <a:gdLst/>
              <a:ahLst/>
              <a:cxnLst/>
              <a:rect l="l" t="t" r="r" b="b"/>
              <a:pathLst>
                <a:path w="2737" h="3543" extrusionOk="0">
                  <a:moveTo>
                    <a:pt x="478" y="0"/>
                  </a:moveTo>
                  <a:cubicBezTo>
                    <a:pt x="370" y="0"/>
                    <a:pt x="271" y="53"/>
                    <a:pt x="301" y="173"/>
                  </a:cubicBezTo>
                  <a:lnTo>
                    <a:pt x="34" y="3342"/>
                  </a:lnTo>
                  <a:cubicBezTo>
                    <a:pt x="1" y="3442"/>
                    <a:pt x="101" y="3542"/>
                    <a:pt x="201" y="3542"/>
                  </a:cubicBezTo>
                  <a:lnTo>
                    <a:pt x="234" y="3542"/>
                  </a:lnTo>
                  <a:cubicBezTo>
                    <a:pt x="334" y="3542"/>
                    <a:pt x="434" y="3509"/>
                    <a:pt x="434" y="3409"/>
                  </a:cubicBezTo>
                  <a:cubicBezTo>
                    <a:pt x="768" y="2375"/>
                    <a:pt x="1268" y="1207"/>
                    <a:pt x="1535" y="974"/>
                  </a:cubicBezTo>
                  <a:cubicBezTo>
                    <a:pt x="1635" y="1341"/>
                    <a:pt x="1669" y="1774"/>
                    <a:pt x="1669" y="2175"/>
                  </a:cubicBezTo>
                  <a:cubicBezTo>
                    <a:pt x="1702" y="2742"/>
                    <a:pt x="1735" y="3142"/>
                    <a:pt x="2002" y="3242"/>
                  </a:cubicBezTo>
                  <a:cubicBezTo>
                    <a:pt x="2051" y="3258"/>
                    <a:pt x="2097" y="3266"/>
                    <a:pt x="2139" y="3266"/>
                  </a:cubicBezTo>
                  <a:cubicBezTo>
                    <a:pt x="2358" y="3266"/>
                    <a:pt x="2502" y="3071"/>
                    <a:pt x="2669" y="2875"/>
                  </a:cubicBezTo>
                  <a:cubicBezTo>
                    <a:pt x="2736" y="2775"/>
                    <a:pt x="2736" y="2642"/>
                    <a:pt x="2636" y="2542"/>
                  </a:cubicBezTo>
                  <a:cubicBezTo>
                    <a:pt x="2612" y="2518"/>
                    <a:pt x="2576" y="2507"/>
                    <a:pt x="2536" y="2507"/>
                  </a:cubicBezTo>
                  <a:cubicBezTo>
                    <a:pt x="2464" y="2507"/>
                    <a:pt x="2379" y="2544"/>
                    <a:pt x="2336" y="2608"/>
                  </a:cubicBezTo>
                  <a:cubicBezTo>
                    <a:pt x="2269" y="2675"/>
                    <a:pt x="2202" y="2708"/>
                    <a:pt x="2169" y="2775"/>
                  </a:cubicBezTo>
                  <a:cubicBezTo>
                    <a:pt x="2136" y="2575"/>
                    <a:pt x="2102" y="2375"/>
                    <a:pt x="2102" y="2175"/>
                  </a:cubicBezTo>
                  <a:cubicBezTo>
                    <a:pt x="2102" y="1708"/>
                    <a:pt x="2036" y="1274"/>
                    <a:pt x="1936" y="840"/>
                  </a:cubicBezTo>
                  <a:cubicBezTo>
                    <a:pt x="1835" y="540"/>
                    <a:pt x="1669" y="473"/>
                    <a:pt x="1535" y="473"/>
                  </a:cubicBezTo>
                  <a:cubicBezTo>
                    <a:pt x="1268" y="473"/>
                    <a:pt x="935" y="907"/>
                    <a:pt x="568" y="1774"/>
                  </a:cubicBezTo>
                  <a:lnTo>
                    <a:pt x="701" y="207"/>
                  </a:lnTo>
                  <a:cubicBezTo>
                    <a:pt x="756" y="78"/>
                    <a:pt x="610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9"/>
            <p:cNvSpPr/>
            <p:nvPr/>
          </p:nvSpPr>
          <p:spPr>
            <a:xfrm rot="377041">
              <a:off x="8341173" y="4546110"/>
              <a:ext cx="72859" cy="76810"/>
            </a:xfrm>
            <a:custGeom>
              <a:avLst/>
              <a:gdLst/>
              <a:ahLst/>
              <a:cxnLst/>
              <a:rect l="l" t="t" r="r" b="b"/>
              <a:pathLst>
                <a:path w="2121" h="2236" extrusionOk="0">
                  <a:moveTo>
                    <a:pt x="1487" y="1"/>
                  </a:moveTo>
                  <a:cubicBezTo>
                    <a:pt x="1354" y="1"/>
                    <a:pt x="1254" y="68"/>
                    <a:pt x="1254" y="201"/>
                  </a:cubicBezTo>
                  <a:cubicBezTo>
                    <a:pt x="1254" y="301"/>
                    <a:pt x="1254" y="635"/>
                    <a:pt x="1220" y="935"/>
                  </a:cubicBezTo>
                  <a:lnTo>
                    <a:pt x="253" y="935"/>
                  </a:lnTo>
                  <a:cubicBezTo>
                    <a:pt x="238" y="931"/>
                    <a:pt x="224" y="929"/>
                    <a:pt x="211" y="929"/>
                  </a:cubicBezTo>
                  <a:cubicBezTo>
                    <a:pt x="0" y="929"/>
                    <a:pt x="0" y="1374"/>
                    <a:pt x="211" y="1374"/>
                  </a:cubicBezTo>
                  <a:cubicBezTo>
                    <a:pt x="224" y="1374"/>
                    <a:pt x="238" y="1372"/>
                    <a:pt x="253" y="1368"/>
                  </a:cubicBezTo>
                  <a:lnTo>
                    <a:pt x="1220" y="1368"/>
                  </a:lnTo>
                  <a:cubicBezTo>
                    <a:pt x="1220" y="1702"/>
                    <a:pt x="1187" y="2002"/>
                    <a:pt x="1187" y="2002"/>
                  </a:cubicBezTo>
                  <a:cubicBezTo>
                    <a:pt x="1187" y="2136"/>
                    <a:pt x="1254" y="2236"/>
                    <a:pt x="1387" y="2236"/>
                  </a:cubicBezTo>
                  <a:cubicBezTo>
                    <a:pt x="1487" y="2236"/>
                    <a:pt x="1587" y="2136"/>
                    <a:pt x="1587" y="2036"/>
                  </a:cubicBezTo>
                  <a:cubicBezTo>
                    <a:pt x="1587" y="2002"/>
                    <a:pt x="1587" y="1702"/>
                    <a:pt x="1621" y="1368"/>
                  </a:cubicBezTo>
                  <a:lnTo>
                    <a:pt x="1921" y="1368"/>
                  </a:lnTo>
                  <a:cubicBezTo>
                    <a:pt x="2121" y="1302"/>
                    <a:pt x="2121" y="1002"/>
                    <a:pt x="1921" y="935"/>
                  </a:cubicBezTo>
                  <a:lnTo>
                    <a:pt x="1654" y="935"/>
                  </a:lnTo>
                  <a:cubicBezTo>
                    <a:pt x="1654" y="601"/>
                    <a:pt x="1687" y="301"/>
                    <a:pt x="1687" y="201"/>
                  </a:cubicBezTo>
                  <a:cubicBezTo>
                    <a:pt x="1687" y="68"/>
                    <a:pt x="1587" y="1"/>
                    <a:pt x="1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9"/>
            <p:cNvSpPr/>
            <p:nvPr/>
          </p:nvSpPr>
          <p:spPr>
            <a:xfrm rot="377041">
              <a:off x="8431467" y="4527449"/>
              <a:ext cx="90791" cy="178730"/>
            </a:xfrm>
            <a:custGeom>
              <a:avLst/>
              <a:gdLst/>
              <a:ahLst/>
              <a:cxnLst/>
              <a:rect l="l" t="t" r="r" b="b"/>
              <a:pathLst>
                <a:path w="2643" h="5203" extrusionOk="0">
                  <a:moveTo>
                    <a:pt x="515" y="1"/>
                  </a:moveTo>
                  <a:cubicBezTo>
                    <a:pt x="435" y="1"/>
                    <a:pt x="352" y="43"/>
                    <a:pt x="308" y="132"/>
                  </a:cubicBezTo>
                  <a:cubicBezTo>
                    <a:pt x="241" y="499"/>
                    <a:pt x="74" y="2267"/>
                    <a:pt x="908" y="2467"/>
                  </a:cubicBezTo>
                  <a:cubicBezTo>
                    <a:pt x="958" y="2480"/>
                    <a:pt x="1008" y="2487"/>
                    <a:pt x="1056" y="2487"/>
                  </a:cubicBezTo>
                  <a:cubicBezTo>
                    <a:pt x="1494" y="2487"/>
                    <a:pt x="1875" y="1976"/>
                    <a:pt x="2176" y="1466"/>
                  </a:cubicBezTo>
                  <a:lnTo>
                    <a:pt x="2176" y="1466"/>
                  </a:lnTo>
                  <a:cubicBezTo>
                    <a:pt x="2109" y="2634"/>
                    <a:pt x="1842" y="4435"/>
                    <a:pt x="1375" y="4702"/>
                  </a:cubicBezTo>
                  <a:cubicBezTo>
                    <a:pt x="1316" y="4741"/>
                    <a:pt x="1246" y="4757"/>
                    <a:pt x="1178" y="4757"/>
                  </a:cubicBezTo>
                  <a:cubicBezTo>
                    <a:pt x="1130" y="4757"/>
                    <a:pt x="1083" y="4749"/>
                    <a:pt x="1041" y="4735"/>
                  </a:cubicBezTo>
                  <a:cubicBezTo>
                    <a:pt x="741" y="4635"/>
                    <a:pt x="508" y="4135"/>
                    <a:pt x="474" y="3968"/>
                  </a:cubicBezTo>
                  <a:cubicBezTo>
                    <a:pt x="435" y="3850"/>
                    <a:pt x="349" y="3799"/>
                    <a:pt x="263" y="3799"/>
                  </a:cubicBezTo>
                  <a:cubicBezTo>
                    <a:pt x="131" y="3799"/>
                    <a:pt x="0" y="3919"/>
                    <a:pt x="41" y="4101"/>
                  </a:cubicBezTo>
                  <a:cubicBezTo>
                    <a:pt x="74" y="4168"/>
                    <a:pt x="341" y="4935"/>
                    <a:pt x="875" y="5136"/>
                  </a:cubicBezTo>
                  <a:cubicBezTo>
                    <a:pt x="975" y="5169"/>
                    <a:pt x="1075" y="5202"/>
                    <a:pt x="1175" y="5202"/>
                  </a:cubicBezTo>
                  <a:cubicBezTo>
                    <a:pt x="1308" y="5202"/>
                    <a:pt x="1442" y="5169"/>
                    <a:pt x="1575" y="5069"/>
                  </a:cubicBezTo>
                  <a:cubicBezTo>
                    <a:pt x="2543" y="4535"/>
                    <a:pt x="2643" y="732"/>
                    <a:pt x="2643" y="699"/>
                  </a:cubicBezTo>
                  <a:cubicBezTo>
                    <a:pt x="2643" y="599"/>
                    <a:pt x="2576" y="499"/>
                    <a:pt x="2476" y="466"/>
                  </a:cubicBezTo>
                  <a:cubicBezTo>
                    <a:pt x="2456" y="462"/>
                    <a:pt x="2437" y="461"/>
                    <a:pt x="2420" y="461"/>
                  </a:cubicBezTo>
                  <a:cubicBezTo>
                    <a:pt x="2261" y="461"/>
                    <a:pt x="2189" y="599"/>
                    <a:pt x="2009" y="899"/>
                  </a:cubicBezTo>
                  <a:cubicBezTo>
                    <a:pt x="1816" y="1221"/>
                    <a:pt x="1343" y="2070"/>
                    <a:pt x="1041" y="2070"/>
                  </a:cubicBezTo>
                  <a:cubicBezTo>
                    <a:pt x="1030" y="2070"/>
                    <a:pt x="1019" y="2069"/>
                    <a:pt x="1008" y="2067"/>
                  </a:cubicBezTo>
                  <a:cubicBezTo>
                    <a:pt x="708" y="2000"/>
                    <a:pt x="641" y="933"/>
                    <a:pt x="708" y="199"/>
                  </a:cubicBezTo>
                  <a:cubicBezTo>
                    <a:pt x="708" y="68"/>
                    <a:pt x="615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9"/>
            <p:cNvSpPr/>
            <p:nvPr/>
          </p:nvSpPr>
          <p:spPr>
            <a:xfrm rot="377041">
              <a:off x="8534360" y="4644041"/>
              <a:ext cx="77634" cy="96047"/>
            </a:xfrm>
            <a:custGeom>
              <a:avLst/>
              <a:gdLst/>
              <a:ahLst/>
              <a:cxnLst/>
              <a:rect l="l" t="t" r="r" b="b"/>
              <a:pathLst>
                <a:path w="2260" h="2796" extrusionOk="0">
                  <a:moveTo>
                    <a:pt x="296" y="1"/>
                  </a:moveTo>
                  <a:cubicBezTo>
                    <a:pt x="156" y="1"/>
                    <a:pt x="0" y="91"/>
                    <a:pt x="58" y="227"/>
                  </a:cubicBezTo>
                  <a:lnTo>
                    <a:pt x="425" y="2395"/>
                  </a:lnTo>
                  <a:cubicBezTo>
                    <a:pt x="425" y="2495"/>
                    <a:pt x="525" y="2595"/>
                    <a:pt x="625" y="2595"/>
                  </a:cubicBezTo>
                  <a:cubicBezTo>
                    <a:pt x="726" y="2595"/>
                    <a:pt x="826" y="2529"/>
                    <a:pt x="859" y="2428"/>
                  </a:cubicBezTo>
                  <a:cubicBezTo>
                    <a:pt x="992" y="1795"/>
                    <a:pt x="1226" y="1194"/>
                    <a:pt x="1493" y="594"/>
                  </a:cubicBezTo>
                  <a:cubicBezTo>
                    <a:pt x="1559" y="994"/>
                    <a:pt x="1559" y="1394"/>
                    <a:pt x="1526" y="1795"/>
                  </a:cubicBezTo>
                  <a:cubicBezTo>
                    <a:pt x="1493" y="2362"/>
                    <a:pt x="1459" y="2662"/>
                    <a:pt x="1726" y="2762"/>
                  </a:cubicBezTo>
                  <a:cubicBezTo>
                    <a:pt x="1760" y="2795"/>
                    <a:pt x="1793" y="2795"/>
                    <a:pt x="1826" y="2795"/>
                  </a:cubicBezTo>
                  <a:cubicBezTo>
                    <a:pt x="1960" y="2795"/>
                    <a:pt x="2093" y="2729"/>
                    <a:pt x="2193" y="2595"/>
                  </a:cubicBezTo>
                  <a:cubicBezTo>
                    <a:pt x="2260" y="2529"/>
                    <a:pt x="2260" y="2362"/>
                    <a:pt x="2193" y="2295"/>
                  </a:cubicBezTo>
                  <a:cubicBezTo>
                    <a:pt x="2152" y="2254"/>
                    <a:pt x="2098" y="2225"/>
                    <a:pt x="2039" y="2225"/>
                  </a:cubicBezTo>
                  <a:cubicBezTo>
                    <a:pt x="2003" y="2225"/>
                    <a:pt x="1965" y="2236"/>
                    <a:pt x="1926" y="2262"/>
                  </a:cubicBezTo>
                  <a:lnTo>
                    <a:pt x="1926" y="1828"/>
                  </a:lnTo>
                  <a:cubicBezTo>
                    <a:pt x="1993" y="1361"/>
                    <a:pt x="1960" y="861"/>
                    <a:pt x="1860" y="394"/>
                  </a:cubicBezTo>
                  <a:cubicBezTo>
                    <a:pt x="1793" y="93"/>
                    <a:pt x="1626" y="27"/>
                    <a:pt x="1526" y="27"/>
                  </a:cubicBezTo>
                  <a:cubicBezTo>
                    <a:pt x="1393" y="27"/>
                    <a:pt x="1126" y="27"/>
                    <a:pt x="692" y="1394"/>
                  </a:cubicBezTo>
                  <a:lnTo>
                    <a:pt x="492" y="160"/>
                  </a:lnTo>
                  <a:cubicBezTo>
                    <a:pt x="492" y="48"/>
                    <a:pt x="398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9"/>
            <p:cNvSpPr/>
            <p:nvPr/>
          </p:nvSpPr>
          <p:spPr>
            <a:xfrm rot="377041">
              <a:off x="8611938" y="4451568"/>
              <a:ext cx="87115" cy="344098"/>
            </a:xfrm>
            <a:custGeom>
              <a:avLst/>
              <a:gdLst/>
              <a:ahLst/>
              <a:cxnLst/>
              <a:rect l="l" t="t" r="r" b="b"/>
              <a:pathLst>
                <a:path w="2536" h="10017" extrusionOk="0">
                  <a:moveTo>
                    <a:pt x="1497" y="0"/>
                  </a:moveTo>
                  <a:cubicBezTo>
                    <a:pt x="1179" y="0"/>
                    <a:pt x="671" y="294"/>
                    <a:pt x="367" y="543"/>
                  </a:cubicBezTo>
                  <a:cubicBezTo>
                    <a:pt x="301" y="609"/>
                    <a:pt x="267" y="743"/>
                    <a:pt x="334" y="843"/>
                  </a:cubicBezTo>
                  <a:cubicBezTo>
                    <a:pt x="389" y="898"/>
                    <a:pt x="454" y="923"/>
                    <a:pt x="518" y="923"/>
                  </a:cubicBezTo>
                  <a:cubicBezTo>
                    <a:pt x="571" y="923"/>
                    <a:pt x="623" y="906"/>
                    <a:pt x="668" y="876"/>
                  </a:cubicBezTo>
                  <a:cubicBezTo>
                    <a:pt x="868" y="676"/>
                    <a:pt x="1135" y="509"/>
                    <a:pt x="1401" y="409"/>
                  </a:cubicBezTo>
                  <a:lnTo>
                    <a:pt x="1401" y="409"/>
                  </a:lnTo>
                  <a:cubicBezTo>
                    <a:pt x="1401" y="509"/>
                    <a:pt x="1368" y="576"/>
                    <a:pt x="1368" y="643"/>
                  </a:cubicBezTo>
                  <a:cubicBezTo>
                    <a:pt x="1268" y="943"/>
                    <a:pt x="1135" y="1243"/>
                    <a:pt x="1001" y="1510"/>
                  </a:cubicBezTo>
                  <a:cubicBezTo>
                    <a:pt x="734" y="2010"/>
                    <a:pt x="534" y="2411"/>
                    <a:pt x="1068" y="2878"/>
                  </a:cubicBezTo>
                  <a:lnTo>
                    <a:pt x="1568" y="3311"/>
                  </a:lnTo>
                  <a:cubicBezTo>
                    <a:pt x="1101" y="4345"/>
                    <a:pt x="968" y="5479"/>
                    <a:pt x="1168" y="6614"/>
                  </a:cubicBezTo>
                  <a:cubicBezTo>
                    <a:pt x="1301" y="7147"/>
                    <a:pt x="1435" y="7714"/>
                    <a:pt x="1635" y="8281"/>
                  </a:cubicBezTo>
                  <a:cubicBezTo>
                    <a:pt x="1935" y="9149"/>
                    <a:pt x="1969" y="9349"/>
                    <a:pt x="1568" y="9482"/>
                  </a:cubicBezTo>
                  <a:cubicBezTo>
                    <a:pt x="1473" y="9519"/>
                    <a:pt x="1374" y="9536"/>
                    <a:pt x="1276" y="9536"/>
                  </a:cubicBezTo>
                  <a:cubicBezTo>
                    <a:pt x="930" y="9536"/>
                    <a:pt x="597" y="9320"/>
                    <a:pt x="467" y="8982"/>
                  </a:cubicBezTo>
                  <a:cubicBezTo>
                    <a:pt x="424" y="8917"/>
                    <a:pt x="353" y="8881"/>
                    <a:pt x="282" y="8881"/>
                  </a:cubicBezTo>
                  <a:cubicBezTo>
                    <a:pt x="242" y="8881"/>
                    <a:pt x="203" y="8892"/>
                    <a:pt x="167" y="8915"/>
                  </a:cubicBezTo>
                  <a:cubicBezTo>
                    <a:pt x="34" y="8949"/>
                    <a:pt x="0" y="9082"/>
                    <a:pt x="34" y="9182"/>
                  </a:cubicBezTo>
                  <a:cubicBezTo>
                    <a:pt x="234" y="9649"/>
                    <a:pt x="701" y="9983"/>
                    <a:pt x="1235" y="10016"/>
                  </a:cubicBezTo>
                  <a:cubicBezTo>
                    <a:pt x="1401" y="10016"/>
                    <a:pt x="1568" y="9983"/>
                    <a:pt x="1702" y="9916"/>
                  </a:cubicBezTo>
                  <a:cubicBezTo>
                    <a:pt x="2536" y="9616"/>
                    <a:pt x="2335" y="8982"/>
                    <a:pt x="2035" y="8148"/>
                  </a:cubicBezTo>
                  <a:cubicBezTo>
                    <a:pt x="1835" y="7614"/>
                    <a:pt x="1702" y="7081"/>
                    <a:pt x="1602" y="6514"/>
                  </a:cubicBezTo>
                  <a:cubicBezTo>
                    <a:pt x="1401" y="5446"/>
                    <a:pt x="1535" y="4312"/>
                    <a:pt x="2002" y="3345"/>
                  </a:cubicBezTo>
                  <a:cubicBezTo>
                    <a:pt x="2069" y="3245"/>
                    <a:pt x="2035" y="3144"/>
                    <a:pt x="1969" y="3078"/>
                  </a:cubicBezTo>
                  <a:lnTo>
                    <a:pt x="1368" y="2544"/>
                  </a:lnTo>
                  <a:cubicBezTo>
                    <a:pt x="1101" y="2311"/>
                    <a:pt x="1135" y="2210"/>
                    <a:pt x="1368" y="1710"/>
                  </a:cubicBezTo>
                  <a:cubicBezTo>
                    <a:pt x="1535" y="1410"/>
                    <a:pt x="1668" y="1076"/>
                    <a:pt x="1768" y="776"/>
                  </a:cubicBezTo>
                  <a:cubicBezTo>
                    <a:pt x="1802" y="643"/>
                    <a:pt x="1935" y="242"/>
                    <a:pt x="1668" y="42"/>
                  </a:cubicBezTo>
                  <a:cubicBezTo>
                    <a:pt x="1622" y="13"/>
                    <a:pt x="1564" y="0"/>
                    <a:pt x="1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59"/>
          <p:cNvGrpSpPr/>
          <p:nvPr/>
        </p:nvGrpSpPr>
        <p:grpSpPr>
          <a:xfrm>
            <a:off x="487682" y="398643"/>
            <a:ext cx="984982" cy="384608"/>
            <a:chOff x="2634525" y="689425"/>
            <a:chExt cx="790325" cy="308600"/>
          </a:xfrm>
        </p:grpSpPr>
        <p:sp>
          <p:nvSpPr>
            <p:cNvPr id="1196" name="Google Shape;1196;p59"/>
            <p:cNvSpPr/>
            <p:nvPr/>
          </p:nvSpPr>
          <p:spPr>
            <a:xfrm>
              <a:off x="2634525" y="713075"/>
              <a:ext cx="139100" cy="148925"/>
            </a:xfrm>
            <a:custGeom>
              <a:avLst/>
              <a:gdLst/>
              <a:ahLst/>
              <a:cxnLst/>
              <a:rect l="l" t="t" r="r" b="b"/>
              <a:pathLst>
                <a:path w="5564" h="5957" extrusionOk="0">
                  <a:moveTo>
                    <a:pt x="2957" y="170"/>
                  </a:moveTo>
                  <a:cubicBezTo>
                    <a:pt x="3025" y="170"/>
                    <a:pt x="3094" y="205"/>
                    <a:pt x="3162" y="273"/>
                  </a:cubicBezTo>
                  <a:cubicBezTo>
                    <a:pt x="3284" y="455"/>
                    <a:pt x="3344" y="729"/>
                    <a:pt x="3253" y="942"/>
                  </a:cubicBezTo>
                  <a:cubicBezTo>
                    <a:pt x="3101" y="1854"/>
                    <a:pt x="2706" y="2705"/>
                    <a:pt x="2098" y="3373"/>
                  </a:cubicBezTo>
                  <a:cubicBezTo>
                    <a:pt x="1765" y="3754"/>
                    <a:pt x="1395" y="4060"/>
                    <a:pt x="973" y="4321"/>
                  </a:cubicBezTo>
                  <a:lnTo>
                    <a:pt x="973" y="4321"/>
                  </a:lnTo>
                  <a:cubicBezTo>
                    <a:pt x="949" y="4046"/>
                    <a:pt x="970" y="3766"/>
                    <a:pt x="1034" y="3495"/>
                  </a:cubicBezTo>
                  <a:cubicBezTo>
                    <a:pt x="1125" y="2917"/>
                    <a:pt x="1308" y="2370"/>
                    <a:pt x="1581" y="1854"/>
                  </a:cubicBezTo>
                  <a:cubicBezTo>
                    <a:pt x="1825" y="1337"/>
                    <a:pt x="2159" y="850"/>
                    <a:pt x="2584" y="425"/>
                  </a:cubicBezTo>
                  <a:cubicBezTo>
                    <a:pt x="2676" y="334"/>
                    <a:pt x="2767" y="273"/>
                    <a:pt x="2888" y="182"/>
                  </a:cubicBezTo>
                  <a:cubicBezTo>
                    <a:pt x="2911" y="174"/>
                    <a:pt x="2934" y="170"/>
                    <a:pt x="2957" y="170"/>
                  </a:cubicBezTo>
                  <a:close/>
                  <a:moveTo>
                    <a:pt x="2969" y="0"/>
                  </a:moveTo>
                  <a:cubicBezTo>
                    <a:pt x="2913" y="0"/>
                    <a:pt x="2855" y="11"/>
                    <a:pt x="2797" y="30"/>
                  </a:cubicBezTo>
                  <a:cubicBezTo>
                    <a:pt x="2645" y="91"/>
                    <a:pt x="2524" y="182"/>
                    <a:pt x="2432" y="303"/>
                  </a:cubicBezTo>
                  <a:cubicBezTo>
                    <a:pt x="1581" y="1185"/>
                    <a:pt x="1004" y="2279"/>
                    <a:pt x="822" y="3465"/>
                  </a:cubicBezTo>
                  <a:cubicBezTo>
                    <a:pt x="752" y="3777"/>
                    <a:pt x="742" y="4108"/>
                    <a:pt x="786" y="4432"/>
                  </a:cubicBezTo>
                  <a:lnTo>
                    <a:pt x="786" y="4432"/>
                  </a:lnTo>
                  <a:cubicBezTo>
                    <a:pt x="728" y="4465"/>
                    <a:pt x="669" y="4497"/>
                    <a:pt x="609" y="4528"/>
                  </a:cubicBezTo>
                  <a:cubicBezTo>
                    <a:pt x="214" y="4711"/>
                    <a:pt x="1" y="4802"/>
                    <a:pt x="1" y="4802"/>
                  </a:cubicBezTo>
                  <a:cubicBezTo>
                    <a:pt x="62" y="4802"/>
                    <a:pt x="122" y="4772"/>
                    <a:pt x="183" y="4772"/>
                  </a:cubicBezTo>
                  <a:cubicBezTo>
                    <a:pt x="335" y="4711"/>
                    <a:pt x="487" y="4650"/>
                    <a:pt x="670" y="4589"/>
                  </a:cubicBezTo>
                  <a:cubicBezTo>
                    <a:pt x="713" y="4569"/>
                    <a:pt x="757" y="4548"/>
                    <a:pt x="800" y="4527"/>
                  </a:cubicBezTo>
                  <a:lnTo>
                    <a:pt x="800" y="4527"/>
                  </a:lnTo>
                  <a:cubicBezTo>
                    <a:pt x="836" y="4737"/>
                    <a:pt x="894" y="4943"/>
                    <a:pt x="973" y="5136"/>
                  </a:cubicBezTo>
                  <a:cubicBezTo>
                    <a:pt x="1217" y="5623"/>
                    <a:pt x="1703" y="5927"/>
                    <a:pt x="2250" y="5957"/>
                  </a:cubicBezTo>
                  <a:cubicBezTo>
                    <a:pt x="2676" y="5957"/>
                    <a:pt x="3132" y="5866"/>
                    <a:pt x="3527" y="5683"/>
                  </a:cubicBezTo>
                  <a:cubicBezTo>
                    <a:pt x="4104" y="5440"/>
                    <a:pt x="4651" y="5075"/>
                    <a:pt x="5107" y="4650"/>
                  </a:cubicBezTo>
                  <a:cubicBezTo>
                    <a:pt x="5229" y="4528"/>
                    <a:pt x="5350" y="4407"/>
                    <a:pt x="5472" y="4255"/>
                  </a:cubicBezTo>
                  <a:cubicBezTo>
                    <a:pt x="5502" y="4224"/>
                    <a:pt x="5533" y="4164"/>
                    <a:pt x="5563" y="4133"/>
                  </a:cubicBezTo>
                  <a:cubicBezTo>
                    <a:pt x="5563" y="4131"/>
                    <a:pt x="5562" y="4130"/>
                    <a:pt x="5561" y="4130"/>
                  </a:cubicBezTo>
                  <a:cubicBezTo>
                    <a:pt x="5540" y="4130"/>
                    <a:pt x="5387" y="4305"/>
                    <a:pt x="5077" y="4559"/>
                  </a:cubicBezTo>
                  <a:cubicBezTo>
                    <a:pt x="4591" y="4984"/>
                    <a:pt x="4074" y="5288"/>
                    <a:pt x="3496" y="5531"/>
                  </a:cubicBezTo>
                  <a:cubicBezTo>
                    <a:pt x="3101" y="5714"/>
                    <a:pt x="2676" y="5775"/>
                    <a:pt x="2281" y="5775"/>
                  </a:cubicBezTo>
                  <a:cubicBezTo>
                    <a:pt x="1794" y="5744"/>
                    <a:pt x="1369" y="5471"/>
                    <a:pt x="1156" y="5045"/>
                  </a:cubicBezTo>
                  <a:cubicBezTo>
                    <a:pt x="1070" y="4848"/>
                    <a:pt x="1013" y="4641"/>
                    <a:pt x="985" y="4430"/>
                  </a:cubicBezTo>
                  <a:lnTo>
                    <a:pt x="985" y="4430"/>
                  </a:lnTo>
                  <a:cubicBezTo>
                    <a:pt x="2277" y="3718"/>
                    <a:pt x="3182" y="2436"/>
                    <a:pt x="3436" y="972"/>
                  </a:cubicBezTo>
                  <a:cubicBezTo>
                    <a:pt x="3466" y="850"/>
                    <a:pt x="3466" y="699"/>
                    <a:pt x="3466" y="577"/>
                  </a:cubicBezTo>
                  <a:cubicBezTo>
                    <a:pt x="3466" y="395"/>
                    <a:pt x="3405" y="243"/>
                    <a:pt x="3284" y="151"/>
                  </a:cubicBezTo>
                  <a:cubicBezTo>
                    <a:pt x="3200" y="48"/>
                    <a:pt x="3089" y="0"/>
                    <a:pt x="296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9"/>
            <p:cNvSpPr/>
            <p:nvPr/>
          </p:nvSpPr>
          <p:spPr>
            <a:xfrm>
              <a:off x="2754600" y="780675"/>
              <a:ext cx="47125" cy="72425"/>
            </a:xfrm>
            <a:custGeom>
              <a:avLst/>
              <a:gdLst/>
              <a:ahLst/>
              <a:cxnLst/>
              <a:rect l="l" t="t" r="r" b="b"/>
              <a:pathLst>
                <a:path w="1885" h="2897" extrusionOk="0">
                  <a:moveTo>
                    <a:pt x="365" y="1"/>
                  </a:moveTo>
                  <a:cubicBezTo>
                    <a:pt x="244" y="183"/>
                    <a:pt x="183" y="426"/>
                    <a:pt x="152" y="639"/>
                  </a:cubicBezTo>
                  <a:cubicBezTo>
                    <a:pt x="31" y="1186"/>
                    <a:pt x="0" y="1764"/>
                    <a:pt x="61" y="2311"/>
                  </a:cubicBezTo>
                  <a:cubicBezTo>
                    <a:pt x="92" y="2493"/>
                    <a:pt x="183" y="2675"/>
                    <a:pt x="335" y="2767"/>
                  </a:cubicBezTo>
                  <a:cubicBezTo>
                    <a:pt x="460" y="2842"/>
                    <a:pt x="585" y="2896"/>
                    <a:pt x="727" y="2896"/>
                  </a:cubicBezTo>
                  <a:cubicBezTo>
                    <a:pt x="757" y="2896"/>
                    <a:pt x="789" y="2894"/>
                    <a:pt x="821" y="2888"/>
                  </a:cubicBezTo>
                  <a:cubicBezTo>
                    <a:pt x="1095" y="2888"/>
                    <a:pt x="1338" y="2767"/>
                    <a:pt x="1520" y="2554"/>
                  </a:cubicBezTo>
                  <a:cubicBezTo>
                    <a:pt x="1703" y="2402"/>
                    <a:pt x="1824" y="2189"/>
                    <a:pt x="1885" y="1976"/>
                  </a:cubicBezTo>
                  <a:cubicBezTo>
                    <a:pt x="1885" y="1975"/>
                    <a:pt x="1884" y="1974"/>
                    <a:pt x="1883" y="1974"/>
                  </a:cubicBezTo>
                  <a:cubicBezTo>
                    <a:pt x="1867" y="1974"/>
                    <a:pt x="1716" y="2205"/>
                    <a:pt x="1429" y="2463"/>
                  </a:cubicBezTo>
                  <a:cubicBezTo>
                    <a:pt x="1247" y="2615"/>
                    <a:pt x="1034" y="2706"/>
                    <a:pt x="821" y="2706"/>
                  </a:cubicBezTo>
                  <a:cubicBezTo>
                    <a:pt x="793" y="2711"/>
                    <a:pt x="766" y="2714"/>
                    <a:pt x="740" y="2714"/>
                  </a:cubicBezTo>
                  <a:cubicBezTo>
                    <a:pt x="625" y="2714"/>
                    <a:pt x="531" y="2664"/>
                    <a:pt x="456" y="2615"/>
                  </a:cubicBezTo>
                  <a:cubicBezTo>
                    <a:pt x="335" y="2523"/>
                    <a:pt x="274" y="2402"/>
                    <a:pt x="274" y="2280"/>
                  </a:cubicBezTo>
                  <a:cubicBezTo>
                    <a:pt x="213" y="1733"/>
                    <a:pt x="213" y="1216"/>
                    <a:pt x="274" y="669"/>
                  </a:cubicBezTo>
                  <a:cubicBezTo>
                    <a:pt x="335" y="457"/>
                    <a:pt x="365" y="213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9"/>
            <p:cNvSpPr/>
            <p:nvPr/>
          </p:nvSpPr>
          <p:spPr>
            <a:xfrm>
              <a:off x="2768075" y="715500"/>
              <a:ext cx="19225" cy="18975"/>
            </a:xfrm>
            <a:custGeom>
              <a:avLst/>
              <a:gdLst/>
              <a:ahLst/>
              <a:cxnLst/>
              <a:rect l="l" t="t" r="r" b="b"/>
              <a:pathLst>
                <a:path w="769" h="759" extrusionOk="0">
                  <a:moveTo>
                    <a:pt x="331" y="164"/>
                  </a:moveTo>
                  <a:cubicBezTo>
                    <a:pt x="355" y="164"/>
                    <a:pt x="379" y="168"/>
                    <a:pt x="404" y="176"/>
                  </a:cubicBezTo>
                  <a:cubicBezTo>
                    <a:pt x="495" y="237"/>
                    <a:pt x="556" y="328"/>
                    <a:pt x="525" y="419"/>
                  </a:cubicBezTo>
                  <a:cubicBezTo>
                    <a:pt x="495" y="510"/>
                    <a:pt x="404" y="571"/>
                    <a:pt x="312" y="571"/>
                  </a:cubicBezTo>
                  <a:cubicBezTo>
                    <a:pt x="221" y="571"/>
                    <a:pt x="160" y="510"/>
                    <a:pt x="160" y="419"/>
                  </a:cubicBezTo>
                  <a:cubicBezTo>
                    <a:pt x="133" y="350"/>
                    <a:pt x="137" y="293"/>
                    <a:pt x="149" y="249"/>
                  </a:cubicBezTo>
                  <a:lnTo>
                    <a:pt x="149" y="249"/>
                  </a:lnTo>
                  <a:cubicBezTo>
                    <a:pt x="153" y="245"/>
                    <a:pt x="156" y="241"/>
                    <a:pt x="160" y="237"/>
                  </a:cubicBezTo>
                  <a:cubicBezTo>
                    <a:pt x="205" y="192"/>
                    <a:pt x="266" y="164"/>
                    <a:pt x="331" y="164"/>
                  </a:cubicBezTo>
                  <a:close/>
                  <a:moveTo>
                    <a:pt x="343" y="0"/>
                  </a:moveTo>
                  <a:cubicBezTo>
                    <a:pt x="235" y="0"/>
                    <a:pt x="136" y="57"/>
                    <a:pt x="69" y="146"/>
                  </a:cubicBezTo>
                  <a:cubicBezTo>
                    <a:pt x="8" y="237"/>
                    <a:pt x="1" y="328"/>
                    <a:pt x="12" y="393"/>
                  </a:cubicBezTo>
                  <a:lnTo>
                    <a:pt x="12" y="393"/>
                  </a:lnTo>
                  <a:cubicBezTo>
                    <a:pt x="10" y="412"/>
                    <a:pt x="8" y="431"/>
                    <a:pt x="8" y="450"/>
                  </a:cubicBezTo>
                  <a:cubicBezTo>
                    <a:pt x="8" y="602"/>
                    <a:pt x="130" y="723"/>
                    <a:pt x="312" y="753"/>
                  </a:cubicBezTo>
                  <a:cubicBezTo>
                    <a:pt x="331" y="757"/>
                    <a:pt x="350" y="758"/>
                    <a:pt x="368" y="758"/>
                  </a:cubicBezTo>
                  <a:cubicBezTo>
                    <a:pt x="531" y="758"/>
                    <a:pt x="683" y="641"/>
                    <a:pt x="738" y="450"/>
                  </a:cubicBezTo>
                  <a:cubicBezTo>
                    <a:pt x="768" y="267"/>
                    <a:pt x="647" y="85"/>
                    <a:pt x="464" y="24"/>
                  </a:cubicBezTo>
                  <a:cubicBezTo>
                    <a:pt x="424" y="8"/>
                    <a:pt x="383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9"/>
            <p:cNvSpPr/>
            <p:nvPr/>
          </p:nvSpPr>
          <p:spPr>
            <a:xfrm>
              <a:off x="2804750" y="785225"/>
              <a:ext cx="134525" cy="90475"/>
            </a:xfrm>
            <a:custGeom>
              <a:avLst/>
              <a:gdLst/>
              <a:ahLst/>
              <a:cxnLst/>
              <a:rect l="l" t="t" r="r" b="b"/>
              <a:pathLst>
                <a:path w="5381" h="3619" extrusionOk="0">
                  <a:moveTo>
                    <a:pt x="4225" y="1"/>
                  </a:moveTo>
                  <a:cubicBezTo>
                    <a:pt x="4104" y="1"/>
                    <a:pt x="3982" y="62"/>
                    <a:pt x="3891" y="123"/>
                  </a:cubicBezTo>
                  <a:cubicBezTo>
                    <a:pt x="3739" y="275"/>
                    <a:pt x="3587" y="457"/>
                    <a:pt x="3466" y="670"/>
                  </a:cubicBezTo>
                  <a:cubicBezTo>
                    <a:pt x="3068" y="1266"/>
                    <a:pt x="2783" y="1942"/>
                    <a:pt x="2634" y="2652"/>
                  </a:cubicBezTo>
                  <a:lnTo>
                    <a:pt x="2634" y="2652"/>
                  </a:lnTo>
                  <a:cubicBezTo>
                    <a:pt x="2618" y="2547"/>
                    <a:pt x="2601" y="2443"/>
                    <a:pt x="2584" y="2341"/>
                  </a:cubicBezTo>
                  <a:cubicBezTo>
                    <a:pt x="2523" y="2068"/>
                    <a:pt x="2463" y="1825"/>
                    <a:pt x="2371" y="1582"/>
                  </a:cubicBezTo>
                  <a:cubicBezTo>
                    <a:pt x="2311" y="1338"/>
                    <a:pt x="2219" y="1095"/>
                    <a:pt x="2067" y="882"/>
                  </a:cubicBezTo>
                  <a:cubicBezTo>
                    <a:pt x="2007" y="761"/>
                    <a:pt x="1885" y="670"/>
                    <a:pt x="1733" y="639"/>
                  </a:cubicBezTo>
                  <a:cubicBezTo>
                    <a:pt x="1687" y="616"/>
                    <a:pt x="1636" y="606"/>
                    <a:pt x="1584" y="606"/>
                  </a:cubicBezTo>
                  <a:cubicBezTo>
                    <a:pt x="1500" y="606"/>
                    <a:pt x="1413" y="632"/>
                    <a:pt x="1338" y="670"/>
                  </a:cubicBezTo>
                  <a:cubicBezTo>
                    <a:pt x="1125" y="822"/>
                    <a:pt x="943" y="1004"/>
                    <a:pt x="821" y="1217"/>
                  </a:cubicBezTo>
                  <a:cubicBezTo>
                    <a:pt x="554" y="1584"/>
                    <a:pt x="351" y="1998"/>
                    <a:pt x="212" y="2437"/>
                  </a:cubicBezTo>
                  <a:lnTo>
                    <a:pt x="212" y="2437"/>
                  </a:lnTo>
                  <a:cubicBezTo>
                    <a:pt x="233" y="1945"/>
                    <a:pt x="244" y="1514"/>
                    <a:pt x="244" y="1156"/>
                  </a:cubicBezTo>
                  <a:lnTo>
                    <a:pt x="244" y="518"/>
                  </a:lnTo>
                  <a:cubicBezTo>
                    <a:pt x="396" y="487"/>
                    <a:pt x="365" y="305"/>
                    <a:pt x="244" y="305"/>
                  </a:cubicBezTo>
                  <a:cubicBezTo>
                    <a:pt x="92" y="305"/>
                    <a:pt x="61" y="487"/>
                    <a:pt x="213" y="518"/>
                  </a:cubicBezTo>
                  <a:lnTo>
                    <a:pt x="152" y="1156"/>
                  </a:lnTo>
                  <a:cubicBezTo>
                    <a:pt x="122" y="1764"/>
                    <a:pt x="61" y="2554"/>
                    <a:pt x="0" y="3527"/>
                  </a:cubicBezTo>
                  <a:cubicBezTo>
                    <a:pt x="0" y="3533"/>
                    <a:pt x="1" y="3539"/>
                    <a:pt x="1" y="3545"/>
                  </a:cubicBezTo>
                  <a:lnTo>
                    <a:pt x="1" y="3545"/>
                  </a:lnTo>
                  <a:cubicBezTo>
                    <a:pt x="1" y="3549"/>
                    <a:pt x="1" y="3553"/>
                    <a:pt x="0" y="3557"/>
                  </a:cubicBezTo>
                  <a:lnTo>
                    <a:pt x="3" y="3557"/>
                  </a:lnTo>
                  <a:cubicBezTo>
                    <a:pt x="12" y="3598"/>
                    <a:pt x="36" y="3618"/>
                    <a:pt x="61" y="3618"/>
                  </a:cubicBezTo>
                  <a:cubicBezTo>
                    <a:pt x="111" y="3618"/>
                    <a:pt x="140" y="3598"/>
                    <a:pt x="149" y="3557"/>
                  </a:cubicBezTo>
                  <a:lnTo>
                    <a:pt x="152" y="3557"/>
                  </a:lnTo>
                  <a:cubicBezTo>
                    <a:pt x="155" y="3521"/>
                    <a:pt x="157" y="3485"/>
                    <a:pt x="159" y="3449"/>
                  </a:cubicBezTo>
                  <a:lnTo>
                    <a:pt x="159" y="3449"/>
                  </a:lnTo>
                  <a:cubicBezTo>
                    <a:pt x="231" y="2685"/>
                    <a:pt x="502" y="1925"/>
                    <a:pt x="943" y="1308"/>
                  </a:cubicBezTo>
                  <a:cubicBezTo>
                    <a:pt x="1064" y="1126"/>
                    <a:pt x="1216" y="974"/>
                    <a:pt x="1399" y="852"/>
                  </a:cubicBezTo>
                  <a:cubicBezTo>
                    <a:pt x="1463" y="809"/>
                    <a:pt x="1536" y="789"/>
                    <a:pt x="1606" y="789"/>
                  </a:cubicBezTo>
                  <a:cubicBezTo>
                    <a:pt x="1734" y="789"/>
                    <a:pt x="1857" y="856"/>
                    <a:pt x="1915" y="974"/>
                  </a:cubicBezTo>
                  <a:cubicBezTo>
                    <a:pt x="2007" y="1186"/>
                    <a:pt x="2098" y="1399"/>
                    <a:pt x="2189" y="1642"/>
                  </a:cubicBezTo>
                  <a:cubicBezTo>
                    <a:pt x="2250" y="1886"/>
                    <a:pt x="2311" y="2129"/>
                    <a:pt x="2371" y="2372"/>
                  </a:cubicBezTo>
                  <a:cubicBezTo>
                    <a:pt x="2432" y="2737"/>
                    <a:pt x="2493" y="3101"/>
                    <a:pt x="2493" y="3466"/>
                  </a:cubicBezTo>
                  <a:cubicBezTo>
                    <a:pt x="2493" y="3527"/>
                    <a:pt x="2546" y="3557"/>
                    <a:pt x="2599" y="3557"/>
                  </a:cubicBezTo>
                  <a:cubicBezTo>
                    <a:pt x="2652" y="3557"/>
                    <a:pt x="2706" y="3527"/>
                    <a:pt x="2706" y="3466"/>
                  </a:cubicBezTo>
                  <a:cubicBezTo>
                    <a:pt x="2766" y="2493"/>
                    <a:pt x="3070" y="1551"/>
                    <a:pt x="3618" y="730"/>
                  </a:cubicBezTo>
                  <a:cubicBezTo>
                    <a:pt x="3709" y="548"/>
                    <a:pt x="3861" y="396"/>
                    <a:pt x="4013" y="244"/>
                  </a:cubicBezTo>
                  <a:cubicBezTo>
                    <a:pt x="4073" y="183"/>
                    <a:pt x="4149" y="153"/>
                    <a:pt x="4229" y="153"/>
                  </a:cubicBezTo>
                  <a:cubicBezTo>
                    <a:pt x="4309" y="153"/>
                    <a:pt x="4393" y="183"/>
                    <a:pt x="4469" y="244"/>
                  </a:cubicBezTo>
                  <a:cubicBezTo>
                    <a:pt x="4712" y="487"/>
                    <a:pt x="4621" y="913"/>
                    <a:pt x="4681" y="1247"/>
                  </a:cubicBezTo>
                  <a:cubicBezTo>
                    <a:pt x="4742" y="1764"/>
                    <a:pt x="4864" y="2281"/>
                    <a:pt x="5077" y="2797"/>
                  </a:cubicBezTo>
                  <a:cubicBezTo>
                    <a:pt x="5168" y="2949"/>
                    <a:pt x="5229" y="3071"/>
                    <a:pt x="5289" y="3162"/>
                  </a:cubicBezTo>
                  <a:cubicBezTo>
                    <a:pt x="5320" y="3253"/>
                    <a:pt x="5381" y="3284"/>
                    <a:pt x="5381" y="3284"/>
                  </a:cubicBezTo>
                  <a:cubicBezTo>
                    <a:pt x="5381" y="3284"/>
                    <a:pt x="5289" y="3101"/>
                    <a:pt x="5168" y="2737"/>
                  </a:cubicBezTo>
                  <a:cubicBezTo>
                    <a:pt x="4985" y="2250"/>
                    <a:pt x="4864" y="1734"/>
                    <a:pt x="4833" y="1217"/>
                  </a:cubicBezTo>
                  <a:cubicBezTo>
                    <a:pt x="4803" y="1065"/>
                    <a:pt x="4803" y="882"/>
                    <a:pt x="4803" y="700"/>
                  </a:cubicBezTo>
                  <a:cubicBezTo>
                    <a:pt x="4803" y="487"/>
                    <a:pt x="4712" y="275"/>
                    <a:pt x="4560" y="123"/>
                  </a:cubicBezTo>
                  <a:cubicBezTo>
                    <a:pt x="4469" y="31"/>
                    <a:pt x="4347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9"/>
            <p:cNvSpPr/>
            <p:nvPr/>
          </p:nvSpPr>
          <p:spPr>
            <a:xfrm>
              <a:off x="2662650" y="896950"/>
              <a:ext cx="76025" cy="101075"/>
            </a:xfrm>
            <a:custGeom>
              <a:avLst/>
              <a:gdLst/>
              <a:ahLst/>
              <a:cxnLst/>
              <a:rect l="l" t="t" r="r" b="b"/>
              <a:pathLst>
                <a:path w="3041" h="4043" extrusionOk="0">
                  <a:moveTo>
                    <a:pt x="0" y="0"/>
                  </a:moveTo>
                  <a:cubicBezTo>
                    <a:pt x="0" y="91"/>
                    <a:pt x="0" y="183"/>
                    <a:pt x="0" y="304"/>
                  </a:cubicBezTo>
                  <a:cubicBezTo>
                    <a:pt x="31" y="486"/>
                    <a:pt x="31" y="760"/>
                    <a:pt x="61" y="1125"/>
                  </a:cubicBezTo>
                  <a:cubicBezTo>
                    <a:pt x="183" y="2067"/>
                    <a:pt x="335" y="3040"/>
                    <a:pt x="517" y="3982"/>
                  </a:cubicBezTo>
                  <a:cubicBezTo>
                    <a:pt x="548" y="4012"/>
                    <a:pt x="578" y="4043"/>
                    <a:pt x="608" y="4043"/>
                  </a:cubicBezTo>
                  <a:cubicBezTo>
                    <a:pt x="669" y="4043"/>
                    <a:pt x="700" y="4012"/>
                    <a:pt x="700" y="3952"/>
                  </a:cubicBezTo>
                  <a:cubicBezTo>
                    <a:pt x="730" y="3374"/>
                    <a:pt x="760" y="2797"/>
                    <a:pt x="852" y="2249"/>
                  </a:cubicBezTo>
                  <a:cubicBezTo>
                    <a:pt x="912" y="1854"/>
                    <a:pt x="1034" y="1520"/>
                    <a:pt x="1186" y="1155"/>
                  </a:cubicBezTo>
                  <a:cubicBezTo>
                    <a:pt x="1247" y="1094"/>
                    <a:pt x="1277" y="1003"/>
                    <a:pt x="1338" y="942"/>
                  </a:cubicBezTo>
                  <a:cubicBezTo>
                    <a:pt x="1368" y="851"/>
                    <a:pt x="1399" y="851"/>
                    <a:pt x="1429" y="851"/>
                  </a:cubicBezTo>
                  <a:cubicBezTo>
                    <a:pt x="1459" y="882"/>
                    <a:pt x="1520" y="942"/>
                    <a:pt x="1520" y="1003"/>
                  </a:cubicBezTo>
                  <a:cubicBezTo>
                    <a:pt x="1551" y="1094"/>
                    <a:pt x="1551" y="1186"/>
                    <a:pt x="1581" y="1246"/>
                  </a:cubicBezTo>
                  <a:cubicBezTo>
                    <a:pt x="1642" y="1854"/>
                    <a:pt x="1763" y="2462"/>
                    <a:pt x="1915" y="3070"/>
                  </a:cubicBezTo>
                  <a:cubicBezTo>
                    <a:pt x="1976" y="3313"/>
                    <a:pt x="2067" y="3587"/>
                    <a:pt x="2311" y="3678"/>
                  </a:cubicBezTo>
                  <a:cubicBezTo>
                    <a:pt x="2338" y="3682"/>
                    <a:pt x="2365" y="3684"/>
                    <a:pt x="2391" y="3684"/>
                  </a:cubicBezTo>
                  <a:cubicBezTo>
                    <a:pt x="2569" y="3684"/>
                    <a:pt x="2721" y="3598"/>
                    <a:pt x="2827" y="3465"/>
                  </a:cubicBezTo>
                  <a:cubicBezTo>
                    <a:pt x="2918" y="3374"/>
                    <a:pt x="2979" y="3283"/>
                    <a:pt x="3010" y="3161"/>
                  </a:cubicBezTo>
                  <a:cubicBezTo>
                    <a:pt x="3040" y="3131"/>
                    <a:pt x="3040" y="3100"/>
                    <a:pt x="3040" y="3070"/>
                  </a:cubicBezTo>
                  <a:cubicBezTo>
                    <a:pt x="3040" y="3068"/>
                    <a:pt x="3040" y="3067"/>
                    <a:pt x="3039" y="3067"/>
                  </a:cubicBezTo>
                  <a:cubicBezTo>
                    <a:pt x="3030" y="3067"/>
                    <a:pt x="2963" y="3236"/>
                    <a:pt x="2766" y="3404"/>
                  </a:cubicBezTo>
                  <a:cubicBezTo>
                    <a:pt x="2691" y="3505"/>
                    <a:pt x="2553" y="3564"/>
                    <a:pt x="2421" y="3564"/>
                  </a:cubicBezTo>
                  <a:cubicBezTo>
                    <a:pt x="2394" y="3564"/>
                    <a:pt x="2367" y="3562"/>
                    <a:pt x="2341" y="3556"/>
                  </a:cubicBezTo>
                  <a:cubicBezTo>
                    <a:pt x="2189" y="3496"/>
                    <a:pt x="2098" y="3283"/>
                    <a:pt x="2037" y="3040"/>
                  </a:cubicBezTo>
                  <a:cubicBezTo>
                    <a:pt x="1915" y="2432"/>
                    <a:pt x="1824" y="1824"/>
                    <a:pt x="1733" y="1216"/>
                  </a:cubicBezTo>
                  <a:cubicBezTo>
                    <a:pt x="1733" y="1125"/>
                    <a:pt x="1733" y="1034"/>
                    <a:pt x="1703" y="942"/>
                  </a:cubicBezTo>
                  <a:cubicBezTo>
                    <a:pt x="1672" y="851"/>
                    <a:pt x="1611" y="730"/>
                    <a:pt x="1490" y="669"/>
                  </a:cubicBezTo>
                  <a:cubicBezTo>
                    <a:pt x="1459" y="654"/>
                    <a:pt x="1429" y="646"/>
                    <a:pt x="1395" y="646"/>
                  </a:cubicBezTo>
                  <a:cubicBezTo>
                    <a:pt x="1361" y="646"/>
                    <a:pt x="1323" y="654"/>
                    <a:pt x="1277" y="669"/>
                  </a:cubicBezTo>
                  <a:cubicBezTo>
                    <a:pt x="1247" y="699"/>
                    <a:pt x="1186" y="760"/>
                    <a:pt x="1156" y="821"/>
                  </a:cubicBezTo>
                  <a:cubicBezTo>
                    <a:pt x="1095" y="912"/>
                    <a:pt x="1064" y="973"/>
                    <a:pt x="1034" y="1064"/>
                  </a:cubicBezTo>
                  <a:cubicBezTo>
                    <a:pt x="852" y="1429"/>
                    <a:pt x="730" y="1824"/>
                    <a:pt x="669" y="2219"/>
                  </a:cubicBezTo>
                  <a:cubicBezTo>
                    <a:pt x="618" y="2543"/>
                    <a:pt x="576" y="2868"/>
                    <a:pt x="550" y="3192"/>
                  </a:cubicBezTo>
                  <a:lnTo>
                    <a:pt x="550" y="3192"/>
                  </a:lnTo>
                  <a:cubicBezTo>
                    <a:pt x="390" y="2374"/>
                    <a:pt x="277" y="1661"/>
                    <a:pt x="183" y="1094"/>
                  </a:cubicBezTo>
                  <a:cubicBezTo>
                    <a:pt x="152" y="730"/>
                    <a:pt x="92" y="36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9"/>
            <p:cNvSpPr/>
            <p:nvPr/>
          </p:nvSpPr>
          <p:spPr>
            <a:xfrm>
              <a:off x="2780425" y="950625"/>
              <a:ext cx="82850" cy="11200"/>
            </a:xfrm>
            <a:custGeom>
              <a:avLst/>
              <a:gdLst/>
              <a:ahLst/>
              <a:cxnLst/>
              <a:rect l="l" t="t" r="r" b="b"/>
              <a:pathLst>
                <a:path w="3314" h="448" extrusionOk="0">
                  <a:moveTo>
                    <a:pt x="2922" y="0"/>
                  </a:moveTo>
                  <a:cubicBezTo>
                    <a:pt x="2496" y="0"/>
                    <a:pt x="2060" y="40"/>
                    <a:pt x="1642" y="133"/>
                  </a:cubicBezTo>
                  <a:cubicBezTo>
                    <a:pt x="1095" y="163"/>
                    <a:pt x="548" y="285"/>
                    <a:pt x="1" y="437"/>
                  </a:cubicBezTo>
                  <a:cubicBezTo>
                    <a:pt x="130" y="444"/>
                    <a:pt x="261" y="448"/>
                    <a:pt x="393" y="448"/>
                  </a:cubicBezTo>
                  <a:cubicBezTo>
                    <a:pt x="819" y="448"/>
                    <a:pt x="1255" y="408"/>
                    <a:pt x="1673" y="315"/>
                  </a:cubicBezTo>
                  <a:cubicBezTo>
                    <a:pt x="2220" y="285"/>
                    <a:pt x="2797" y="163"/>
                    <a:pt x="3314" y="11"/>
                  </a:cubicBezTo>
                  <a:cubicBezTo>
                    <a:pt x="3185" y="4"/>
                    <a:pt x="3054" y="0"/>
                    <a:pt x="292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9"/>
            <p:cNvSpPr/>
            <p:nvPr/>
          </p:nvSpPr>
          <p:spPr>
            <a:xfrm>
              <a:off x="2813100" y="922775"/>
              <a:ext cx="53225" cy="58550"/>
            </a:xfrm>
            <a:custGeom>
              <a:avLst/>
              <a:gdLst/>
              <a:ahLst/>
              <a:cxnLst/>
              <a:rect l="l" t="t" r="r" b="b"/>
              <a:pathLst>
                <a:path w="2129" h="2342" extrusionOk="0">
                  <a:moveTo>
                    <a:pt x="1" y="1"/>
                  </a:moveTo>
                  <a:cubicBezTo>
                    <a:pt x="485" y="545"/>
                    <a:pt x="1090" y="939"/>
                    <a:pt x="1785" y="1183"/>
                  </a:cubicBezTo>
                  <a:lnTo>
                    <a:pt x="1785" y="1183"/>
                  </a:lnTo>
                  <a:cubicBezTo>
                    <a:pt x="1445" y="1376"/>
                    <a:pt x="1133" y="1610"/>
                    <a:pt x="882" y="1885"/>
                  </a:cubicBezTo>
                  <a:cubicBezTo>
                    <a:pt x="761" y="2007"/>
                    <a:pt x="639" y="2159"/>
                    <a:pt x="578" y="2341"/>
                  </a:cubicBezTo>
                  <a:cubicBezTo>
                    <a:pt x="1004" y="1916"/>
                    <a:pt x="1521" y="1551"/>
                    <a:pt x="2068" y="1247"/>
                  </a:cubicBezTo>
                  <a:cubicBezTo>
                    <a:pt x="2098" y="1247"/>
                    <a:pt x="2129" y="1216"/>
                    <a:pt x="2129" y="1186"/>
                  </a:cubicBezTo>
                  <a:cubicBezTo>
                    <a:pt x="2129" y="1156"/>
                    <a:pt x="2129" y="1095"/>
                    <a:pt x="2068" y="1064"/>
                  </a:cubicBezTo>
                  <a:lnTo>
                    <a:pt x="1855" y="1004"/>
                  </a:lnTo>
                  <a:cubicBezTo>
                    <a:pt x="1217" y="700"/>
                    <a:pt x="609" y="3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9"/>
            <p:cNvSpPr/>
            <p:nvPr/>
          </p:nvSpPr>
          <p:spPr>
            <a:xfrm>
              <a:off x="2888325" y="910625"/>
              <a:ext cx="146700" cy="68400"/>
            </a:xfrm>
            <a:custGeom>
              <a:avLst/>
              <a:gdLst/>
              <a:ahLst/>
              <a:cxnLst/>
              <a:rect l="l" t="t" r="r" b="b"/>
              <a:pathLst>
                <a:path w="5868" h="2736" extrusionOk="0">
                  <a:moveTo>
                    <a:pt x="1247" y="608"/>
                  </a:moveTo>
                  <a:cubicBezTo>
                    <a:pt x="1703" y="639"/>
                    <a:pt x="2098" y="1003"/>
                    <a:pt x="2433" y="1307"/>
                  </a:cubicBezTo>
                  <a:cubicBezTo>
                    <a:pt x="2531" y="1398"/>
                    <a:pt x="2632" y="1481"/>
                    <a:pt x="2735" y="1559"/>
                  </a:cubicBezTo>
                  <a:lnTo>
                    <a:pt x="2735" y="1559"/>
                  </a:lnTo>
                  <a:cubicBezTo>
                    <a:pt x="2695" y="1597"/>
                    <a:pt x="2656" y="1635"/>
                    <a:pt x="2615" y="1672"/>
                  </a:cubicBezTo>
                  <a:cubicBezTo>
                    <a:pt x="2372" y="1915"/>
                    <a:pt x="2098" y="2158"/>
                    <a:pt x="1825" y="2341"/>
                  </a:cubicBezTo>
                  <a:cubicBezTo>
                    <a:pt x="1642" y="2462"/>
                    <a:pt x="1490" y="2523"/>
                    <a:pt x="1278" y="2553"/>
                  </a:cubicBezTo>
                  <a:cubicBezTo>
                    <a:pt x="1095" y="2553"/>
                    <a:pt x="913" y="2523"/>
                    <a:pt x="730" y="2432"/>
                  </a:cubicBezTo>
                  <a:cubicBezTo>
                    <a:pt x="335" y="2219"/>
                    <a:pt x="153" y="1794"/>
                    <a:pt x="244" y="1368"/>
                  </a:cubicBezTo>
                  <a:cubicBezTo>
                    <a:pt x="366" y="912"/>
                    <a:pt x="791" y="608"/>
                    <a:pt x="1247" y="608"/>
                  </a:cubicBezTo>
                  <a:close/>
                  <a:moveTo>
                    <a:pt x="3952" y="0"/>
                  </a:moveTo>
                  <a:cubicBezTo>
                    <a:pt x="3952" y="0"/>
                    <a:pt x="3831" y="183"/>
                    <a:pt x="3618" y="487"/>
                  </a:cubicBezTo>
                  <a:cubicBezTo>
                    <a:pt x="3404" y="820"/>
                    <a:pt x="3152" y="1134"/>
                    <a:pt x="2864" y="1430"/>
                  </a:cubicBezTo>
                  <a:lnTo>
                    <a:pt x="2864" y="1430"/>
                  </a:lnTo>
                  <a:cubicBezTo>
                    <a:pt x="2765" y="1354"/>
                    <a:pt x="2671" y="1272"/>
                    <a:pt x="2585" y="1186"/>
                  </a:cubicBezTo>
                  <a:cubicBezTo>
                    <a:pt x="2402" y="1003"/>
                    <a:pt x="2189" y="851"/>
                    <a:pt x="2007" y="699"/>
                  </a:cubicBezTo>
                  <a:cubicBezTo>
                    <a:pt x="1794" y="547"/>
                    <a:pt x="1521" y="456"/>
                    <a:pt x="1278" y="426"/>
                  </a:cubicBezTo>
                  <a:cubicBezTo>
                    <a:pt x="1255" y="425"/>
                    <a:pt x="1233" y="424"/>
                    <a:pt x="1211" y="424"/>
                  </a:cubicBezTo>
                  <a:cubicBezTo>
                    <a:pt x="663" y="424"/>
                    <a:pt x="208" y="781"/>
                    <a:pt x="62" y="1307"/>
                  </a:cubicBezTo>
                  <a:cubicBezTo>
                    <a:pt x="1" y="1550"/>
                    <a:pt x="1" y="1824"/>
                    <a:pt x="153" y="2067"/>
                  </a:cubicBezTo>
                  <a:cubicBezTo>
                    <a:pt x="244" y="2280"/>
                    <a:pt x="427" y="2462"/>
                    <a:pt x="639" y="2584"/>
                  </a:cubicBezTo>
                  <a:cubicBezTo>
                    <a:pt x="852" y="2705"/>
                    <a:pt x="1065" y="2736"/>
                    <a:pt x="1308" y="2736"/>
                  </a:cubicBezTo>
                  <a:cubicBezTo>
                    <a:pt x="1521" y="2705"/>
                    <a:pt x="1734" y="2614"/>
                    <a:pt x="1886" y="2493"/>
                  </a:cubicBezTo>
                  <a:cubicBezTo>
                    <a:pt x="2189" y="2280"/>
                    <a:pt x="2463" y="2037"/>
                    <a:pt x="2737" y="1763"/>
                  </a:cubicBezTo>
                  <a:cubicBezTo>
                    <a:pt x="2776" y="1724"/>
                    <a:pt x="2814" y="1684"/>
                    <a:pt x="2852" y="1644"/>
                  </a:cubicBezTo>
                  <a:lnTo>
                    <a:pt x="2852" y="1644"/>
                  </a:lnTo>
                  <a:cubicBezTo>
                    <a:pt x="3095" y="1814"/>
                    <a:pt x="3351" y="1953"/>
                    <a:pt x="3618" y="2067"/>
                  </a:cubicBezTo>
                  <a:cubicBezTo>
                    <a:pt x="3855" y="2177"/>
                    <a:pt x="4114" y="2231"/>
                    <a:pt x="4375" y="2231"/>
                  </a:cubicBezTo>
                  <a:cubicBezTo>
                    <a:pt x="4549" y="2231"/>
                    <a:pt x="4724" y="2207"/>
                    <a:pt x="4895" y="2158"/>
                  </a:cubicBezTo>
                  <a:cubicBezTo>
                    <a:pt x="5290" y="2067"/>
                    <a:pt x="5594" y="1794"/>
                    <a:pt x="5746" y="1429"/>
                  </a:cubicBezTo>
                  <a:cubicBezTo>
                    <a:pt x="5867" y="1125"/>
                    <a:pt x="5807" y="791"/>
                    <a:pt x="5624" y="517"/>
                  </a:cubicBezTo>
                  <a:cubicBezTo>
                    <a:pt x="5488" y="353"/>
                    <a:pt x="5278" y="239"/>
                    <a:pt x="5061" y="239"/>
                  </a:cubicBezTo>
                  <a:cubicBezTo>
                    <a:pt x="5036" y="239"/>
                    <a:pt x="5011" y="240"/>
                    <a:pt x="4986" y="243"/>
                  </a:cubicBezTo>
                  <a:cubicBezTo>
                    <a:pt x="4959" y="238"/>
                    <a:pt x="4933" y="236"/>
                    <a:pt x="4908" y="236"/>
                  </a:cubicBezTo>
                  <a:cubicBezTo>
                    <a:pt x="4791" y="236"/>
                    <a:pt x="4691" y="290"/>
                    <a:pt x="4591" y="365"/>
                  </a:cubicBezTo>
                  <a:cubicBezTo>
                    <a:pt x="4530" y="395"/>
                    <a:pt x="4500" y="456"/>
                    <a:pt x="4500" y="487"/>
                  </a:cubicBezTo>
                  <a:cubicBezTo>
                    <a:pt x="4621" y="365"/>
                    <a:pt x="4804" y="304"/>
                    <a:pt x="5016" y="304"/>
                  </a:cubicBezTo>
                  <a:cubicBezTo>
                    <a:pt x="5229" y="335"/>
                    <a:pt x="5411" y="426"/>
                    <a:pt x="5563" y="608"/>
                  </a:cubicBezTo>
                  <a:cubicBezTo>
                    <a:pt x="5715" y="821"/>
                    <a:pt x="5715" y="1125"/>
                    <a:pt x="5624" y="1398"/>
                  </a:cubicBezTo>
                  <a:cubicBezTo>
                    <a:pt x="5472" y="1702"/>
                    <a:pt x="5199" y="1946"/>
                    <a:pt x="4864" y="2006"/>
                  </a:cubicBezTo>
                  <a:cubicBezTo>
                    <a:pt x="4716" y="2041"/>
                    <a:pt x="4564" y="2058"/>
                    <a:pt x="4412" y="2058"/>
                  </a:cubicBezTo>
                  <a:cubicBezTo>
                    <a:pt x="4159" y="2058"/>
                    <a:pt x="3907" y="2010"/>
                    <a:pt x="3679" y="1915"/>
                  </a:cubicBezTo>
                  <a:cubicBezTo>
                    <a:pt x="3436" y="1803"/>
                    <a:pt x="3194" y="1668"/>
                    <a:pt x="2972" y="1510"/>
                  </a:cubicBezTo>
                  <a:lnTo>
                    <a:pt x="2972" y="1510"/>
                  </a:lnTo>
                  <a:cubicBezTo>
                    <a:pt x="3235" y="1207"/>
                    <a:pt x="3466" y="871"/>
                    <a:pt x="3679" y="517"/>
                  </a:cubicBezTo>
                  <a:cubicBezTo>
                    <a:pt x="3800" y="365"/>
                    <a:pt x="3861" y="243"/>
                    <a:pt x="3892" y="152"/>
                  </a:cubicBezTo>
                  <a:cubicBezTo>
                    <a:pt x="3952" y="61"/>
                    <a:pt x="3952" y="0"/>
                    <a:pt x="395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9"/>
            <p:cNvSpPr/>
            <p:nvPr/>
          </p:nvSpPr>
          <p:spPr>
            <a:xfrm>
              <a:off x="3074500" y="853625"/>
              <a:ext cx="350350" cy="4575"/>
            </a:xfrm>
            <a:custGeom>
              <a:avLst/>
              <a:gdLst/>
              <a:ahLst/>
              <a:cxnLst/>
              <a:rect l="l" t="t" r="r" b="b"/>
              <a:pathLst>
                <a:path w="14014" h="183" extrusionOk="0">
                  <a:moveTo>
                    <a:pt x="6992" y="1"/>
                  </a:moveTo>
                  <a:cubicBezTo>
                    <a:pt x="3132" y="1"/>
                    <a:pt x="1" y="31"/>
                    <a:pt x="1" y="92"/>
                  </a:cubicBezTo>
                  <a:cubicBezTo>
                    <a:pt x="1" y="153"/>
                    <a:pt x="3132" y="183"/>
                    <a:pt x="6992" y="183"/>
                  </a:cubicBezTo>
                  <a:cubicBezTo>
                    <a:pt x="10883" y="183"/>
                    <a:pt x="14013" y="153"/>
                    <a:pt x="14013" y="92"/>
                  </a:cubicBezTo>
                  <a:cubicBezTo>
                    <a:pt x="14013" y="31"/>
                    <a:pt x="10883" y="1"/>
                    <a:pt x="699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9"/>
            <p:cNvSpPr/>
            <p:nvPr/>
          </p:nvSpPr>
          <p:spPr>
            <a:xfrm>
              <a:off x="3062350" y="726725"/>
              <a:ext cx="75250" cy="81325"/>
            </a:xfrm>
            <a:custGeom>
              <a:avLst/>
              <a:gdLst/>
              <a:ahLst/>
              <a:cxnLst/>
              <a:rect l="l" t="t" r="r" b="b"/>
              <a:pathLst>
                <a:path w="3010" h="3253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304"/>
                    <a:pt x="153" y="578"/>
                    <a:pt x="244" y="882"/>
                  </a:cubicBezTo>
                  <a:cubicBezTo>
                    <a:pt x="426" y="1429"/>
                    <a:pt x="639" y="2219"/>
                    <a:pt x="821" y="3131"/>
                  </a:cubicBezTo>
                  <a:cubicBezTo>
                    <a:pt x="852" y="3162"/>
                    <a:pt x="882" y="3192"/>
                    <a:pt x="912" y="3192"/>
                  </a:cubicBezTo>
                  <a:cubicBezTo>
                    <a:pt x="924" y="3198"/>
                    <a:pt x="935" y="3200"/>
                    <a:pt x="944" y="3200"/>
                  </a:cubicBezTo>
                  <a:cubicBezTo>
                    <a:pt x="985" y="3200"/>
                    <a:pt x="1009" y="3156"/>
                    <a:pt x="1034" y="3131"/>
                  </a:cubicBezTo>
                  <a:cubicBezTo>
                    <a:pt x="1064" y="2858"/>
                    <a:pt x="1156" y="2584"/>
                    <a:pt x="1216" y="2341"/>
                  </a:cubicBezTo>
                  <a:cubicBezTo>
                    <a:pt x="1308" y="2067"/>
                    <a:pt x="1429" y="1824"/>
                    <a:pt x="1520" y="1581"/>
                  </a:cubicBezTo>
                  <a:cubicBezTo>
                    <a:pt x="1581" y="1460"/>
                    <a:pt x="1642" y="1338"/>
                    <a:pt x="1703" y="1247"/>
                  </a:cubicBezTo>
                  <a:cubicBezTo>
                    <a:pt x="1764" y="1156"/>
                    <a:pt x="1855" y="1125"/>
                    <a:pt x="1916" y="1125"/>
                  </a:cubicBezTo>
                  <a:cubicBezTo>
                    <a:pt x="2068" y="1186"/>
                    <a:pt x="2159" y="1460"/>
                    <a:pt x="2250" y="1642"/>
                  </a:cubicBezTo>
                  <a:cubicBezTo>
                    <a:pt x="2341" y="1824"/>
                    <a:pt x="2402" y="2037"/>
                    <a:pt x="2493" y="2189"/>
                  </a:cubicBezTo>
                  <a:cubicBezTo>
                    <a:pt x="2615" y="2554"/>
                    <a:pt x="2797" y="2919"/>
                    <a:pt x="3010" y="3253"/>
                  </a:cubicBezTo>
                  <a:cubicBezTo>
                    <a:pt x="2919" y="2888"/>
                    <a:pt x="2767" y="2523"/>
                    <a:pt x="2615" y="2159"/>
                  </a:cubicBezTo>
                  <a:cubicBezTo>
                    <a:pt x="2554" y="1976"/>
                    <a:pt x="2463" y="1794"/>
                    <a:pt x="2402" y="1612"/>
                  </a:cubicBezTo>
                  <a:cubicBezTo>
                    <a:pt x="2341" y="1490"/>
                    <a:pt x="2311" y="1399"/>
                    <a:pt x="2250" y="1277"/>
                  </a:cubicBezTo>
                  <a:cubicBezTo>
                    <a:pt x="2219" y="1156"/>
                    <a:pt x="2098" y="1034"/>
                    <a:pt x="1976" y="973"/>
                  </a:cubicBezTo>
                  <a:cubicBezTo>
                    <a:pt x="1956" y="969"/>
                    <a:pt x="1936" y="967"/>
                    <a:pt x="1915" y="967"/>
                  </a:cubicBezTo>
                  <a:cubicBezTo>
                    <a:pt x="1778" y="967"/>
                    <a:pt x="1630" y="1050"/>
                    <a:pt x="1551" y="1156"/>
                  </a:cubicBezTo>
                  <a:cubicBezTo>
                    <a:pt x="1490" y="1277"/>
                    <a:pt x="1399" y="1399"/>
                    <a:pt x="1368" y="1520"/>
                  </a:cubicBezTo>
                  <a:cubicBezTo>
                    <a:pt x="1247" y="1763"/>
                    <a:pt x="1125" y="2007"/>
                    <a:pt x="1034" y="2280"/>
                  </a:cubicBezTo>
                  <a:cubicBezTo>
                    <a:pt x="1005" y="2412"/>
                    <a:pt x="969" y="2536"/>
                    <a:pt x="932" y="2661"/>
                  </a:cubicBezTo>
                  <a:lnTo>
                    <a:pt x="932" y="2661"/>
                  </a:lnTo>
                  <a:cubicBezTo>
                    <a:pt x="774" y="2046"/>
                    <a:pt x="595" y="1449"/>
                    <a:pt x="396" y="852"/>
                  </a:cubicBezTo>
                  <a:cubicBezTo>
                    <a:pt x="305" y="548"/>
                    <a:pt x="153" y="244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9"/>
            <p:cNvSpPr/>
            <p:nvPr/>
          </p:nvSpPr>
          <p:spPr>
            <a:xfrm>
              <a:off x="3163425" y="689425"/>
              <a:ext cx="78275" cy="67150"/>
            </a:xfrm>
            <a:custGeom>
              <a:avLst/>
              <a:gdLst/>
              <a:ahLst/>
              <a:cxnLst/>
              <a:rect l="l" t="t" r="r" b="b"/>
              <a:pathLst>
                <a:path w="3131" h="2686" extrusionOk="0">
                  <a:moveTo>
                    <a:pt x="613" y="0"/>
                  </a:moveTo>
                  <a:cubicBezTo>
                    <a:pt x="531" y="0"/>
                    <a:pt x="452" y="26"/>
                    <a:pt x="395" y="64"/>
                  </a:cubicBezTo>
                  <a:cubicBezTo>
                    <a:pt x="304" y="94"/>
                    <a:pt x="213" y="155"/>
                    <a:pt x="152" y="216"/>
                  </a:cubicBezTo>
                  <a:cubicBezTo>
                    <a:pt x="31" y="307"/>
                    <a:pt x="0" y="398"/>
                    <a:pt x="0" y="398"/>
                  </a:cubicBezTo>
                  <a:cubicBezTo>
                    <a:pt x="31" y="398"/>
                    <a:pt x="91" y="338"/>
                    <a:pt x="213" y="277"/>
                  </a:cubicBezTo>
                  <a:cubicBezTo>
                    <a:pt x="302" y="188"/>
                    <a:pt x="440" y="131"/>
                    <a:pt x="579" y="131"/>
                  </a:cubicBezTo>
                  <a:cubicBezTo>
                    <a:pt x="630" y="131"/>
                    <a:pt x="681" y="139"/>
                    <a:pt x="730" y="155"/>
                  </a:cubicBezTo>
                  <a:cubicBezTo>
                    <a:pt x="943" y="307"/>
                    <a:pt x="1003" y="611"/>
                    <a:pt x="882" y="854"/>
                  </a:cubicBezTo>
                  <a:cubicBezTo>
                    <a:pt x="760" y="1158"/>
                    <a:pt x="456" y="1462"/>
                    <a:pt x="487" y="1948"/>
                  </a:cubicBezTo>
                  <a:cubicBezTo>
                    <a:pt x="517" y="2161"/>
                    <a:pt x="639" y="2374"/>
                    <a:pt x="821" y="2496"/>
                  </a:cubicBezTo>
                  <a:cubicBezTo>
                    <a:pt x="1003" y="2617"/>
                    <a:pt x="1186" y="2678"/>
                    <a:pt x="1398" y="2678"/>
                  </a:cubicBezTo>
                  <a:cubicBezTo>
                    <a:pt x="1452" y="2683"/>
                    <a:pt x="1506" y="2686"/>
                    <a:pt x="1560" y="2686"/>
                  </a:cubicBezTo>
                  <a:cubicBezTo>
                    <a:pt x="1810" y="2686"/>
                    <a:pt x="2060" y="2631"/>
                    <a:pt x="2310" y="2556"/>
                  </a:cubicBezTo>
                  <a:cubicBezTo>
                    <a:pt x="2584" y="2496"/>
                    <a:pt x="2857" y="2435"/>
                    <a:pt x="3131" y="2404"/>
                  </a:cubicBezTo>
                  <a:cubicBezTo>
                    <a:pt x="3004" y="2362"/>
                    <a:pt x="2871" y="2339"/>
                    <a:pt x="2737" y="2339"/>
                  </a:cubicBezTo>
                  <a:cubicBezTo>
                    <a:pt x="2582" y="2339"/>
                    <a:pt x="2427" y="2370"/>
                    <a:pt x="2280" y="2435"/>
                  </a:cubicBezTo>
                  <a:cubicBezTo>
                    <a:pt x="2057" y="2479"/>
                    <a:pt x="1835" y="2508"/>
                    <a:pt x="1624" y="2508"/>
                  </a:cubicBezTo>
                  <a:cubicBezTo>
                    <a:pt x="1547" y="2508"/>
                    <a:pt x="1472" y="2504"/>
                    <a:pt x="1398" y="2496"/>
                  </a:cubicBezTo>
                  <a:cubicBezTo>
                    <a:pt x="1094" y="2465"/>
                    <a:pt x="699" y="2283"/>
                    <a:pt x="669" y="1918"/>
                  </a:cubicBezTo>
                  <a:cubicBezTo>
                    <a:pt x="639" y="1584"/>
                    <a:pt x="912" y="1280"/>
                    <a:pt x="1034" y="915"/>
                  </a:cubicBezTo>
                  <a:cubicBezTo>
                    <a:pt x="1186" y="611"/>
                    <a:pt x="1064" y="216"/>
                    <a:pt x="760" y="34"/>
                  </a:cubicBezTo>
                  <a:cubicBezTo>
                    <a:pt x="714" y="10"/>
                    <a:pt x="663" y="0"/>
                    <a:pt x="61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9"/>
            <p:cNvSpPr/>
            <p:nvPr/>
          </p:nvSpPr>
          <p:spPr>
            <a:xfrm>
              <a:off x="3219650" y="788275"/>
              <a:ext cx="82850" cy="10525"/>
            </a:xfrm>
            <a:custGeom>
              <a:avLst/>
              <a:gdLst/>
              <a:ahLst/>
              <a:cxnLst/>
              <a:rect l="l" t="t" r="r" b="b"/>
              <a:pathLst>
                <a:path w="3314" h="421" extrusionOk="0">
                  <a:moveTo>
                    <a:pt x="3314" y="1"/>
                  </a:moveTo>
                  <a:lnTo>
                    <a:pt x="3314" y="1"/>
                  </a:lnTo>
                  <a:cubicBezTo>
                    <a:pt x="2736" y="31"/>
                    <a:pt x="2189" y="92"/>
                    <a:pt x="1642" y="183"/>
                  </a:cubicBezTo>
                  <a:cubicBezTo>
                    <a:pt x="1095" y="183"/>
                    <a:pt x="548" y="244"/>
                    <a:pt x="1" y="335"/>
                  </a:cubicBezTo>
                  <a:cubicBezTo>
                    <a:pt x="318" y="388"/>
                    <a:pt x="647" y="420"/>
                    <a:pt x="973" y="420"/>
                  </a:cubicBezTo>
                  <a:cubicBezTo>
                    <a:pt x="1209" y="420"/>
                    <a:pt x="1443" y="404"/>
                    <a:pt x="1672" y="365"/>
                  </a:cubicBezTo>
                  <a:cubicBezTo>
                    <a:pt x="2219" y="335"/>
                    <a:pt x="2797" y="213"/>
                    <a:pt x="331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9"/>
            <p:cNvSpPr/>
            <p:nvPr/>
          </p:nvSpPr>
          <p:spPr>
            <a:xfrm>
              <a:off x="3325275" y="745725"/>
              <a:ext cx="55500" cy="79050"/>
            </a:xfrm>
            <a:custGeom>
              <a:avLst/>
              <a:gdLst/>
              <a:ahLst/>
              <a:cxnLst/>
              <a:rect l="l" t="t" r="r" b="b"/>
              <a:pathLst>
                <a:path w="2220" h="3162" extrusionOk="0">
                  <a:moveTo>
                    <a:pt x="2219" y="0"/>
                  </a:moveTo>
                  <a:cubicBezTo>
                    <a:pt x="1763" y="456"/>
                    <a:pt x="1368" y="973"/>
                    <a:pt x="1034" y="1520"/>
                  </a:cubicBezTo>
                  <a:cubicBezTo>
                    <a:pt x="639" y="2037"/>
                    <a:pt x="304" y="2584"/>
                    <a:pt x="1" y="3162"/>
                  </a:cubicBezTo>
                  <a:cubicBezTo>
                    <a:pt x="456" y="2706"/>
                    <a:pt x="852" y="2189"/>
                    <a:pt x="1186" y="1642"/>
                  </a:cubicBezTo>
                  <a:cubicBezTo>
                    <a:pt x="1581" y="1125"/>
                    <a:pt x="1946" y="578"/>
                    <a:pt x="221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9"/>
            <p:cNvSpPr/>
            <p:nvPr/>
          </p:nvSpPr>
          <p:spPr>
            <a:xfrm>
              <a:off x="3319200" y="738100"/>
              <a:ext cx="88175" cy="79075"/>
            </a:xfrm>
            <a:custGeom>
              <a:avLst/>
              <a:gdLst/>
              <a:ahLst/>
              <a:cxnLst/>
              <a:rect l="l" t="t" r="r" b="b"/>
              <a:pathLst>
                <a:path w="3527" h="3163" extrusionOk="0">
                  <a:moveTo>
                    <a:pt x="2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821" y="1369"/>
                    <a:pt x="2037" y="2494"/>
                    <a:pt x="3496" y="3163"/>
                  </a:cubicBezTo>
                  <a:cubicBezTo>
                    <a:pt x="3526" y="3132"/>
                    <a:pt x="2614" y="2585"/>
                    <a:pt x="1642" y="1704"/>
                  </a:cubicBezTo>
                  <a:cubicBezTo>
                    <a:pt x="686" y="837"/>
                    <a:pt x="53" y="1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9"/>
            <p:cNvSpPr/>
            <p:nvPr/>
          </p:nvSpPr>
          <p:spPr>
            <a:xfrm>
              <a:off x="3183175" y="913650"/>
              <a:ext cx="67650" cy="83625"/>
            </a:xfrm>
            <a:custGeom>
              <a:avLst/>
              <a:gdLst/>
              <a:ahLst/>
              <a:cxnLst/>
              <a:rect l="l" t="t" r="r" b="b"/>
              <a:pathLst>
                <a:path w="2706" h="3345" extrusionOk="0">
                  <a:moveTo>
                    <a:pt x="1460" y="1"/>
                  </a:moveTo>
                  <a:cubicBezTo>
                    <a:pt x="1216" y="31"/>
                    <a:pt x="973" y="153"/>
                    <a:pt x="760" y="305"/>
                  </a:cubicBezTo>
                  <a:cubicBezTo>
                    <a:pt x="608" y="426"/>
                    <a:pt x="548" y="487"/>
                    <a:pt x="548" y="487"/>
                  </a:cubicBezTo>
                  <a:cubicBezTo>
                    <a:pt x="639" y="457"/>
                    <a:pt x="730" y="426"/>
                    <a:pt x="791" y="366"/>
                  </a:cubicBezTo>
                  <a:cubicBezTo>
                    <a:pt x="1004" y="244"/>
                    <a:pt x="1247" y="153"/>
                    <a:pt x="1490" y="122"/>
                  </a:cubicBezTo>
                  <a:cubicBezTo>
                    <a:pt x="1642" y="122"/>
                    <a:pt x="1794" y="183"/>
                    <a:pt x="1946" y="274"/>
                  </a:cubicBezTo>
                  <a:cubicBezTo>
                    <a:pt x="2067" y="366"/>
                    <a:pt x="2159" y="518"/>
                    <a:pt x="2159" y="700"/>
                  </a:cubicBezTo>
                  <a:cubicBezTo>
                    <a:pt x="2128" y="913"/>
                    <a:pt x="2037" y="1095"/>
                    <a:pt x="1855" y="1217"/>
                  </a:cubicBezTo>
                  <a:cubicBezTo>
                    <a:pt x="1835" y="1233"/>
                    <a:pt x="1815" y="1249"/>
                    <a:pt x="1794" y="1264"/>
                  </a:cubicBezTo>
                  <a:lnTo>
                    <a:pt x="1794" y="1264"/>
                  </a:lnTo>
                  <a:cubicBezTo>
                    <a:pt x="1544" y="1270"/>
                    <a:pt x="1313" y="1409"/>
                    <a:pt x="1186" y="1612"/>
                  </a:cubicBezTo>
                  <a:cubicBezTo>
                    <a:pt x="1186" y="1642"/>
                    <a:pt x="1186" y="1673"/>
                    <a:pt x="1186" y="1703"/>
                  </a:cubicBezTo>
                  <a:cubicBezTo>
                    <a:pt x="1216" y="1764"/>
                    <a:pt x="1277" y="1764"/>
                    <a:pt x="1308" y="1764"/>
                  </a:cubicBezTo>
                  <a:cubicBezTo>
                    <a:pt x="1521" y="1684"/>
                    <a:pt x="1733" y="1557"/>
                    <a:pt x="1906" y="1425"/>
                  </a:cubicBezTo>
                  <a:lnTo>
                    <a:pt x="1906" y="1425"/>
                  </a:lnTo>
                  <a:cubicBezTo>
                    <a:pt x="1919" y="1426"/>
                    <a:pt x="1933" y="1428"/>
                    <a:pt x="1946" y="1429"/>
                  </a:cubicBezTo>
                  <a:cubicBezTo>
                    <a:pt x="2189" y="1460"/>
                    <a:pt x="2402" y="1673"/>
                    <a:pt x="2463" y="1916"/>
                  </a:cubicBezTo>
                  <a:cubicBezTo>
                    <a:pt x="2523" y="2159"/>
                    <a:pt x="2463" y="2402"/>
                    <a:pt x="2341" y="2615"/>
                  </a:cubicBezTo>
                  <a:cubicBezTo>
                    <a:pt x="2067" y="2980"/>
                    <a:pt x="1672" y="3162"/>
                    <a:pt x="1216" y="3162"/>
                  </a:cubicBezTo>
                  <a:cubicBezTo>
                    <a:pt x="912" y="3162"/>
                    <a:pt x="608" y="3132"/>
                    <a:pt x="335" y="3040"/>
                  </a:cubicBezTo>
                  <a:cubicBezTo>
                    <a:pt x="213" y="3010"/>
                    <a:pt x="92" y="2980"/>
                    <a:pt x="1" y="2980"/>
                  </a:cubicBezTo>
                  <a:cubicBezTo>
                    <a:pt x="92" y="3040"/>
                    <a:pt x="183" y="3101"/>
                    <a:pt x="274" y="3162"/>
                  </a:cubicBezTo>
                  <a:cubicBezTo>
                    <a:pt x="578" y="3253"/>
                    <a:pt x="882" y="3314"/>
                    <a:pt x="1216" y="3344"/>
                  </a:cubicBezTo>
                  <a:cubicBezTo>
                    <a:pt x="1703" y="3344"/>
                    <a:pt x="2189" y="3132"/>
                    <a:pt x="2493" y="2736"/>
                  </a:cubicBezTo>
                  <a:cubicBezTo>
                    <a:pt x="2645" y="2493"/>
                    <a:pt x="2706" y="2189"/>
                    <a:pt x="2645" y="1885"/>
                  </a:cubicBezTo>
                  <a:cubicBezTo>
                    <a:pt x="2615" y="1733"/>
                    <a:pt x="2523" y="1581"/>
                    <a:pt x="2402" y="1490"/>
                  </a:cubicBezTo>
                  <a:cubicBezTo>
                    <a:pt x="2309" y="1397"/>
                    <a:pt x="2198" y="1322"/>
                    <a:pt x="2069" y="1292"/>
                  </a:cubicBezTo>
                  <a:lnTo>
                    <a:pt x="2069" y="1292"/>
                  </a:lnTo>
                  <a:cubicBezTo>
                    <a:pt x="2224" y="1141"/>
                    <a:pt x="2311" y="936"/>
                    <a:pt x="2311" y="730"/>
                  </a:cubicBezTo>
                  <a:cubicBezTo>
                    <a:pt x="2341" y="487"/>
                    <a:pt x="2219" y="274"/>
                    <a:pt x="2007" y="153"/>
                  </a:cubicBezTo>
                  <a:cubicBezTo>
                    <a:pt x="1855" y="62"/>
                    <a:pt x="1672" y="1"/>
                    <a:pt x="14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11" name="Google Shape;121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7" y="0"/>
            <a:ext cx="9112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3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6" name="Google Shape;121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037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h Subject for High School - 9th Grade: Linear Equations and Inequalities by Slidesgo">
  <a:themeElements>
    <a:clrScheme name="Simple Light">
      <a:dk1>
        <a:srgbClr val="263238"/>
      </a:dk1>
      <a:lt1>
        <a:srgbClr val="FFFFFF"/>
      </a:lt1>
      <a:dk2>
        <a:srgbClr val="666666"/>
      </a:dk2>
      <a:lt2>
        <a:srgbClr val="CCCCCC"/>
      </a:lt2>
      <a:accent1>
        <a:srgbClr val="D8FCE2"/>
      </a:accent1>
      <a:accent2>
        <a:srgbClr val="92E3A9"/>
      </a:accent2>
      <a:accent3>
        <a:srgbClr val="263238"/>
      </a:accent3>
      <a:accent4>
        <a:srgbClr val="FCE5CD"/>
      </a:accent4>
      <a:accent5>
        <a:srgbClr val="F9CB9C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Presentación en pantalla (16:9)</PresentationFormat>
  <Paragraphs>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Lato</vt:lpstr>
      <vt:lpstr>Gruppo</vt:lpstr>
      <vt:lpstr>Math Subject for High School - 9th Grade: Linear Equations and Inequalities by Slidesgo</vt:lpstr>
      <vt:lpstr>Sistema de gestión de la información para la fundación sextante</vt:lpstr>
      <vt:lpstr>PROTOTIPO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de la información para la fundación sextante</dc:title>
  <dc:creator>Santiago Arenas B</dc:creator>
  <cp:lastModifiedBy>santiago arenas</cp:lastModifiedBy>
  <cp:revision>1</cp:revision>
  <dcterms:modified xsi:type="dcterms:W3CDTF">2021-12-10T17:36:36Z</dcterms:modified>
</cp:coreProperties>
</file>