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4"/>
  </p:sldMasterIdLst>
  <p:notesMasterIdLst>
    <p:notesMasterId r:id="rId25"/>
  </p:notesMasterIdLst>
  <p:sldIdLst>
    <p:sldId id="256" r:id="rId5"/>
    <p:sldId id="257" r:id="rId6"/>
    <p:sldId id="281" r:id="rId7"/>
    <p:sldId id="264" r:id="rId8"/>
    <p:sldId id="283" r:id="rId9"/>
    <p:sldId id="262" r:id="rId10"/>
    <p:sldId id="278" r:id="rId11"/>
    <p:sldId id="276" r:id="rId12"/>
    <p:sldId id="268" r:id="rId13"/>
    <p:sldId id="263" r:id="rId14"/>
    <p:sldId id="285" r:id="rId15"/>
    <p:sldId id="274" r:id="rId16"/>
    <p:sldId id="260" r:id="rId17"/>
    <p:sldId id="265" r:id="rId18"/>
    <p:sldId id="275" r:id="rId19"/>
    <p:sldId id="284" r:id="rId20"/>
    <p:sldId id="271" r:id="rId21"/>
    <p:sldId id="272" r:id="rId22"/>
    <p:sldId id="269" r:id="rId23"/>
    <p:sldId id="282" r:id="rId24"/>
  </p:sldIdLst>
  <p:sldSz cx="12192000" cy="6858000"/>
  <p:notesSz cx="6858000" cy="1971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5FB27-3902-4BAA-98C3-0A5A2F6F9470}" v="158" dt="2020-04-06T20:28:12.452"/>
    <p1510:client id="{18636441-419C-40C6-BE1F-6D48F983188B}" v="6" dt="2020-04-06T21:54:48.831"/>
    <p1510:client id="{1A61474E-47E4-4B32-8F75-E344008AE5ED}" v="39" dt="2020-04-06T20:54:18.212"/>
    <p1510:client id="{29B8C094-829C-46B9-88CE-B822E451EBE3}" v="651" dt="2020-04-06T22:09:56.896"/>
    <p1510:client id="{338C7546-0752-41EB-BDB3-DB31A16FEF41}" v="168" dt="2020-04-07T05:53:42.407"/>
    <p1510:client id="{3F6DE2C6-4451-406F-9036-CCEF2C6C59AF}" v="2" dt="2020-04-06T19:48:27.854"/>
    <p1510:client id="{446EBEE9-F36F-4F11-8713-5AC8F3E202DC}" v="426" dt="2020-04-06T21:38:26.273"/>
    <p1510:client id="{4AD6D7CB-64CF-4752-B689-19B59F45B39C}" v="27" dt="2020-04-06T22:08:13.863"/>
    <p1510:client id="{4CB845C4-0605-4D55-B798-6747C17E15C0}" v="296" dt="2020-04-07T06:24:17.527"/>
    <p1510:client id="{5F8200F3-7C7F-495B-9D13-7E3FF8E21D48}" v="3" dt="2020-04-06T21:22:35.752"/>
    <p1510:client id="{739844E3-F6EC-445C-B4FA-BDDBF26989A1}" v="6" dt="2020-04-06T20:26:03.604"/>
    <p1510:client id="{74522403-5F24-4508-A6AE-C0C7478C22FF}" v="1285" dt="2020-04-07T06:54:24.184"/>
    <p1510:client id="{792E519D-131F-4FAC-A9E9-41AB9CCE3A7F}" v="75" dt="2020-04-07T06:12:46.080"/>
    <p1510:client id="{87FA532D-9C55-402B-ACBA-DEA908148768}" v="1889" dt="2020-04-07T06:55:04.140"/>
    <p1510:client id="{93167B58-AF5B-4D79-8174-ACD4D6AD5837}" v="615" dt="2020-04-06T21:34:24.455"/>
    <p1510:client id="{9DED9B9A-DEB4-471B-ACE7-A0AED3E26500}" v="723" dt="2020-04-06T21:53:33.767"/>
    <p1510:client id="{A37CF14D-0C68-458A-BF1B-52457523CFCA}" v="6" dt="2020-04-07T06:41:35.251"/>
    <p1510:client id="{B6050FC6-69DD-42D4-85E2-1DEC6F7A4A76}" v="6" dt="2020-04-06T21:36:41.911"/>
    <p1510:client id="{CF2B9313-3E3F-4612-B943-113A8C80BFF8}" v="66" dt="2020-04-06T21:12:37.704"/>
    <p1510:client id="{D5FB8589-7637-4E1C-9C45-1DB74D95723E}" v="25" dt="2020-04-06T21:20:25.472"/>
    <p1510:client id="{DC367C58-01AE-4FD7-ABE6-1004A1707CAC}" v="300" dt="2020-04-07T06:15:52.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ucault Avalle (Student at CentraleSupelec)" userId="4b7ebb40-de42-4b3d-acc0-9a00d00c0e16" providerId="ADAL" clId="{87FA532D-9C55-402B-ACBA-DEA908148768}"/>
    <pc:docChg chg="custSel mod addSld delSld modSld sldOrd">
      <pc:chgData name="Foucault Avalle (Student at CentraleSupelec)" userId="4b7ebb40-de42-4b3d-acc0-9a00d00c0e16" providerId="ADAL" clId="{87FA532D-9C55-402B-ACBA-DEA908148768}" dt="2020-04-07T06:55:04.140" v="2459" actId="20577"/>
      <pc:docMkLst>
        <pc:docMk/>
      </pc:docMkLst>
      <pc:sldChg chg="delSp modSp delDesignElem">
        <pc:chgData name="Foucault Avalle (Student at CentraleSupelec)" userId="4b7ebb40-de42-4b3d-acc0-9a00d00c0e16" providerId="ADAL" clId="{87FA532D-9C55-402B-ACBA-DEA908148768}" dt="2020-04-06T19:28:51.943" v="10" actId="27636"/>
        <pc:sldMkLst>
          <pc:docMk/>
          <pc:sldMk cId="3784089036" sldId="256"/>
        </pc:sldMkLst>
        <pc:spChg chg="mod">
          <ac:chgData name="Foucault Avalle (Student at CentraleSupelec)" userId="4b7ebb40-de42-4b3d-acc0-9a00d00c0e16" providerId="ADAL" clId="{87FA532D-9C55-402B-ACBA-DEA908148768}" dt="2020-04-06T19:28:51.943" v="10" actId="27636"/>
          <ac:spMkLst>
            <pc:docMk/>
            <pc:sldMk cId="3784089036" sldId="256"/>
            <ac:spMk id="2" creationId="{00000000-0000-0000-0000-000000000000}"/>
          </ac:spMkLst>
        </pc:spChg>
        <pc:spChg chg="mod">
          <ac:chgData name="Foucault Avalle (Student at CentraleSupelec)" userId="4b7ebb40-de42-4b3d-acc0-9a00d00c0e16" providerId="ADAL" clId="{87FA532D-9C55-402B-ACBA-DEA908148768}" dt="2020-04-06T19:02:04.570" v="1" actId="20577"/>
          <ac:spMkLst>
            <pc:docMk/>
            <pc:sldMk cId="3784089036" sldId="256"/>
            <ac:spMk id="3" creationId="{00000000-0000-0000-0000-000000000000}"/>
          </ac:spMkLst>
        </pc:spChg>
        <pc:spChg chg="del">
          <ac:chgData name="Foucault Avalle (Student at CentraleSupelec)" userId="4b7ebb40-de42-4b3d-acc0-9a00d00c0e16" providerId="ADAL" clId="{87FA532D-9C55-402B-ACBA-DEA908148768}" dt="2020-04-06T19:27:25.572" v="4"/>
          <ac:spMkLst>
            <pc:docMk/>
            <pc:sldMk cId="3784089036" sldId="256"/>
            <ac:spMk id="10" creationId="{A2AEA782-0EA4-42E9-871D-7401D6A09739}"/>
          </ac:spMkLst>
        </pc:spChg>
        <pc:spChg chg="del">
          <ac:chgData name="Foucault Avalle (Student at CentraleSupelec)" userId="4b7ebb40-de42-4b3d-acc0-9a00d00c0e16" providerId="ADAL" clId="{87FA532D-9C55-402B-ACBA-DEA908148768}" dt="2020-04-06T19:27:25.572" v="4"/>
          <ac:spMkLst>
            <pc:docMk/>
            <pc:sldMk cId="3784089036" sldId="256"/>
            <ac:spMk id="12" creationId="{B0992639-1CDA-4FE6-BB95-E13221490740}"/>
          </ac:spMkLst>
        </pc:spChg>
      </pc:sldChg>
      <pc:sldChg chg="addSp delSp modSp add mod setBg delDesignElem">
        <pc:chgData name="Foucault Avalle (Student at CentraleSupelec)" userId="4b7ebb40-de42-4b3d-acc0-9a00d00c0e16" providerId="ADAL" clId="{87FA532D-9C55-402B-ACBA-DEA908148768}" dt="2020-04-06T19:44:19.457" v="604" actId="20577"/>
        <pc:sldMkLst>
          <pc:docMk/>
          <pc:sldMk cId="3757188246" sldId="257"/>
        </pc:sldMkLst>
        <pc:spChg chg="mod">
          <ac:chgData name="Foucault Avalle (Student at CentraleSupelec)" userId="4b7ebb40-de42-4b3d-acc0-9a00d00c0e16" providerId="ADAL" clId="{87FA532D-9C55-402B-ACBA-DEA908148768}" dt="2020-04-06T19:27:48.744" v="5" actId="26606"/>
          <ac:spMkLst>
            <pc:docMk/>
            <pc:sldMk cId="3757188246" sldId="257"/>
            <ac:spMk id="2" creationId="{EED5D81B-CE16-481B-BCA3-A0B8475A5122}"/>
          </ac:spMkLst>
        </pc:spChg>
        <pc:spChg chg="del">
          <ac:chgData name="Foucault Avalle (Student at CentraleSupelec)" userId="4b7ebb40-de42-4b3d-acc0-9a00d00c0e16" providerId="ADAL" clId="{87FA532D-9C55-402B-ACBA-DEA908148768}" dt="2020-04-06T19:27:48.744" v="5" actId="26606"/>
          <ac:spMkLst>
            <pc:docMk/>
            <pc:sldMk cId="3757188246" sldId="257"/>
            <ac:spMk id="3" creationId="{A76B1CB9-A552-4F34-A04B-3B962AD96491}"/>
          </ac:spMkLst>
        </pc:spChg>
        <pc:spChg chg="add mod">
          <ac:chgData name="Foucault Avalle (Student at CentraleSupelec)" userId="4b7ebb40-de42-4b3d-acc0-9a00d00c0e16" providerId="ADAL" clId="{87FA532D-9C55-402B-ACBA-DEA908148768}" dt="2020-04-06T19:44:19.457" v="604" actId="20577"/>
          <ac:spMkLst>
            <pc:docMk/>
            <pc:sldMk cId="3757188246" sldId="257"/>
            <ac:spMk id="4" creationId="{D9499EA8-0FE6-40D2-94EA-F76A12A74B4B}"/>
          </ac:spMkLst>
        </pc:spChg>
        <pc:spChg chg="add del">
          <ac:chgData name="Foucault Avalle (Student at CentraleSupelec)" userId="4b7ebb40-de42-4b3d-acc0-9a00d00c0e16" providerId="ADAL" clId="{87FA532D-9C55-402B-ACBA-DEA908148768}" dt="2020-04-06T19:27:52.984" v="7"/>
          <ac:spMkLst>
            <pc:docMk/>
            <pc:sldMk cId="3757188246" sldId="257"/>
            <ac:spMk id="8" creationId="{9ECCD743-E5A0-429C-B422-8C02CD222192}"/>
          </ac:spMkLst>
        </pc:spChg>
        <pc:spChg chg="add del">
          <ac:chgData name="Foucault Avalle (Student at CentraleSupelec)" userId="4b7ebb40-de42-4b3d-acc0-9a00d00c0e16" providerId="ADAL" clId="{87FA532D-9C55-402B-ACBA-DEA908148768}" dt="2020-04-06T19:27:52.984" v="7"/>
          <ac:spMkLst>
            <pc:docMk/>
            <pc:sldMk cId="3757188246" sldId="257"/>
            <ac:spMk id="10" creationId="{6D30964D-A3EC-4111-8BF7-383360089F7D}"/>
          </ac:spMkLst>
        </pc:spChg>
        <pc:spChg chg="add del">
          <ac:chgData name="Foucault Avalle (Student at CentraleSupelec)" userId="4b7ebb40-de42-4b3d-acc0-9a00d00c0e16" providerId="ADAL" clId="{87FA532D-9C55-402B-ACBA-DEA908148768}" dt="2020-04-06T19:27:52.984" v="7"/>
          <ac:spMkLst>
            <pc:docMk/>
            <pc:sldMk cId="3757188246" sldId="257"/>
            <ac:spMk id="14" creationId="{5E639389-5CE5-4E42-90F2-7285AB3AB6E5}"/>
          </ac:spMkLst>
        </pc:spChg>
        <pc:spChg chg="add del">
          <ac:chgData name="Foucault Avalle (Student at CentraleSupelec)" userId="4b7ebb40-de42-4b3d-acc0-9a00d00c0e16" providerId="ADAL" clId="{87FA532D-9C55-402B-ACBA-DEA908148768}" dt="2020-04-06T19:27:52.984" v="7"/>
          <ac:spMkLst>
            <pc:docMk/>
            <pc:sldMk cId="3757188246" sldId="257"/>
            <ac:spMk id="16" creationId="{00D8BB72-00A6-426D-9D3D-E424019F37F2}"/>
          </ac:spMkLst>
        </pc:spChg>
        <pc:spChg chg="add del">
          <ac:chgData name="Foucault Avalle (Student at CentraleSupelec)" userId="4b7ebb40-de42-4b3d-acc0-9a00d00c0e16" providerId="ADAL" clId="{87FA532D-9C55-402B-ACBA-DEA908148768}" dt="2020-04-06T19:27:52.984" v="7"/>
          <ac:spMkLst>
            <pc:docMk/>
            <pc:sldMk cId="3757188246" sldId="257"/>
            <ac:spMk id="18" creationId="{6690CD3C-3755-4F1C-9BDA-BF4A62A219FC}"/>
          </ac:spMkLst>
        </pc:spChg>
        <pc:cxnChg chg="add del">
          <ac:chgData name="Foucault Avalle (Student at CentraleSupelec)" userId="4b7ebb40-de42-4b3d-acc0-9a00d00c0e16" providerId="ADAL" clId="{87FA532D-9C55-402B-ACBA-DEA908148768}" dt="2020-04-06T19:27:52.984" v="7"/>
          <ac:cxnSpMkLst>
            <pc:docMk/>
            <pc:sldMk cId="3757188246" sldId="257"/>
            <ac:cxnSpMk id="12" creationId="{2AD5F002-7984-4D12-818E-C9D04105488F}"/>
          </ac:cxnSpMkLst>
        </pc:cxnChg>
      </pc:sldChg>
      <pc:sldChg chg="addSp delSp modSp">
        <pc:chgData name="Foucault Avalle (Student at CentraleSupelec)" userId="4b7ebb40-de42-4b3d-acc0-9a00d00c0e16" providerId="ADAL" clId="{87FA532D-9C55-402B-ACBA-DEA908148768}" dt="2020-04-06T19:44:24.020" v="605" actId="478"/>
        <pc:sldMkLst>
          <pc:docMk/>
          <pc:sldMk cId="122737956" sldId="258"/>
        </pc:sldMkLst>
        <pc:spChg chg="del">
          <ac:chgData name="Foucault Avalle (Student at CentraleSupelec)" userId="4b7ebb40-de42-4b3d-acc0-9a00d00c0e16" providerId="ADAL" clId="{87FA532D-9C55-402B-ACBA-DEA908148768}" dt="2020-04-06T19:44:24.020" v="605" actId="478"/>
          <ac:spMkLst>
            <pc:docMk/>
            <pc:sldMk cId="122737956" sldId="258"/>
            <ac:spMk id="3" creationId="{7EE4154A-B9EF-4AE8-9B50-AD1BA5B88DB9}"/>
          </ac:spMkLst>
        </pc:spChg>
        <pc:spChg chg="add mod">
          <ac:chgData name="Foucault Avalle (Student at CentraleSupelec)" userId="4b7ebb40-de42-4b3d-acc0-9a00d00c0e16" providerId="ADAL" clId="{87FA532D-9C55-402B-ACBA-DEA908148768}" dt="2020-04-06T19:44:24.020" v="605" actId="478"/>
          <ac:spMkLst>
            <pc:docMk/>
            <pc:sldMk cId="122737956" sldId="258"/>
            <ac:spMk id="5" creationId="{338736ED-04CE-4C54-BF0C-1C95D8F6EB4D}"/>
          </ac:spMkLst>
        </pc:spChg>
      </pc:sldChg>
      <pc:sldChg chg="del">
        <pc:chgData name="Foucault Avalle (Student at CentraleSupelec)" userId="4b7ebb40-de42-4b3d-acc0-9a00d00c0e16" providerId="ADAL" clId="{87FA532D-9C55-402B-ACBA-DEA908148768}" dt="2020-04-06T19:39:51.930" v="455" actId="2696"/>
        <pc:sldMkLst>
          <pc:docMk/>
          <pc:sldMk cId="2015812415" sldId="259"/>
        </pc:sldMkLst>
      </pc:sldChg>
      <pc:sldChg chg="addSp modSp add mod setBg setClrOvrMap">
        <pc:chgData name="Foucault Avalle (Student at CentraleSupelec)" userId="4b7ebb40-de42-4b3d-acc0-9a00d00c0e16" providerId="ADAL" clId="{87FA532D-9C55-402B-ACBA-DEA908148768}" dt="2020-04-06T21:42:47.374" v="2245" actId="26606"/>
        <pc:sldMkLst>
          <pc:docMk/>
          <pc:sldMk cId="2424124438" sldId="260"/>
        </pc:sldMkLst>
        <pc:spChg chg="mod">
          <ac:chgData name="Foucault Avalle (Student at CentraleSupelec)" userId="4b7ebb40-de42-4b3d-acc0-9a00d00c0e16" providerId="ADAL" clId="{87FA532D-9C55-402B-ACBA-DEA908148768}" dt="2020-04-06T21:42:47.374" v="2245" actId="26606"/>
          <ac:spMkLst>
            <pc:docMk/>
            <pc:sldMk cId="2424124438" sldId="260"/>
            <ac:spMk id="2" creationId="{9C33751D-6B84-4585-B60B-2223825AD006}"/>
          </ac:spMkLst>
        </pc:spChg>
        <pc:spChg chg="mod">
          <ac:chgData name="Foucault Avalle (Student at CentraleSupelec)" userId="4b7ebb40-de42-4b3d-acc0-9a00d00c0e16" providerId="ADAL" clId="{87FA532D-9C55-402B-ACBA-DEA908148768}" dt="2020-04-06T21:42:47.374" v="2245" actId="26606"/>
          <ac:spMkLst>
            <pc:docMk/>
            <pc:sldMk cId="2424124438" sldId="260"/>
            <ac:spMk id="3" creationId="{623A1732-C220-456E-8ECC-A3743257844C}"/>
          </ac:spMkLst>
        </pc:spChg>
        <pc:spChg chg="add">
          <ac:chgData name="Foucault Avalle (Student at CentraleSupelec)" userId="4b7ebb40-de42-4b3d-acc0-9a00d00c0e16" providerId="ADAL" clId="{87FA532D-9C55-402B-ACBA-DEA908148768}" dt="2020-04-06T21:42:47.374" v="2245" actId="26606"/>
          <ac:spMkLst>
            <pc:docMk/>
            <pc:sldMk cId="2424124438" sldId="260"/>
            <ac:spMk id="8" creationId="{99CAC3B1-4879-424D-8F15-206277196159}"/>
          </ac:spMkLst>
        </pc:spChg>
        <pc:grpChg chg="add">
          <ac:chgData name="Foucault Avalle (Student at CentraleSupelec)" userId="4b7ebb40-de42-4b3d-acc0-9a00d00c0e16" providerId="ADAL" clId="{87FA532D-9C55-402B-ACBA-DEA908148768}" dt="2020-04-06T21:42:47.374" v="2245" actId="26606"/>
          <ac:grpSpMkLst>
            <pc:docMk/>
            <pc:sldMk cId="2424124438" sldId="260"/>
            <ac:grpSpMk id="10" creationId="{4B8492CB-DFBA-4A82-9778-F21493DA36C1}"/>
          </ac:grpSpMkLst>
        </pc:grpChg>
      </pc:sldChg>
      <pc:sldChg chg="modSp add del">
        <pc:chgData name="Foucault Avalle (Student at CentraleSupelec)" userId="4b7ebb40-de42-4b3d-acc0-9a00d00c0e16" providerId="ADAL" clId="{87FA532D-9C55-402B-ACBA-DEA908148768}" dt="2020-04-06T19:56:46.238" v="606" actId="2696"/>
        <pc:sldMkLst>
          <pc:docMk/>
          <pc:sldMk cId="1063147128" sldId="261"/>
        </pc:sldMkLst>
        <pc:spChg chg="mod">
          <ac:chgData name="Foucault Avalle (Student at CentraleSupelec)" userId="4b7ebb40-de42-4b3d-acc0-9a00d00c0e16" providerId="ADAL" clId="{87FA532D-9C55-402B-ACBA-DEA908148768}" dt="2020-04-06T19:37:41.248" v="290" actId="20577"/>
          <ac:spMkLst>
            <pc:docMk/>
            <pc:sldMk cId="1063147128" sldId="261"/>
            <ac:spMk id="2" creationId="{61FFF0DB-B66A-447D-AA64-00F24B15FBAF}"/>
          </ac:spMkLst>
        </pc:spChg>
      </pc:sldChg>
      <pc:sldChg chg="modSp add">
        <pc:chgData name="Foucault Avalle (Student at CentraleSupelec)" userId="4b7ebb40-de42-4b3d-acc0-9a00d00c0e16" providerId="ADAL" clId="{87FA532D-9C55-402B-ACBA-DEA908148768}" dt="2020-04-06T20:54:11.121" v="1824" actId="20577"/>
        <pc:sldMkLst>
          <pc:docMk/>
          <pc:sldMk cId="2750881696" sldId="262"/>
        </pc:sldMkLst>
        <pc:spChg chg="mod">
          <ac:chgData name="Foucault Avalle (Student at CentraleSupelec)" userId="4b7ebb40-de42-4b3d-acc0-9a00d00c0e16" providerId="ADAL" clId="{87FA532D-9C55-402B-ACBA-DEA908148768}" dt="2020-04-06T20:54:11.121" v="1824" actId="20577"/>
          <ac:spMkLst>
            <pc:docMk/>
            <pc:sldMk cId="2750881696" sldId="262"/>
            <ac:spMk id="2" creationId="{ACC10C6D-C6E1-4DA6-A13D-91684D49D3C2}"/>
          </ac:spMkLst>
        </pc:spChg>
        <pc:spChg chg="mod">
          <ac:chgData name="Foucault Avalle (Student at CentraleSupelec)" userId="4b7ebb40-de42-4b3d-acc0-9a00d00c0e16" providerId="ADAL" clId="{87FA532D-9C55-402B-ACBA-DEA908148768}" dt="2020-04-06T20:54:02.162" v="1796" actId="6549"/>
          <ac:spMkLst>
            <pc:docMk/>
            <pc:sldMk cId="2750881696" sldId="262"/>
            <ac:spMk id="6" creationId="{387DB90E-0EAC-46FB-A860-45104CB4D8C2}"/>
          </ac:spMkLst>
        </pc:spChg>
        <pc:spChg chg="mod">
          <ac:chgData name="Foucault Avalle (Student at CentraleSupelec)" userId="4b7ebb40-de42-4b3d-acc0-9a00d00c0e16" providerId="ADAL" clId="{87FA532D-9C55-402B-ACBA-DEA908148768}" dt="2020-04-06T20:53:54.674" v="1771" actId="1076"/>
          <ac:spMkLst>
            <pc:docMk/>
            <pc:sldMk cId="2750881696" sldId="262"/>
            <ac:spMk id="8" creationId="{94F80879-E60E-41F4-B28D-1C80C4AB2363}"/>
          </ac:spMkLst>
        </pc:spChg>
      </pc:sldChg>
      <pc:sldChg chg="addSp delSp modSp add">
        <pc:chgData name="Foucault Avalle (Student at CentraleSupelec)" userId="4b7ebb40-de42-4b3d-acc0-9a00d00c0e16" providerId="ADAL" clId="{87FA532D-9C55-402B-ACBA-DEA908148768}" dt="2020-04-07T06:55:04.140" v="2459" actId="20577"/>
        <pc:sldMkLst>
          <pc:docMk/>
          <pc:sldMk cId="3893024515" sldId="263"/>
        </pc:sldMkLst>
        <pc:spChg chg="mod">
          <ac:chgData name="Foucault Avalle (Student at CentraleSupelec)" userId="4b7ebb40-de42-4b3d-acc0-9a00d00c0e16" providerId="ADAL" clId="{87FA532D-9C55-402B-ACBA-DEA908148768}" dt="2020-04-07T06:41:46.568" v="2404" actId="1076"/>
          <ac:spMkLst>
            <pc:docMk/>
            <pc:sldMk cId="3893024515" sldId="263"/>
            <ac:spMk id="2" creationId="{679CEF9F-A2FF-40EB-A51D-EEDCE6BB1C1E}"/>
          </ac:spMkLst>
        </pc:spChg>
        <pc:spChg chg="mod">
          <ac:chgData name="Foucault Avalle (Student at CentraleSupelec)" userId="4b7ebb40-de42-4b3d-acc0-9a00d00c0e16" providerId="ADAL" clId="{87FA532D-9C55-402B-ACBA-DEA908148768}" dt="2020-04-07T06:55:04.140" v="2459" actId="20577"/>
          <ac:spMkLst>
            <pc:docMk/>
            <pc:sldMk cId="3893024515" sldId="263"/>
            <ac:spMk id="3" creationId="{9BABF980-BA7B-43E9-B684-271E5DDCFEB4}"/>
          </ac:spMkLst>
        </pc:spChg>
        <pc:spChg chg="add mod">
          <ac:chgData name="Foucault Avalle (Student at CentraleSupelec)" userId="4b7ebb40-de42-4b3d-acc0-9a00d00c0e16" providerId="ADAL" clId="{87FA532D-9C55-402B-ACBA-DEA908148768}" dt="2020-04-07T06:54:30.237" v="2425" actId="1076"/>
          <ac:spMkLst>
            <pc:docMk/>
            <pc:sldMk cId="3893024515" sldId="263"/>
            <ac:spMk id="12" creationId="{DA4514EE-2B5F-497C-9D92-09C2CC0A1ACA}"/>
          </ac:spMkLst>
        </pc:spChg>
        <pc:grpChg chg="add mod">
          <ac:chgData name="Foucault Avalle (Student at CentraleSupelec)" userId="4b7ebb40-de42-4b3d-acc0-9a00d00c0e16" providerId="ADAL" clId="{87FA532D-9C55-402B-ACBA-DEA908148768}" dt="2020-04-07T06:54:27.104" v="2424" actId="1076"/>
          <ac:grpSpMkLst>
            <pc:docMk/>
            <pc:sldMk cId="3893024515" sldId="263"/>
            <ac:grpSpMk id="9" creationId="{77084F32-EDA4-450D-BCFE-FF3F27854758}"/>
          </ac:grpSpMkLst>
        </pc:grpChg>
        <pc:picChg chg="add mod">
          <ac:chgData name="Foucault Avalle (Student at CentraleSupelec)" userId="4b7ebb40-de42-4b3d-acc0-9a00d00c0e16" providerId="ADAL" clId="{87FA532D-9C55-402B-ACBA-DEA908148768}" dt="2020-04-07T06:51:15.878" v="2407" actId="1076"/>
          <ac:picMkLst>
            <pc:docMk/>
            <pc:sldMk cId="3893024515" sldId="263"/>
            <ac:picMk id="4" creationId="{116A05D1-4E9B-48A9-BB00-5C3C8F0BDA24}"/>
          </ac:picMkLst>
        </pc:picChg>
        <pc:picChg chg="add del mod">
          <ac:chgData name="Foucault Avalle (Student at CentraleSupelec)" userId="4b7ebb40-de42-4b3d-acc0-9a00d00c0e16" providerId="ADAL" clId="{87FA532D-9C55-402B-ACBA-DEA908148768}" dt="2020-04-07T06:31:39.485" v="2338"/>
          <ac:picMkLst>
            <pc:docMk/>
            <pc:sldMk cId="3893024515" sldId="263"/>
            <ac:picMk id="5" creationId="{56482085-F07E-43C6-99A5-3BF303B581F1}"/>
          </ac:picMkLst>
        </pc:picChg>
        <pc:picChg chg="add del mod">
          <ac:chgData name="Foucault Avalle (Student at CentraleSupelec)" userId="4b7ebb40-de42-4b3d-acc0-9a00d00c0e16" providerId="ADAL" clId="{87FA532D-9C55-402B-ACBA-DEA908148768}" dt="2020-04-07T06:31:45.265" v="2340"/>
          <ac:picMkLst>
            <pc:docMk/>
            <pc:sldMk cId="3893024515" sldId="263"/>
            <ac:picMk id="6" creationId="{42BDD5C5-5B73-4A86-BF15-DFB532A731DE}"/>
          </ac:picMkLst>
        </pc:picChg>
        <pc:picChg chg="add mod">
          <ac:chgData name="Foucault Avalle (Student at CentraleSupelec)" userId="4b7ebb40-de42-4b3d-acc0-9a00d00c0e16" providerId="ADAL" clId="{87FA532D-9C55-402B-ACBA-DEA908148768}" dt="2020-04-07T06:41:41.160" v="2402" actId="164"/>
          <ac:picMkLst>
            <pc:docMk/>
            <pc:sldMk cId="3893024515" sldId="263"/>
            <ac:picMk id="7" creationId="{875B1D53-74ED-4D8D-81E0-F81835E35B6F}"/>
          </ac:picMkLst>
        </pc:picChg>
        <pc:picChg chg="add mod">
          <ac:chgData name="Foucault Avalle (Student at CentraleSupelec)" userId="4b7ebb40-de42-4b3d-acc0-9a00d00c0e16" providerId="ADAL" clId="{87FA532D-9C55-402B-ACBA-DEA908148768}" dt="2020-04-07T06:41:41.160" v="2402" actId="164"/>
          <ac:picMkLst>
            <pc:docMk/>
            <pc:sldMk cId="3893024515" sldId="263"/>
            <ac:picMk id="8" creationId="{181BB7B8-3F9C-4B79-9A2E-201442C6D5E1}"/>
          </ac:picMkLst>
        </pc:picChg>
        <pc:picChg chg="add mod">
          <ac:chgData name="Foucault Avalle (Student at CentraleSupelec)" userId="4b7ebb40-de42-4b3d-acc0-9a00d00c0e16" providerId="ADAL" clId="{87FA532D-9C55-402B-ACBA-DEA908148768}" dt="2020-04-07T06:54:00.780" v="2418" actId="1076"/>
          <ac:picMkLst>
            <pc:docMk/>
            <pc:sldMk cId="3893024515" sldId="263"/>
            <ac:picMk id="10" creationId="{33E1D569-E3C6-4D0E-8580-88338C140F6C}"/>
          </ac:picMkLst>
        </pc:picChg>
        <pc:picChg chg="add mod">
          <ac:chgData name="Foucault Avalle (Student at CentraleSupelec)" userId="4b7ebb40-de42-4b3d-acc0-9a00d00c0e16" providerId="ADAL" clId="{87FA532D-9C55-402B-ACBA-DEA908148768}" dt="2020-04-07T06:54:04.094" v="2419" actId="1076"/>
          <ac:picMkLst>
            <pc:docMk/>
            <pc:sldMk cId="3893024515" sldId="263"/>
            <ac:picMk id="11" creationId="{C00FB7C5-8438-463D-9DAF-9C35E7AEEF7C}"/>
          </ac:picMkLst>
        </pc:picChg>
      </pc:sldChg>
      <pc:sldChg chg="addSp delSp modSp add ord">
        <pc:chgData name="Foucault Avalle (Student at CentraleSupelec)" userId="4b7ebb40-de42-4b3d-acc0-9a00d00c0e16" providerId="ADAL" clId="{87FA532D-9C55-402B-ACBA-DEA908148768}" dt="2020-04-06T21:43:35.573" v="2250" actId="6549"/>
        <pc:sldMkLst>
          <pc:docMk/>
          <pc:sldMk cId="1836004542" sldId="264"/>
        </pc:sldMkLst>
        <pc:spChg chg="mod">
          <ac:chgData name="Foucault Avalle (Student at CentraleSupelec)" userId="4b7ebb40-de42-4b3d-acc0-9a00d00c0e16" providerId="ADAL" clId="{87FA532D-9C55-402B-ACBA-DEA908148768}" dt="2020-04-06T21:43:35.573" v="2250" actId="6549"/>
          <ac:spMkLst>
            <pc:docMk/>
            <pc:sldMk cId="1836004542" sldId="264"/>
            <ac:spMk id="2" creationId="{FBB80A7B-FC81-4776-BFA2-EBFE79E3A2F5}"/>
          </ac:spMkLst>
        </pc:spChg>
        <pc:spChg chg="mod">
          <ac:chgData name="Foucault Avalle (Student at CentraleSupelec)" userId="4b7ebb40-de42-4b3d-acc0-9a00d00c0e16" providerId="ADAL" clId="{87FA532D-9C55-402B-ACBA-DEA908148768}" dt="2020-04-06T20:20:27.411" v="1527" actId="27636"/>
          <ac:spMkLst>
            <pc:docMk/>
            <pc:sldMk cId="1836004542" sldId="264"/>
            <ac:spMk id="3" creationId="{B3E46E78-554B-4D99-AA8C-371E71D8380E}"/>
          </ac:spMkLst>
        </pc:spChg>
        <pc:spChg chg="add del mod">
          <ac:chgData name="Foucault Avalle (Student at CentraleSupelec)" userId="4b7ebb40-de42-4b3d-acc0-9a00d00c0e16" providerId="ADAL" clId="{87FA532D-9C55-402B-ACBA-DEA908148768}" dt="2020-04-06T20:21:35.262" v="1575" actId="478"/>
          <ac:spMkLst>
            <pc:docMk/>
            <pc:sldMk cId="1836004542" sldId="264"/>
            <ac:spMk id="16" creationId="{FB661B46-2DCA-4530-9EF6-0936826983F4}"/>
          </ac:spMkLst>
        </pc:spChg>
        <pc:spChg chg="add mod">
          <ac:chgData name="Foucault Avalle (Student at CentraleSupelec)" userId="4b7ebb40-de42-4b3d-acc0-9a00d00c0e16" providerId="ADAL" clId="{87FA532D-9C55-402B-ACBA-DEA908148768}" dt="2020-04-06T20:25:18.031" v="1688" actId="164"/>
          <ac:spMkLst>
            <pc:docMk/>
            <pc:sldMk cId="1836004542" sldId="264"/>
            <ac:spMk id="17" creationId="{A62F8F3B-AF59-4B43-94B0-42523559489C}"/>
          </ac:spMkLst>
        </pc:spChg>
        <pc:spChg chg="add mod">
          <ac:chgData name="Foucault Avalle (Student at CentraleSupelec)" userId="4b7ebb40-de42-4b3d-acc0-9a00d00c0e16" providerId="ADAL" clId="{87FA532D-9C55-402B-ACBA-DEA908148768}" dt="2020-04-06T20:25:18.031" v="1688" actId="164"/>
          <ac:spMkLst>
            <pc:docMk/>
            <pc:sldMk cId="1836004542" sldId="264"/>
            <ac:spMk id="18" creationId="{68EC4569-1329-41D0-BE21-344588156787}"/>
          </ac:spMkLst>
        </pc:spChg>
        <pc:spChg chg="add mod">
          <ac:chgData name="Foucault Avalle (Student at CentraleSupelec)" userId="4b7ebb40-de42-4b3d-acc0-9a00d00c0e16" providerId="ADAL" clId="{87FA532D-9C55-402B-ACBA-DEA908148768}" dt="2020-04-06T20:25:18.031" v="1688" actId="164"/>
          <ac:spMkLst>
            <pc:docMk/>
            <pc:sldMk cId="1836004542" sldId="264"/>
            <ac:spMk id="22" creationId="{93743803-4FBD-4EFE-B26B-11251F16E816}"/>
          </ac:spMkLst>
        </pc:spChg>
        <pc:spChg chg="add mod">
          <ac:chgData name="Foucault Avalle (Student at CentraleSupelec)" userId="4b7ebb40-de42-4b3d-acc0-9a00d00c0e16" providerId="ADAL" clId="{87FA532D-9C55-402B-ACBA-DEA908148768}" dt="2020-04-06T20:25:18.031" v="1688" actId="164"/>
          <ac:spMkLst>
            <pc:docMk/>
            <pc:sldMk cId="1836004542" sldId="264"/>
            <ac:spMk id="23" creationId="{6412F314-EFE9-41E0-8631-29BCDD30727C}"/>
          </ac:spMkLst>
        </pc:spChg>
        <pc:grpChg chg="add mod">
          <ac:chgData name="Foucault Avalle (Student at CentraleSupelec)" userId="4b7ebb40-de42-4b3d-acc0-9a00d00c0e16" providerId="ADAL" clId="{87FA532D-9C55-402B-ACBA-DEA908148768}" dt="2020-04-06T20:18:16.094" v="1514" actId="164"/>
          <ac:grpSpMkLst>
            <pc:docMk/>
            <pc:sldMk cId="1836004542" sldId="264"/>
            <ac:grpSpMk id="11" creationId="{3984E02E-05F7-4B64-9943-647F54B23F8F}"/>
          </ac:grpSpMkLst>
        </pc:grpChg>
        <pc:grpChg chg="add mod">
          <ac:chgData name="Foucault Avalle (Student at CentraleSupelec)" userId="4b7ebb40-de42-4b3d-acc0-9a00d00c0e16" providerId="ADAL" clId="{87FA532D-9C55-402B-ACBA-DEA908148768}" dt="2020-04-06T20:18:33.766" v="1520" actId="1076"/>
          <ac:grpSpMkLst>
            <pc:docMk/>
            <pc:sldMk cId="1836004542" sldId="264"/>
            <ac:grpSpMk id="12" creationId="{AEAEFF5E-C30E-408D-B3BB-25844752C397}"/>
          </ac:grpSpMkLst>
        </pc:grpChg>
        <pc:grpChg chg="add mod">
          <ac:chgData name="Foucault Avalle (Student at CentraleSupelec)" userId="4b7ebb40-de42-4b3d-acc0-9a00d00c0e16" providerId="ADAL" clId="{87FA532D-9C55-402B-ACBA-DEA908148768}" dt="2020-04-06T20:25:20.981" v="1689" actId="1076"/>
          <ac:grpSpMkLst>
            <pc:docMk/>
            <pc:sldMk cId="1836004542" sldId="264"/>
            <ac:grpSpMk id="24" creationId="{076E8914-674C-4A4F-AC3B-353B6E23402E}"/>
          </ac:grpSpMkLst>
        </pc:grpChg>
        <pc:picChg chg="add mod">
          <ac:chgData name="Foucault Avalle (Student at CentraleSupelec)" userId="4b7ebb40-de42-4b3d-acc0-9a00d00c0e16" providerId="ADAL" clId="{87FA532D-9C55-402B-ACBA-DEA908148768}" dt="2020-04-06T20:18:06.962" v="1512" actId="164"/>
          <ac:picMkLst>
            <pc:docMk/>
            <pc:sldMk cId="1836004542" sldId="264"/>
            <ac:picMk id="4" creationId="{E83E9355-CC2E-473D-BFCC-988028BD712C}"/>
          </ac:picMkLst>
        </pc:picChg>
        <pc:picChg chg="add mod">
          <ac:chgData name="Foucault Avalle (Student at CentraleSupelec)" userId="4b7ebb40-de42-4b3d-acc0-9a00d00c0e16" providerId="ADAL" clId="{87FA532D-9C55-402B-ACBA-DEA908148768}" dt="2020-04-06T20:18:06.962" v="1512" actId="164"/>
          <ac:picMkLst>
            <pc:docMk/>
            <pc:sldMk cId="1836004542" sldId="264"/>
            <ac:picMk id="5" creationId="{D930AE0B-88A9-4EE5-B0DB-39554F29DB62}"/>
          </ac:picMkLst>
        </pc:picChg>
        <pc:picChg chg="add mod">
          <ac:chgData name="Foucault Avalle (Student at CentraleSupelec)" userId="4b7ebb40-de42-4b3d-acc0-9a00d00c0e16" providerId="ADAL" clId="{87FA532D-9C55-402B-ACBA-DEA908148768}" dt="2020-04-06T20:18:06.962" v="1512" actId="164"/>
          <ac:picMkLst>
            <pc:docMk/>
            <pc:sldMk cId="1836004542" sldId="264"/>
            <ac:picMk id="6" creationId="{F574FF4C-1756-4180-92B9-9204B82B5DCF}"/>
          </ac:picMkLst>
        </pc:picChg>
        <pc:picChg chg="add mod">
          <ac:chgData name="Foucault Avalle (Student at CentraleSupelec)" userId="4b7ebb40-de42-4b3d-acc0-9a00d00c0e16" providerId="ADAL" clId="{87FA532D-9C55-402B-ACBA-DEA908148768}" dt="2020-04-06T20:25:18.031" v="1688" actId="164"/>
          <ac:picMkLst>
            <pc:docMk/>
            <pc:sldMk cId="1836004542" sldId="264"/>
            <ac:picMk id="10" creationId="{9877A8F2-A116-4C84-BC25-5F1CACB23CFD}"/>
          </ac:picMkLst>
        </pc:picChg>
        <pc:cxnChg chg="add mod">
          <ac:chgData name="Foucault Avalle (Student at CentraleSupelec)" userId="4b7ebb40-de42-4b3d-acc0-9a00d00c0e16" providerId="ADAL" clId="{87FA532D-9C55-402B-ACBA-DEA908148768}" dt="2020-04-06T20:18:16.094" v="1514" actId="164"/>
          <ac:cxnSpMkLst>
            <pc:docMk/>
            <pc:sldMk cId="1836004542" sldId="264"/>
            <ac:cxnSpMk id="8" creationId="{DCBB6286-7E8D-40E8-941C-874A744AB520}"/>
          </ac:cxnSpMkLst>
        </pc:cxnChg>
        <pc:cxnChg chg="add mod">
          <ac:chgData name="Foucault Avalle (Student at CentraleSupelec)" userId="4b7ebb40-de42-4b3d-acc0-9a00d00c0e16" providerId="ADAL" clId="{87FA532D-9C55-402B-ACBA-DEA908148768}" dt="2020-04-06T20:18:16.094" v="1514" actId="164"/>
          <ac:cxnSpMkLst>
            <pc:docMk/>
            <pc:sldMk cId="1836004542" sldId="264"/>
            <ac:cxnSpMk id="9" creationId="{E6E72024-4EEF-4E52-BA4F-7DBBE13CAF15}"/>
          </ac:cxnSpMkLst>
        </pc:cxnChg>
        <pc:cxnChg chg="add mod">
          <ac:chgData name="Foucault Avalle (Student at CentraleSupelec)" userId="4b7ebb40-de42-4b3d-acc0-9a00d00c0e16" providerId="ADAL" clId="{87FA532D-9C55-402B-ACBA-DEA908148768}" dt="2020-04-06T20:25:18.031" v="1688" actId="164"/>
          <ac:cxnSpMkLst>
            <pc:docMk/>
            <pc:sldMk cId="1836004542" sldId="264"/>
            <ac:cxnSpMk id="14" creationId="{19725097-003A-43E8-BB74-B3450CA95E01}"/>
          </ac:cxnSpMkLst>
        </pc:cxnChg>
        <pc:cxnChg chg="add mod">
          <ac:chgData name="Foucault Avalle (Student at CentraleSupelec)" userId="4b7ebb40-de42-4b3d-acc0-9a00d00c0e16" providerId="ADAL" clId="{87FA532D-9C55-402B-ACBA-DEA908148768}" dt="2020-04-06T20:25:18.031" v="1688" actId="164"/>
          <ac:cxnSpMkLst>
            <pc:docMk/>
            <pc:sldMk cId="1836004542" sldId="264"/>
            <ac:cxnSpMk id="15" creationId="{85DE219F-0B4E-454C-A8B2-7F7106F2B3A5}"/>
          </ac:cxnSpMkLst>
        </pc:cxnChg>
        <pc:cxnChg chg="add mod">
          <ac:chgData name="Foucault Avalle (Student at CentraleSupelec)" userId="4b7ebb40-de42-4b3d-acc0-9a00d00c0e16" providerId="ADAL" clId="{87FA532D-9C55-402B-ACBA-DEA908148768}" dt="2020-04-06T20:25:18.031" v="1688" actId="164"/>
          <ac:cxnSpMkLst>
            <pc:docMk/>
            <pc:sldMk cId="1836004542" sldId="264"/>
            <ac:cxnSpMk id="20" creationId="{F5A23E51-41E6-41E8-8C87-9BF25C20A98F}"/>
          </ac:cxnSpMkLst>
        </pc:cxnChg>
        <pc:cxnChg chg="add mod">
          <ac:chgData name="Foucault Avalle (Student at CentraleSupelec)" userId="4b7ebb40-de42-4b3d-acc0-9a00d00c0e16" providerId="ADAL" clId="{87FA532D-9C55-402B-ACBA-DEA908148768}" dt="2020-04-06T20:25:18.031" v="1688" actId="164"/>
          <ac:cxnSpMkLst>
            <pc:docMk/>
            <pc:sldMk cId="1836004542" sldId="264"/>
            <ac:cxnSpMk id="21" creationId="{37C9AA51-13BC-4F32-95D9-98FA0D84CD35}"/>
          </ac:cxnSpMkLst>
        </pc:cxnChg>
      </pc:sldChg>
      <pc:sldChg chg="modSp add">
        <pc:chgData name="Foucault Avalle (Student at CentraleSupelec)" userId="4b7ebb40-de42-4b3d-acc0-9a00d00c0e16" providerId="ADAL" clId="{87FA532D-9C55-402B-ACBA-DEA908148768}" dt="2020-04-06T19:57:28.874" v="672" actId="20577"/>
        <pc:sldMkLst>
          <pc:docMk/>
          <pc:sldMk cId="4069080486" sldId="265"/>
        </pc:sldMkLst>
        <pc:spChg chg="mod">
          <ac:chgData name="Foucault Avalle (Student at CentraleSupelec)" userId="4b7ebb40-de42-4b3d-acc0-9a00d00c0e16" providerId="ADAL" clId="{87FA532D-9C55-402B-ACBA-DEA908148768}" dt="2020-04-06T19:57:28.874" v="672" actId="20577"/>
          <ac:spMkLst>
            <pc:docMk/>
            <pc:sldMk cId="4069080486" sldId="265"/>
            <ac:spMk id="2" creationId="{80CD6DF4-A842-4CBA-8C42-93EF819507D4}"/>
          </ac:spMkLst>
        </pc:spChg>
      </pc:sldChg>
      <pc:sldChg chg="modSp add del">
        <pc:chgData name="Foucault Avalle (Student at CentraleSupelec)" userId="4b7ebb40-de42-4b3d-acc0-9a00d00c0e16" providerId="ADAL" clId="{87FA532D-9C55-402B-ACBA-DEA908148768}" dt="2020-04-06T19:57:30.795" v="673" actId="2696"/>
        <pc:sldMkLst>
          <pc:docMk/>
          <pc:sldMk cId="877887747" sldId="266"/>
        </pc:sldMkLst>
        <pc:spChg chg="mod">
          <ac:chgData name="Foucault Avalle (Student at CentraleSupelec)" userId="4b7ebb40-de42-4b3d-acc0-9a00d00c0e16" providerId="ADAL" clId="{87FA532D-9C55-402B-ACBA-DEA908148768}" dt="2020-04-06T19:56:55.434" v="608" actId="20577"/>
          <ac:spMkLst>
            <pc:docMk/>
            <pc:sldMk cId="877887747" sldId="266"/>
            <ac:spMk id="2" creationId="{784E2BDB-BD5E-484B-932E-070EBC4D3931}"/>
          </ac:spMkLst>
        </pc:spChg>
      </pc:sldChg>
      <pc:sldChg chg="modSp add">
        <pc:chgData name="Foucault Avalle (Student at CentraleSupelec)" userId="4b7ebb40-de42-4b3d-acc0-9a00d00c0e16" providerId="ADAL" clId="{87FA532D-9C55-402B-ACBA-DEA908148768}" dt="2020-04-06T19:57:14.459" v="656" actId="20577"/>
        <pc:sldMkLst>
          <pc:docMk/>
          <pc:sldMk cId="2074923093" sldId="267"/>
        </pc:sldMkLst>
        <pc:spChg chg="mod">
          <ac:chgData name="Foucault Avalle (Student at CentraleSupelec)" userId="4b7ebb40-de42-4b3d-acc0-9a00d00c0e16" providerId="ADAL" clId="{87FA532D-9C55-402B-ACBA-DEA908148768}" dt="2020-04-06T19:57:14.459" v="656" actId="20577"/>
          <ac:spMkLst>
            <pc:docMk/>
            <pc:sldMk cId="2074923093" sldId="267"/>
            <ac:spMk id="2" creationId="{87C8882C-3DA5-4700-8C34-9542B044CB30}"/>
          </ac:spMkLst>
        </pc:spChg>
      </pc:sldChg>
      <pc:sldChg chg="addSp delSp modSp add ord">
        <pc:chgData name="Foucault Avalle (Student at CentraleSupelec)" userId="4b7ebb40-de42-4b3d-acc0-9a00d00c0e16" providerId="ADAL" clId="{87FA532D-9C55-402B-ACBA-DEA908148768}" dt="2020-04-07T06:41:11.544" v="2399" actId="1076"/>
        <pc:sldMkLst>
          <pc:docMk/>
          <pc:sldMk cId="1007012122" sldId="268"/>
        </pc:sldMkLst>
        <pc:spChg chg="mod">
          <ac:chgData name="Foucault Avalle (Student at CentraleSupelec)" userId="4b7ebb40-de42-4b3d-acc0-9a00d00c0e16" providerId="ADAL" clId="{87FA532D-9C55-402B-ACBA-DEA908148768}" dt="2020-04-06T20:53:32.703" v="1748" actId="20577"/>
          <ac:spMkLst>
            <pc:docMk/>
            <pc:sldMk cId="1007012122" sldId="268"/>
            <ac:spMk id="2" creationId="{DD5A37B6-4D5F-4329-A21E-ADF4276D4F93}"/>
          </ac:spMkLst>
        </pc:spChg>
        <pc:spChg chg="del mod">
          <ac:chgData name="Foucault Avalle (Student at CentraleSupelec)" userId="4b7ebb40-de42-4b3d-acc0-9a00d00c0e16" providerId="ADAL" clId="{87FA532D-9C55-402B-ACBA-DEA908148768}" dt="2020-04-06T21:18:54.069" v="1827" actId="478"/>
          <ac:spMkLst>
            <pc:docMk/>
            <pc:sldMk cId="1007012122" sldId="268"/>
            <ac:spMk id="3" creationId="{5B79524E-BA15-4CC0-A6C1-21208B82EA83}"/>
          </ac:spMkLst>
        </pc:spChg>
        <pc:spChg chg="add del mod">
          <ac:chgData name="Foucault Avalle (Student at CentraleSupelec)" userId="4b7ebb40-de42-4b3d-acc0-9a00d00c0e16" providerId="ADAL" clId="{87FA532D-9C55-402B-ACBA-DEA908148768}" dt="2020-04-06T21:18:56.061" v="1828"/>
          <ac:spMkLst>
            <pc:docMk/>
            <pc:sldMk cId="1007012122" sldId="268"/>
            <ac:spMk id="5" creationId="{527155A3-5503-4B3C-A8AF-C8DBA6E542E9}"/>
          </ac:spMkLst>
        </pc:spChg>
        <pc:picChg chg="add mod">
          <ac:chgData name="Foucault Avalle (Student at CentraleSupelec)" userId="4b7ebb40-de42-4b3d-acc0-9a00d00c0e16" providerId="ADAL" clId="{87FA532D-9C55-402B-ACBA-DEA908148768}" dt="2020-04-06T21:19:27.431" v="1833" actId="1076"/>
          <ac:picMkLst>
            <pc:docMk/>
            <pc:sldMk cId="1007012122" sldId="268"/>
            <ac:picMk id="7" creationId="{8986A219-53EE-4A79-A841-F993BBF66747}"/>
          </ac:picMkLst>
        </pc:picChg>
        <pc:picChg chg="del mod">
          <ac:chgData name="Foucault Avalle (Student at CentraleSupelec)" userId="4b7ebb40-de42-4b3d-acc0-9a00d00c0e16" providerId="ADAL" clId="{87FA532D-9C55-402B-ACBA-DEA908148768}" dt="2020-04-07T06:26:32.197" v="2311"/>
          <ac:picMkLst>
            <pc:docMk/>
            <pc:sldMk cId="1007012122" sldId="268"/>
            <ac:picMk id="9" creationId="{796CDD5E-185C-439F-B3A1-20ADF5787200}"/>
          </ac:picMkLst>
        </pc:picChg>
        <pc:picChg chg="add mod">
          <ac:chgData name="Foucault Avalle (Student at CentraleSupelec)" userId="4b7ebb40-de42-4b3d-acc0-9a00d00c0e16" providerId="ADAL" clId="{87FA532D-9C55-402B-ACBA-DEA908148768}" dt="2020-04-07T06:26:38.532" v="2312" actId="1076"/>
          <ac:picMkLst>
            <pc:docMk/>
            <pc:sldMk cId="1007012122" sldId="268"/>
            <ac:picMk id="10" creationId="{F3B91D04-7BC1-40A6-9834-620B4A0CE83C}"/>
          </ac:picMkLst>
        </pc:picChg>
        <pc:picChg chg="add mod">
          <ac:chgData name="Foucault Avalle (Student at CentraleSupelec)" userId="4b7ebb40-de42-4b3d-acc0-9a00d00c0e16" providerId="ADAL" clId="{87FA532D-9C55-402B-ACBA-DEA908148768}" dt="2020-04-07T06:41:11.544" v="2399" actId="1076"/>
          <ac:picMkLst>
            <pc:docMk/>
            <pc:sldMk cId="1007012122" sldId="268"/>
            <ac:picMk id="11" creationId="{EC354098-5A9E-4AB3-8AE6-75759FD4F31D}"/>
          </ac:picMkLst>
        </pc:picChg>
      </pc:sldChg>
      <pc:sldChg chg="modSp add">
        <pc:chgData name="Foucault Avalle (Student at CentraleSupelec)" userId="4b7ebb40-de42-4b3d-acc0-9a00d00c0e16" providerId="ADAL" clId="{87FA532D-9C55-402B-ACBA-DEA908148768}" dt="2020-04-06T19:43:38.431" v="588" actId="6549"/>
        <pc:sldMkLst>
          <pc:docMk/>
          <pc:sldMk cId="590359430" sldId="269"/>
        </pc:sldMkLst>
        <pc:spChg chg="mod">
          <ac:chgData name="Foucault Avalle (Student at CentraleSupelec)" userId="4b7ebb40-de42-4b3d-acc0-9a00d00c0e16" providerId="ADAL" clId="{87FA532D-9C55-402B-ACBA-DEA908148768}" dt="2020-04-06T19:43:38.431" v="588" actId="6549"/>
          <ac:spMkLst>
            <pc:docMk/>
            <pc:sldMk cId="590359430" sldId="269"/>
            <ac:spMk id="2" creationId="{C988B786-BBC4-4D2E-B47E-1ACC63BAFE4B}"/>
          </ac:spMkLst>
        </pc:spChg>
      </pc:sldChg>
      <pc:sldChg chg="modSp add">
        <pc:chgData name="Foucault Avalle (Student at CentraleSupelec)" userId="4b7ebb40-de42-4b3d-acc0-9a00d00c0e16" providerId="ADAL" clId="{87FA532D-9C55-402B-ACBA-DEA908148768}" dt="2020-04-06T19:39:08.188" v="411" actId="20577"/>
        <pc:sldMkLst>
          <pc:docMk/>
          <pc:sldMk cId="3595341641" sldId="270"/>
        </pc:sldMkLst>
        <pc:spChg chg="mod">
          <ac:chgData name="Foucault Avalle (Student at CentraleSupelec)" userId="4b7ebb40-de42-4b3d-acc0-9a00d00c0e16" providerId="ADAL" clId="{87FA532D-9C55-402B-ACBA-DEA908148768}" dt="2020-04-06T19:39:08.188" v="411" actId="20577"/>
          <ac:spMkLst>
            <pc:docMk/>
            <pc:sldMk cId="3595341641" sldId="270"/>
            <ac:spMk id="2" creationId="{6557B55C-8004-4861-825E-B78DC1E7663B}"/>
          </ac:spMkLst>
        </pc:spChg>
      </pc:sldChg>
      <pc:sldChg chg="modSp add">
        <pc:chgData name="Foucault Avalle (Student at CentraleSupelec)" userId="4b7ebb40-de42-4b3d-acc0-9a00d00c0e16" providerId="ADAL" clId="{87FA532D-9C55-402B-ACBA-DEA908148768}" dt="2020-04-06T19:57:36.725" v="676" actId="20577"/>
        <pc:sldMkLst>
          <pc:docMk/>
          <pc:sldMk cId="3285464426" sldId="271"/>
        </pc:sldMkLst>
        <pc:spChg chg="mod">
          <ac:chgData name="Foucault Avalle (Student at CentraleSupelec)" userId="4b7ebb40-de42-4b3d-acc0-9a00d00c0e16" providerId="ADAL" clId="{87FA532D-9C55-402B-ACBA-DEA908148768}" dt="2020-04-06T19:57:36.725" v="676" actId="20577"/>
          <ac:spMkLst>
            <pc:docMk/>
            <pc:sldMk cId="3285464426" sldId="271"/>
            <ac:spMk id="2" creationId="{87C8882C-3DA5-4700-8C34-9542B044CB30}"/>
          </ac:spMkLst>
        </pc:spChg>
      </pc:sldChg>
      <pc:sldChg chg="modSp add">
        <pc:chgData name="Foucault Avalle (Student at CentraleSupelec)" userId="4b7ebb40-de42-4b3d-acc0-9a00d00c0e16" providerId="ADAL" clId="{87FA532D-9C55-402B-ACBA-DEA908148768}" dt="2020-04-06T20:53:44.867" v="1770" actId="20577"/>
        <pc:sldMkLst>
          <pc:docMk/>
          <pc:sldMk cId="527975325" sldId="274"/>
        </pc:sldMkLst>
        <pc:spChg chg="mod">
          <ac:chgData name="Foucault Avalle (Student at CentraleSupelec)" userId="4b7ebb40-de42-4b3d-acc0-9a00d00c0e16" providerId="ADAL" clId="{87FA532D-9C55-402B-ACBA-DEA908148768}" dt="2020-04-06T20:53:44.867" v="1770" actId="20577"/>
          <ac:spMkLst>
            <pc:docMk/>
            <pc:sldMk cId="527975325" sldId="274"/>
            <ac:spMk id="2" creationId="{94A57885-0108-41EF-B8B6-0F7805473D12}"/>
          </ac:spMkLst>
        </pc:spChg>
      </pc:sldChg>
      <pc:sldChg chg="addSp delSp modSp del ord">
        <pc:chgData name="Foucault Avalle (Student at CentraleSupelec)" userId="4b7ebb40-de42-4b3d-acc0-9a00d00c0e16" providerId="ADAL" clId="{87FA532D-9C55-402B-ACBA-DEA908148768}" dt="2020-04-07T06:24:13.321" v="2309" actId="2696"/>
        <pc:sldMkLst>
          <pc:docMk/>
          <pc:sldMk cId="2158569144" sldId="277"/>
        </pc:sldMkLst>
        <pc:spChg chg="mod">
          <ac:chgData name="Foucault Avalle (Student at CentraleSupelec)" userId="4b7ebb40-de42-4b3d-acc0-9a00d00c0e16" providerId="ADAL" clId="{87FA532D-9C55-402B-ACBA-DEA908148768}" dt="2020-04-06T21:43:05.781" v="2249" actId="14100"/>
          <ac:spMkLst>
            <pc:docMk/>
            <pc:sldMk cId="2158569144" sldId="277"/>
            <ac:spMk id="2" creationId="{DD5A37B6-4D5F-4329-A21E-ADF4276D4F93}"/>
          </ac:spMkLst>
        </pc:spChg>
        <pc:spChg chg="add mod">
          <ac:chgData name="Foucault Avalle (Student at CentraleSupelec)" userId="4b7ebb40-de42-4b3d-acc0-9a00d00c0e16" providerId="ADAL" clId="{87FA532D-9C55-402B-ACBA-DEA908148768}" dt="2020-04-06T22:04:26.611" v="2255"/>
          <ac:spMkLst>
            <pc:docMk/>
            <pc:sldMk cId="2158569144" sldId="277"/>
            <ac:spMk id="3" creationId="{3FC9ACA1-5E90-4355-80A0-410F759244C3}"/>
          </ac:spMkLst>
        </pc:spChg>
        <pc:picChg chg="add del mod">
          <ac:chgData name="Foucault Avalle (Student at CentraleSupelec)" userId="4b7ebb40-de42-4b3d-acc0-9a00d00c0e16" providerId="ADAL" clId="{87FA532D-9C55-402B-ACBA-DEA908148768}" dt="2020-04-06T22:10:09.747" v="2266" actId="478"/>
          <ac:picMkLst>
            <pc:docMk/>
            <pc:sldMk cId="2158569144" sldId="277"/>
            <ac:picMk id="4" creationId="{F8AED827-F60B-4E5D-9E79-AE7F56C1BD3C}"/>
          </ac:picMkLst>
        </pc:picChg>
        <pc:picChg chg="del">
          <ac:chgData name="Foucault Avalle (Student at CentraleSupelec)" userId="4b7ebb40-de42-4b3d-acc0-9a00d00c0e16" providerId="ADAL" clId="{87FA532D-9C55-402B-ACBA-DEA908148768}" dt="2020-04-06T22:04:26.611" v="2255"/>
          <ac:picMkLst>
            <pc:docMk/>
            <pc:sldMk cId="2158569144" sldId="277"/>
            <ac:picMk id="7" creationId="{8986A219-53EE-4A79-A841-F993BBF66747}"/>
          </ac:picMkLst>
        </pc:picChg>
      </pc:sldChg>
      <pc:sldChg chg="addSp delSp modSp ord">
        <pc:chgData name="Foucault Avalle (Student at CentraleSupelec)" userId="4b7ebb40-de42-4b3d-acc0-9a00d00c0e16" providerId="ADAL" clId="{87FA532D-9C55-402B-ACBA-DEA908148768}" dt="2020-04-07T06:41:01.411" v="2398" actId="1076"/>
        <pc:sldMkLst>
          <pc:docMk/>
          <pc:sldMk cId="3207339107" sldId="278"/>
        </pc:sldMkLst>
        <pc:spChg chg="add del mod">
          <ac:chgData name="Foucault Avalle (Student at CentraleSupelec)" userId="4b7ebb40-de42-4b3d-acc0-9a00d00c0e16" providerId="ADAL" clId="{87FA532D-9C55-402B-ACBA-DEA908148768}" dt="2020-04-07T06:26:44.858" v="2313" actId="478"/>
          <ac:spMkLst>
            <pc:docMk/>
            <pc:sldMk cId="3207339107" sldId="278"/>
            <ac:spMk id="7" creationId="{CE06A71A-EABD-4581-A897-F2D1881BE2AF}"/>
          </ac:spMkLst>
        </pc:spChg>
        <pc:spChg chg="add mod">
          <ac:chgData name="Foucault Avalle (Student at CentraleSupelec)" userId="4b7ebb40-de42-4b3d-acc0-9a00d00c0e16" providerId="ADAL" clId="{87FA532D-9C55-402B-ACBA-DEA908148768}" dt="2020-04-07T06:30:02.842" v="2336" actId="14100"/>
          <ac:spMkLst>
            <pc:docMk/>
            <pc:sldMk cId="3207339107" sldId="278"/>
            <ac:spMk id="10" creationId="{987D9AB6-A3AC-4524-A489-1451C3830493}"/>
          </ac:spMkLst>
        </pc:spChg>
        <pc:picChg chg="add del">
          <ac:chgData name="Foucault Avalle (Student at CentraleSupelec)" userId="4b7ebb40-de42-4b3d-acc0-9a00d00c0e16" providerId="ADAL" clId="{87FA532D-9C55-402B-ACBA-DEA908148768}" dt="2020-04-06T23:08:17.251" v="2280" actId="478"/>
          <ac:picMkLst>
            <pc:docMk/>
            <pc:sldMk cId="3207339107" sldId="278"/>
            <ac:picMk id="3" creationId="{C73D9955-37E7-4CDC-B5E4-D0B2FD084C49}"/>
          </ac:picMkLst>
        </pc:picChg>
        <pc:picChg chg="add mod">
          <ac:chgData name="Foucault Avalle (Student at CentraleSupelec)" userId="4b7ebb40-de42-4b3d-acc0-9a00d00c0e16" providerId="ADAL" clId="{87FA532D-9C55-402B-ACBA-DEA908148768}" dt="2020-04-06T23:11:12.582" v="2300" actId="1076"/>
          <ac:picMkLst>
            <pc:docMk/>
            <pc:sldMk cId="3207339107" sldId="278"/>
            <ac:picMk id="5" creationId="{84F1C886-8ADE-4448-B9F2-898F7137611F}"/>
          </ac:picMkLst>
        </pc:picChg>
        <pc:picChg chg="del mod">
          <ac:chgData name="Foucault Avalle (Student at CentraleSupelec)" userId="4b7ebb40-de42-4b3d-acc0-9a00d00c0e16" providerId="ADAL" clId="{87FA532D-9C55-402B-ACBA-DEA908148768}" dt="2020-04-07T06:26:11.694" v="2310"/>
          <ac:picMkLst>
            <pc:docMk/>
            <pc:sldMk cId="3207339107" sldId="278"/>
            <ac:picMk id="6" creationId="{5BB41872-B437-4102-8705-4A0B5BD70CBF}"/>
          </ac:picMkLst>
        </pc:picChg>
        <pc:picChg chg="add mod">
          <ac:chgData name="Foucault Avalle (Student at CentraleSupelec)" userId="4b7ebb40-de42-4b3d-acc0-9a00d00c0e16" providerId="ADAL" clId="{87FA532D-9C55-402B-ACBA-DEA908148768}" dt="2020-04-07T06:41:01.411" v="2398" actId="1076"/>
          <ac:picMkLst>
            <pc:docMk/>
            <pc:sldMk cId="3207339107" sldId="278"/>
            <ac:picMk id="8" creationId="{5AEB8E5A-E7F7-4D80-8BF6-8271B8D87F72}"/>
          </ac:picMkLst>
        </pc:picChg>
      </pc:sldChg>
      <pc:sldChg chg="addSp modSp add">
        <pc:chgData name="Foucault Avalle (Student at CentraleSupelec)" userId="4b7ebb40-de42-4b3d-acc0-9a00d00c0e16" providerId="ADAL" clId="{87FA532D-9C55-402B-ACBA-DEA908148768}" dt="2020-04-07T06:41:21.284" v="2400" actId="14100"/>
        <pc:sldMkLst>
          <pc:docMk/>
          <pc:sldMk cId="1047876524" sldId="285"/>
        </pc:sldMkLst>
        <pc:spChg chg="mod">
          <ac:chgData name="Foucault Avalle (Student at CentraleSupelec)" userId="4b7ebb40-de42-4b3d-acc0-9a00d00c0e16" providerId="ADAL" clId="{87FA532D-9C55-402B-ACBA-DEA908148768}" dt="2020-04-07T06:32:13.661" v="2387" actId="20577"/>
          <ac:spMkLst>
            <pc:docMk/>
            <pc:sldMk cId="1047876524" sldId="285"/>
            <ac:spMk id="2" creationId="{3BD73E1E-89E0-4F6A-A9D4-1FA7D9551455}"/>
          </ac:spMkLst>
        </pc:spChg>
        <pc:picChg chg="add mod">
          <ac:chgData name="Foucault Avalle (Student at CentraleSupelec)" userId="4b7ebb40-de42-4b3d-acc0-9a00d00c0e16" providerId="ADAL" clId="{87FA532D-9C55-402B-ACBA-DEA908148768}" dt="2020-04-07T06:41:21.284" v="2400" actId="14100"/>
          <ac:picMkLst>
            <pc:docMk/>
            <pc:sldMk cId="1047876524" sldId="285"/>
            <ac:picMk id="4" creationId="{E134FFBD-B7C1-478F-AB6A-B436BB9D5685}"/>
          </ac:picMkLst>
        </pc:picChg>
        <pc:picChg chg="add mod">
          <ac:chgData name="Foucault Avalle (Student at CentraleSupelec)" userId="4b7ebb40-de42-4b3d-acc0-9a00d00c0e16" providerId="ADAL" clId="{87FA532D-9C55-402B-ACBA-DEA908148768}" dt="2020-04-07T06:31:51.089" v="2343" actId="1076"/>
          <ac:picMkLst>
            <pc:docMk/>
            <pc:sldMk cId="1047876524" sldId="285"/>
            <ac:picMk id="5" creationId="{8B136471-EA7D-474A-A28E-AAC621528EAF}"/>
          </ac:picMkLst>
        </pc:picChg>
      </pc:sldChg>
    </pc:docChg>
  </pc:docChgLst>
  <pc:docChgLst>
    <pc:chgData name="Yassine Soussi (Student at CentraleSupelec)" userId="55ce632a-c533-44e4-bb13-ce40ad504bf6" providerId="ADAL" clId="{74522403-5F24-4508-A6AE-C0C7478C22FF}"/>
    <pc:docChg chg="undo custSel mod addSld delSld modSld sldOrd">
      <pc:chgData name="Yassine Soussi (Student at CentraleSupelec)" userId="55ce632a-c533-44e4-bb13-ce40ad504bf6" providerId="ADAL" clId="{74522403-5F24-4508-A6AE-C0C7478C22FF}" dt="2020-04-07T06:54:24.184" v="1276" actId="20577"/>
      <pc:docMkLst>
        <pc:docMk/>
      </pc:docMkLst>
      <pc:sldChg chg="addSp modSp mod setBg">
        <pc:chgData name="Yassine Soussi (Student at CentraleSupelec)" userId="55ce632a-c533-44e4-bb13-ce40ad504bf6" providerId="ADAL" clId="{74522403-5F24-4508-A6AE-C0C7478C22FF}" dt="2020-04-06T19:02:47.293" v="74" actId="14100"/>
        <pc:sldMkLst>
          <pc:docMk/>
          <pc:sldMk cId="3784089036" sldId="256"/>
        </pc:sldMkLst>
        <pc:spChg chg="mod">
          <ac:chgData name="Yassine Soussi (Student at CentraleSupelec)" userId="55ce632a-c533-44e4-bb13-ce40ad504bf6" providerId="ADAL" clId="{74522403-5F24-4508-A6AE-C0C7478C22FF}" dt="2020-04-06T19:02:39.625" v="72" actId="26606"/>
          <ac:spMkLst>
            <pc:docMk/>
            <pc:sldMk cId="3784089036" sldId="256"/>
            <ac:spMk id="2" creationId="{00000000-0000-0000-0000-000000000000}"/>
          </ac:spMkLst>
        </pc:spChg>
        <pc:spChg chg="mod">
          <ac:chgData name="Yassine Soussi (Student at CentraleSupelec)" userId="55ce632a-c533-44e4-bb13-ce40ad504bf6" providerId="ADAL" clId="{74522403-5F24-4508-A6AE-C0C7478C22FF}" dt="2020-04-06T19:02:39.625" v="72" actId="26606"/>
          <ac:spMkLst>
            <pc:docMk/>
            <pc:sldMk cId="3784089036" sldId="256"/>
            <ac:spMk id="3" creationId="{00000000-0000-0000-0000-000000000000}"/>
          </ac:spMkLst>
        </pc:spChg>
        <pc:spChg chg="add">
          <ac:chgData name="Yassine Soussi (Student at CentraleSupelec)" userId="55ce632a-c533-44e4-bb13-ce40ad504bf6" providerId="ADAL" clId="{74522403-5F24-4508-A6AE-C0C7478C22FF}" dt="2020-04-06T19:02:39.625" v="72" actId="26606"/>
          <ac:spMkLst>
            <pc:docMk/>
            <pc:sldMk cId="3784089036" sldId="256"/>
            <ac:spMk id="10" creationId="{A2AEA782-0EA4-42E9-871D-7401D6A09739}"/>
          </ac:spMkLst>
        </pc:spChg>
        <pc:spChg chg="add">
          <ac:chgData name="Yassine Soussi (Student at CentraleSupelec)" userId="55ce632a-c533-44e4-bb13-ce40ad504bf6" providerId="ADAL" clId="{74522403-5F24-4508-A6AE-C0C7478C22FF}" dt="2020-04-06T19:02:39.625" v="72" actId="26606"/>
          <ac:spMkLst>
            <pc:docMk/>
            <pc:sldMk cId="3784089036" sldId="256"/>
            <ac:spMk id="12" creationId="{B0992639-1CDA-4FE6-BB95-E13221490740}"/>
          </ac:spMkLst>
        </pc:spChg>
        <pc:picChg chg="add mod ord">
          <ac:chgData name="Yassine Soussi (Student at CentraleSupelec)" userId="55ce632a-c533-44e4-bb13-ce40ad504bf6" providerId="ADAL" clId="{74522403-5F24-4508-A6AE-C0C7478C22FF}" dt="2020-04-06T19:02:47.293" v="74" actId="14100"/>
          <ac:picMkLst>
            <pc:docMk/>
            <pc:sldMk cId="3784089036" sldId="256"/>
            <ac:picMk id="4" creationId="{B94A365A-DB11-4793-A595-B62A48DF88EB}"/>
          </ac:picMkLst>
        </pc:picChg>
        <pc:picChg chg="add mod">
          <ac:chgData name="Yassine Soussi (Student at CentraleSupelec)" userId="55ce632a-c533-44e4-bb13-ce40ad504bf6" providerId="ADAL" clId="{74522403-5F24-4508-A6AE-C0C7478C22FF}" dt="2020-04-06T19:02:39.625" v="72" actId="26606"/>
          <ac:picMkLst>
            <pc:docMk/>
            <pc:sldMk cId="3784089036" sldId="256"/>
            <ac:picMk id="5" creationId="{9C1BEC33-D4BB-4774-BBBB-DD8E84059946}"/>
          </ac:picMkLst>
        </pc:picChg>
      </pc:sldChg>
      <pc:sldChg chg="modSp">
        <pc:chgData name="Yassine Soussi (Student at CentraleSupelec)" userId="55ce632a-c533-44e4-bb13-ce40ad504bf6" providerId="ADAL" clId="{74522403-5F24-4508-A6AE-C0C7478C22FF}" dt="2020-04-06T19:03:00.041" v="86" actId="20577"/>
        <pc:sldMkLst>
          <pc:docMk/>
          <pc:sldMk cId="3757188246" sldId="257"/>
        </pc:sldMkLst>
        <pc:spChg chg="mod">
          <ac:chgData name="Yassine Soussi (Student at CentraleSupelec)" userId="55ce632a-c533-44e4-bb13-ce40ad504bf6" providerId="ADAL" clId="{74522403-5F24-4508-A6AE-C0C7478C22FF}" dt="2020-04-06T19:03:00.041" v="86" actId="20577"/>
          <ac:spMkLst>
            <pc:docMk/>
            <pc:sldMk cId="3757188246" sldId="257"/>
            <ac:spMk id="2" creationId="{EED5D81B-CE16-481B-BCA3-A0B8475A5122}"/>
          </ac:spMkLst>
        </pc:spChg>
      </pc:sldChg>
      <pc:sldChg chg="addSp delSp modSp add">
        <pc:chgData name="Yassine Soussi (Student at CentraleSupelec)" userId="55ce632a-c533-44e4-bb13-ce40ad504bf6" providerId="ADAL" clId="{74522403-5F24-4508-A6AE-C0C7478C22FF}" dt="2020-04-06T19:59:51.632" v="131" actId="478"/>
        <pc:sldMkLst>
          <pc:docMk/>
          <pc:sldMk cId="122737956" sldId="258"/>
        </pc:sldMkLst>
        <pc:spChg chg="mod">
          <ac:chgData name="Yassine Soussi (Student at CentraleSupelec)" userId="55ce632a-c533-44e4-bb13-ce40ad504bf6" providerId="ADAL" clId="{74522403-5F24-4508-A6AE-C0C7478C22FF}" dt="2020-04-06T19:03:10.293" v="106" actId="20577"/>
          <ac:spMkLst>
            <pc:docMk/>
            <pc:sldMk cId="122737956" sldId="258"/>
            <ac:spMk id="2" creationId="{7363CA7B-A3C2-48E7-87C6-8EAF2AD5F8BE}"/>
          </ac:spMkLst>
        </pc:spChg>
        <pc:spChg chg="mod">
          <ac:chgData name="Yassine Soussi (Student at CentraleSupelec)" userId="55ce632a-c533-44e4-bb13-ce40ad504bf6" providerId="ADAL" clId="{74522403-5F24-4508-A6AE-C0C7478C22FF}" dt="2020-04-06T19:03:21.409" v="126" actId="20577"/>
          <ac:spMkLst>
            <pc:docMk/>
            <pc:sldMk cId="122737956" sldId="258"/>
            <ac:spMk id="3" creationId="{7EE4154A-B9EF-4AE8-9B50-AD1BA5B88DB9}"/>
          </ac:spMkLst>
        </pc:spChg>
        <pc:graphicFrameChg chg="add del mod modGraphic">
          <ac:chgData name="Yassine Soussi (Student at CentraleSupelec)" userId="55ce632a-c533-44e4-bb13-ce40ad504bf6" providerId="ADAL" clId="{74522403-5F24-4508-A6AE-C0C7478C22FF}" dt="2020-04-06T19:59:51.632" v="131" actId="478"/>
          <ac:graphicFrameMkLst>
            <pc:docMk/>
            <pc:sldMk cId="122737956" sldId="258"/>
            <ac:graphicFrameMk id="6" creationId="{977DDD08-DA34-47DF-810C-3379041E0D7B}"/>
          </ac:graphicFrameMkLst>
        </pc:graphicFrameChg>
      </pc:sldChg>
      <pc:sldChg chg="add">
        <pc:chgData name="Yassine Soussi (Student at CentraleSupelec)" userId="55ce632a-c533-44e4-bb13-ce40ad504bf6" providerId="ADAL" clId="{74522403-5F24-4508-A6AE-C0C7478C22FF}" dt="2020-04-06T19:05:25.527" v="127"/>
        <pc:sldMkLst>
          <pc:docMk/>
          <pc:sldMk cId="2015812415" sldId="259"/>
        </pc:sldMkLst>
      </pc:sldChg>
      <pc:sldChg chg="modSp">
        <pc:chgData name="Yassine Soussi (Student at CentraleSupelec)" userId="55ce632a-c533-44e4-bb13-ce40ad504bf6" providerId="ADAL" clId="{74522403-5F24-4508-A6AE-C0C7478C22FF}" dt="2020-04-06T21:31:40.776" v="1147" actId="20577"/>
        <pc:sldMkLst>
          <pc:docMk/>
          <pc:sldMk cId="2424124438" sldId="260"/>
        </pc:sldMkLst>
        <pc:spChg chg="mod">
          <ac:chgData name="Yassine Soussi (Student at CentraleSupelec)" userId="55ce632a-c533-44e4-bb13-ce40ad504bf6" providerId="ADAL" clId="{74522403-5F24-4508-A6AE-C0C7478C22FF}" dt="2020-04-06T21:31:40.776" v="1147" actId="20577"/>
          <ac:spMkLst>
            <pc:docMk/>
            <pc:sldMk cId="2424124438" sldId="260"/>
            <ac:spMk id="3" creationId="{623A1732-C220-456E-8ECC-A3743257844C}"/>
          </ac:spMkLst>
        </pc:spChg>
      </pc:sldChg>
      <pc:sldChg chg="del">
        <pc:chgData name="Yassine Soussi (Student at CentraleSupelec)" userId="55ce632a-c533-44e4-bb13-ce40ad504bf6" providerId="ADAL" clId="{74522403-5F24-4508-A6AE-C0C7478C22FF}" dt="2020-04-06T20:10:43.542" v="134" actId="2696"/>
        <pc:sldMkLst>
          <pc:docMk/>
          <pc:sldMk cId="2074923093" sldId="267"/>
        </pc:sldMkLst>
      </pc:sldChg>
      <pc:sldChg chg="ord">
        <pc:chgData name="Yassine Soussi (Student at CentraleSupelec)" userId="55ce632a-c533-44e4-bb13-ce40ad504bf6" providerId="ADAL" clId="{74522403-5F24-4508-A6AE-C0C7478C22FF}" dt="2020-04-06T20:01:17.024" v="132"/>
        <pc:sldMkLst>
          <pc:docMk/>
          <pc:sldMk cId="1007012122" sldId="268"/>
        </pc:sldMkLst>
      </pc:sldChg>
      <pc:sldChg chg="addSp delSp modSp">
        <pc:chgData name="Yassine Soussi (Student at CentraleSupelec)" userId="55ce632a-c533-44e4-bb13-ce40ad504bf6" providerId="ADAL" clId="{74522403-5F24-4508-A6AE-C0C7478C22FF}" dt="2020-04-06T22:23:40.302" v="1236" actId="20577"/>
        <pc:sldMkLst>
          <pc:docMk/>
          <pc:sldMk cId="590359430" sldId="269"/>
        </pc:sldMkLst>
        <pc:spChg chg="mod">
          <ac:chgData name="Yassine Soussi (Student at CentraleSupelec)" userId="55ce632a-c533-44e4-bb13-ce40ad504bf6" providerId="ADAL" clId="{74522403-5F24-4508-A6AE-C0C7478C22FF}" dt="2020-04-06T22:23:40.302" v="1236" actId="20577"/>
          <ac:spMkLst>
            <pc:docMk/>
            <pc:sldMk cId="590359430" sldId="269"/>
            <ac:spMk id="2" creationId="{C988B786-BBC4-4D2E-B47E-1ACC63BAFE4B}"/>
          </ac:spMkLst>
        </pc:spChg>
        <pc:spChg chg="del">
          <ac:chgData name="Yassine Soussi (Student at CentraleSupelec)" userId="55ce632a-c533-44e4-bb13-ce40ad504bf6" providerId="ADAL" clId="{74522403-5F24-4508-A6AE-C0C7478C22FF}" dt="2020-04-06T22:17:45.252" v="1148" actId="478"/>
          <ac:spMkLst>
            <pc:docMk/>
            <pc:sldMk cId="590359430" sldId="269"/>
            <ac:spMk id="3" creationId="{F6764554-F146-479F-ADDA-9CB7E84E935A}"/>
          </ac:spMkLst>
        </pc:spChg>
        <pc:spChg chg="add mod">
          <ac:chgData name="Yassine Soussi (Student at CentraleSupelec)" userId="55ce632a-c533-44e4-bb13-ce40ad504bf6" providerId="ADAL" clId="{74522403-5F24-4508-A6AE-C0C7478C22FF}" dt="2020-04-06T22:22:10.752" v="1188" actId="1076"/>
          <ac:spMkLst>
            <pc:docMk/>
            <pc:sldMk cId="590359430" sldId="269"/>
            <ac:spMk id="13" creationId="{C1312C57-2D86-4D54-BFE7-7D8C95112926}"/>
          </ac:spMkLst>
        </pc:spChg>
        <pc:spChg chg="add mod">
          <ac:chgData name="Yassine Soussi (Student at CentraleSupelec)" userId="55ce632a-c533-44e4-bb13-ce40ad504bf6" providerId="ADAL" clId="{74522403-5F24-4508-A6AE-C0C7478C22FF}" dt="2020-04-06T22:23:13.823" v="1196" actId="20577"/>
          <ac:spMkLst>
            <pc:docMk/>
            <pc:sldMk cId="590359430" sldId="269"/>
            <ac:spMk id="14" creationId="{75626643-D9FA-43B5-8E72-85F1D9594E39}"/>
          </ac:spMkLst>
        </pc:spChg>
        <pc:spChg chg="add mod">
          <ac:chgData name="Yassine Soussi (Student at CentraleSupelec)" userId="55ce632a-c533-44e4-bb13-ce40ad504bf6" providerId="ADAL" clId="{74522403-5F24-4508-A6AE-C0C7478C22FF}" dt="2020-04-06T22:23:19.985" v="1201" actId="20577"/>
          <ac:spMkLst>
            <pc:docMk/>
            <pc:sldMk cId="590359430" sldId="269"/>
            <ac:spMk id="15" creationId="{5ECDA2C7-A3CE-46D5-90F3-E296993DA758}"/>
          </ac:spMkLst>
        </pc:spChg>
        <pc:picChg chg="add mod">
          <ac:chgData name="Yassine Soussi (Student at CentraleSupelec)" userId="55ce632a-c533-44e4-bb13-ce40ad504bf6" providerId="ADAL" clId="{74522403-5F24-4508-A6AE-C0C7478C22FF}" dt="2020-04-06T22:20:18.318" v="1161" actId="1076"/>
          <ac:picMkLst>
            <pc:docMk/>
            <pc:sldMk cId="590359430" sldId="269"/>
            <ac:picMk id="5" creationId="{6DE82A71-B3CB-4D89-B4C7-C997B78F3475}"/>
          </ac:picMkLst>
        </pc:picChg>
        <pc:picChg chg="add mod">
          <ac:chgData name="Yassine Soussi (Student at CentraleSupelec)" userId="55ce632a-c533-44e4-bb13-ce40ad504bf6" providerId="ADAL" clId="{74522403-5F24-4508-A6AE-C0C7478C22FF}" dt="2020-04-06T22:19:48.434" v="1152" actId="27614"/>
          <ac:picMkLst>
            <pc:docMk/>
            <pc:sldMk cId="590359430" sldId="269"/>
            <ac:picMk id="7" creationId="{5A7B011F-68EF-4E79-90AA-A2C854E68DDE}"/>
          </ac:picMkLst>
        </pc:picChg>
        <pc:picChg chg="add mod">
          <ac:chgData name="Yassine Soussi (Student at CentraleSupelec)" userId="55ce632a-c533-44e4-bb13-ce40ad504bf6" providerId="ADAL" clId="{74522403-5F24-4508-A6AE-C0C7478C22FF}" dt="2020-04-06T22:20:09.797" v="1160" actId="1076"/>
          <ac:picMkLst>
            <pc:docMk/>
            <pc:sldMk cId="590359430" sldId="269"/>
            <ac:picMk id="9" creationId="{D6191931-2114-4F8A-B24B-4AF90871B0AD}"/>
          </ac:picMkLst>
        </pc:picChg>
        <pc:cxnChg chg="add mod">
          <ac:chgData name="Yassine Soussi (Student at CentraleSupelec)" userId="55ce632a-c533-44e4-bb13-ce40ad504bf6" providerId="ADAL" clId="{74522403-5F24-4508-A6AE-C0C7478C22FF}" dt="2020-04-06T22:20:38.620" v="1163" actId="208"/>
          <ac:cxnSpMkLst>
            <pc:docMk/>
            <pc:sldMk cId="590359430" sldId="269"/>
            <ac:cxnSpMk id="11" creationId="{208F7FCC-A3FD-4A5D-BBE7-7E8CC6D877DD}"/>
          </ac:cxnSpMkLst>
        </pc:cxnChg>
        <pc:cxnChg chg="add mod">
          <ac:chgData name="Yassine Soussi (Student at CentraleSupelec)" userId="55ce632a-c533-44e4-bb13-ce40ad504bf6" providerId="ADAL" clId="{74522403-5F24-4508-A6AE-C0C7478C22FF}" dt="2020-04-06T22:20:49.881" v="1166" actId="1076"/>
          <ac:cxnSpMkLst>
            <pc:docMk/>
            <pc:sldMk cId="590359430" sldId="269"/>
            <ac:cxnSpMk id="12" creationId="{7F620FD7-E573-494A-81CF-CAD40AB33290}"/>
          </ac:cxnSpMkLst>
        </pc:cxnChg>
      </pc:sldChg>
      <pc:sldChg chg="addSp delSp modSp">
        <pc:chgData name="Yassine Soussi (Student at CentraleSupelec)" userId="55ce632a-c533-44e4-bb13-ce40ad504bf6" providerId="ADAL" clId="{74522403-5F24-4508-A6AE-C0C7478C22FF}" dt="2020-04-07T06:54:24.184" v="1276" actId="20577"/>
        <pc:sldMkLst>
          <pc:docMk/>
          <pc:sldMk cId="3285464426" sldId="271"/>
        </pc:sldMkLst>
        <pc:spChg chg="mod">
          <ac:chgData name="Yassine Soussi (Student at CentraleSupelec)" userId="55ce632a-c533-44e4-bb13-ce40ad504bf6" providerId="ADAL" clId="{74522403-5F24-4508-A6AE-C0C7478C22FF}" dt="2020-04-06T20:11:00.177" v="190" actId="20577"/>
          <ac:spMkLst>
            <pc:docMk/>
            <pc:sldMk cId="3285464426" sldId="271"/>
            <ac:spMk id="2" creationId="{87C8882C-3DA5-4700-8C34-9542B044CB30}"/>
          </ac:spMkLst>
        </pc:spChg>
        <pc:spChg chg="mod">
          <ac:chgData name="Yassine Soussi (Student at CentraleSupelec)" userId="55ce632a-c533-44e4-bb13-ce40ad504bf6" providerId="ADAL" clId="{74522403-5F24-4508-A6AE-C0C7478C22FF}" dt="2020-04-07T06:54:24.184" v="1276" actId="20577"/>
          <ac:spMkLst>
            <pc:docMk/>
            <pc:sldMk cId="3285464426" sldId="271"/>
            <ac:spMk id="3" creationId="{B5859640-7B61-4F6B-824E-7257B8B657E0}"/>
          </ac:spMkLst>
        </pc:spChg>
        <pc:spChg chg="add mod">
          <ac:chgData name="Yassine Soussi (Student at CentraleSupelec)" userId="55ce632a-c533-44e4-bb13-ce40ad504bf6" providerId="ADAL" clId="{74522403-5F24-4508-A6AE-C0C7478C22FF}" dt="2020-04-06T20:22:35.982" v="663" actId="207"/>
          <ac:spMkLst>
            <pc:docMk/>
            <pc:sldMk cId="3285464426" sldId="271"/>
            <ac:spMk id="4" creationId="{7969DBEE-C295-4A92-AE5C-A08D6C09D1BE}"/>
          </ac:spMkLst>
        </pc:spChg>
        <pc:spChg chg="add mod">
          <ac:chgData name="Yassine Soussi (Student at CentraleSupelec)" userId="55ce632a-c533-44e4-bb13-ce40ad504bf6" providerId="ADAL" clId="{74522403-5F24-4508-A6AE-C0C7478C22FF}" dt="2020-04-06T20:18:28.931" v="614" actId="1076"/>
          <ac:spMkLst>
            <pc:docMk/>
            <pc:sldMk cId="3285464426" sldId="271"/>
            <ac:spMk id="5" creationId="{FE249245-C8A8-41BF-8006-29599B993DB5}"/>
          </ac:spMkLst>
        </pc:spChg>
        <pc:spChg chg="add mod">
          <ac:chgData name="Yassine Soussi (Student at CentraleSupelec)" userId="55ce632a-c533-44e4-bb13-ce40ad504bf6" providerId="ADAL" clId="{74522403-5F24-4508-A6AE-C0C7478C22FF}" dt="2020-04-06T20:22:47.547" v="664" actId="207"/>
          <ac:spMkLst>
            <pc:docMk/>
            <pc:sldMk cId="3285464426" sldId="271"/>
            <ac:spMk id="6" creationId="{9423603E-BEFA-4FDC-A6EC-3220EFCB915F}"/>
          </ac:spMkLst>
        </pc:spChg>
        <pc:spChg chg="add mod">
          <ac:chgData name="Yassine Soussi (Student at CentraleSupelec)" userId="55ce632a-c533-44e4-bb13-ce40ad504bf6" providerId="ADAL" clId="{74522403-5F24-4508-A6AE-C0C7478C22FF}" dt="2020-04-06T20:22:56.735" v="665" actId="207"/>
          <ac:spMkLst>
            <pc:docMk/>
            <pc:sldMk cId="3285464426" sldId="271"/>
            <ac:spMk id="7" creationId="{E4330D3B-3BA1-426F-A9D1-A24535A09AF8}"/>
          </ac:spMkLst>
        </pc:spChg>
        <pc:spChg chg="add mod">
          <ac:chgData name="Yassine Soussi (Student at CentraleSupelec)" userId="55ce632a-c533-44e4-bb13-ce40ad504bf6" providerId="ADAL" clId="{74522403-5F24-4508-A6AE-C0C7478C22FF}" dt="2020-04-06T20:22:56.735" v="665" actId="207"/>
          <ac:spMkLst>
            <pc:docMk/>
            <pc:sldMk cId="3285464426" sldId="271"/>
            <ac:spMk id="8" creationId="{DF2500D1-62FC-4224-8C59-07AEAED88C72}"/>
          </ac:spMkLst>
        </pc:spChg>
        <pc:spChg chg="add mod">
          <ac:chgData name="Yassine Soussi (Student at CentraleSupelec)" userId="55ce632a-c533-44e4-bb13-ce40ad504bf6" providerId="ADAL" clId="{74522403-5F24-4508-A6AE-C0C7478C22FF}" dt="2020-04-06T20:22:47.547" v="664" actId="207"/>
          <ac:spMkLst>
            <pc:docMk/>
            <pc:sldMk cId="3285464426" sldId="271"/>
            <ac:spMk id="9" creationId="{87F0ACFD-2E23-4538-A41B-70AAA65E82DA}"/>
          </ac:spMkLst>
        </pc:spChg>
        <pc:spChg chg="add del mod">
          <ac:chgData name="Yassine Soussi (Student at CentraleSupelec)" userId="55ce632a-c533-44e4-bb13-ce40ad504bf6" providerId="ADAL" clId="{74522403-5F24-4508-A6AE-C0C7478C22FF}" dt="2020-04-06T20:19:24.888" v="629" actId="478"/>
          <ac:spMkLst>
            <pc:docMk/>
            <pc:sldMk cId="3285464426" sldId="271"/>
            <ac:spMk id="10" creationId="{0712877D-2C42-4E13-90AC-494CAD297417}"/>
          </ac:spMkLst>
        </pc:spChg>
        <pc:spChg chg="add del mod">
          <ac:chgData name="Yassine Soussi (Student at CentraleSupelec)" userId="55ce632a-c533-44e4-bb13-ce40ad504bf6" providerId="ADAL" clId="{74522403-5F24-4508-A6AE-C0C7478C22FF}" dt="2020-04-06T20:19:26.660" v="630" actId="478"/>
          <ac:spMkLst>
            <pc:docMk/>
            <pc:sldMk cId="3285464426" sldId="271"/>
            <ac:spMk id="11" creationId="{A83AE49A-F562-495E-AB56-73424B26BD10}"/>
          </ac:spMkLst>
        </pc:spChg>
        <pc:spChg chg="add del mod">
          <ac:chgData name="Yassine Soussi (Student at CentraleSupelec)" userId="55ce632a-c533-44e4-bb13-ce40ad504bf6" providerId="ADAL" clId="{74522403-5F24-4508-A6AE-C0C7478C22FF}" dt="2020-04-06T20:19:28.129" v="631" actId="478"/>
          <ac:spMkLst>
            <pc:docMk/>
            <pc:sldMk cId="3285464426" sldId="271"/>
            <ac:spMk id="12" creationId="{1E684531-AD50-4D68-AA75-3BF99AABD013}"/>
          </ac:spMkLst>
        </pc:spChg>
        <pc:spChg chg="add mod">
          <ac:chgData name="Yassine Soussi (Student at CentraleSupelec)" userId="55ce632a-c533-44e4-bb13-ce40ad504bf6" providerId="ADAL" clId="{74522403-5F24-4508-A6AE-C0C7478C22FF}" dt="2020-04-06T20:20:59.601" v="647" actId="1076"/>
          <ac:spMkLst>
            <pc:docMk/>
            <pc:sldMk cId="3285464426" sldId="271"/>
            <ac:spMk id="13" creationId="{318C36B0-8B9F-43F9-B48E-7707BB333A8C}"/>
          </ac:spMkLst>
        </pc:spChg>
        <pc:spChg chg="add mod">
          <ac:chgData name="Yassine Soussi (Student at CentraleSupelec)" userId="55ce632a-c533-44e4-bb13-ce40ad504bf6" providerId="ADAL" clId="{74522403-5F24-4508-A6AE-C0C7478C22FF}" dt="2020-04-06T20:23:02.812" v="666" actId="207"/>
          <ac:spMkLst>
            <pc:docMk/>
            <pc:sldMk cId="3285464426" sldId="271"/>
            <ac:spMk id="14" creationId="{45B31532-8B39-4CE1-B543-CBE732D92988}"/>
          </ac:spMkLst>
        </pc:spChg>
        <pc:spChg chg="add mod">
          <ac:chgData name="Yassine Soussi (Student at CentraleSupelec)" userId="55ce632a-c533-44e4-bb13-ce40ad504bf6" providerId="ADAL" clId="{74522403-5F24-4508-A6AE-C0C7478C22FF}" dt="2020-04-06T20:23:05.193" v="667" actId="207"/>
          <ac:spMkLst>
            <pc:docMk/>
            <pc:sldMk cId="3285464426" sldId="271"/>
            <ac:spMk id="15" creationId="{40C9F319-4FAA-4BD8-963C-C0CB5C4650F3}"/>
          </ac:spMkLst>
        </pc:spChg>
        <pc:spChg chg="add mod">
          <ac:chgData name="Yassine Soussi (Student at CentraleSupelec)" userId="55ce632a-c533-44e4-bb13-ce40ad504bf6" providerId="ADAL" clId="{74522403-5F24-4508-A6AE-C0C7478C22FF}" dt="2020-04-06T20:22:47.547" v="664" actId="207"/>
          <ac:spMkLst>
            <pc:docMk/>
            <pc:sldMk cId="3285464426" sldId="271"/>
            <ac:spMk id="16" creationId="{339A18C1-714D-4428-8BB6-F4DE2C136DF1}"/>
          </ac:spMkLst>
        </pc:spChg>
        <pc:spChg chg="add mod">
          <ac:chgData name="Yassine Soussi (Student at CentraleSupelec)" userId="55ce632a-c533-44e4-bb13-ce40ad504bf6" providerId="ADAL" clId="{74522403-5F24-4508-A6AE-C0C7478C22FF}" dt="2020-04-06T20:22:47.547" v="664" actId="207"/>
          <ac:spMkLst>
            <pc:docMk/>
            <pc:sldMk cId="3285464426" sldId="271"/>
            <ac:spMk id="17" creationId="{75FB52C7-3A56-485D-A8DD-4D4F983F8F37}"/>
          </ac:spMkLst>
        </pc:spChg>
        <pc:spChg chg="add mod">
          <ac:chgData name="Yassine Soussi (Student at CentraleSupelec)" userId="55ce632a-c533-44e4-bb13-ce40ad504bf6" providerId="ADAL" clId="{74522403-5F24-4508-A6AE-C0C7478C22FF}" dt="2020-04-06T20:23:07.231" v="668" actId="207"/>
          <ac:spMkLst>
            <pc:docMk/>
            <pc:sldMk cId="3285464426" sldId="271"/>
            <ac:spMk id="18" creationId="{4A2D0ED5-A02C-4232-AF43-0BF4A24C54B7}"/>
          </ac:spMkLst>
        </pc:spChg>
        <pc:spChg chg="add mod">
          <ac:chgData name="Yassine Soussi (Student at CentraleSupelec)" userId="55ce632a-c533-44e4-bb13-ce40ad504bf6" providerId="ADAL" clId="{74522403-5F24-4508-A6AE-C0C7478C22FF}" dt="2020-04-06T20:22:47.547" v="664" actId="207"/>
          <ac:spMkLst>
            <pc:docMk/>
            <pc:sldMk cId="3285464426" sldId="271"/>
            <ac:spMk id="19" creationId="{B2799393-FCDB-4FFF-9CF1-90BB35BF999A}"/>
          </ac:spMkLst>
        </pc:spChg>
        <pc:spChg chg="add mod">
          <ac:chgData name="Yassine Soussi (Student at CentraleSupelec)" userId="55ce632a-c533-44e4-bb13-ce40ad504bf6" providerId="ADAL" clId="{74522403-5F24-4508-A6AE-C0C7478C22FF}" dt="2020-04-06T20:23:22.714" v="670" actId="207"/>
          <ac:spMkLst>
            <pc:docMk/>
            <pc:sldMk cId="3285464426" sldId="271"/>
            <ac:spMk id="20" creationId="{EC185B1A-2546-4BA0-AE77-AA66C45474DF}"/>
          </ac:spMkLst>
        </pc:spChg>
        <pc:spChg chg="add mod">
          <ac:chgData name="Yassine Soussi (Student at CentraleSupelec)" userId="55ce632a-c533-44e4-bb13-ce40ad504bf6" providerId="ADAL" clId="{74522403-5F24-4508-A6AE-C0C7478C22FF}" dt="2020-04-06T20:21:05.844" v="649" actId="1076"/>
          <ac:spMkLst>
            <pc:docMk/>
            <pc:sldMk cId="3285464426" sldId="271"/>
            <ac:spMk id="21" creationId="{6180ED53-113D-43BF-8C41-0E4BF96014E0}"/>
          </ac:spMkLst>
        </pc:spChg>
        <pc:spChg chg="add mod">
          <ac:chgData name="Yassine Soussi (Student at CentraleSupelec)" userId="55ce632a-c533-44e4-bb13-ce40ad504bf6" providerId="ADAL" clId="{74522403-5F24-4508-A6AE-C0C7478C22FF}" dt="2020-04-06T20:22:47.547" v="664" actId="207"/>
          <ac:spMkLst>
            <pc:docMk/>
            <pc:sldMk cId="3285464426" sldId="271"/>
            <ac:spMk id="22" creationId="{B40165F3-5C76-4EBB-B489-B11FBE87C0FA}"/>
          </ac:spMkLst>
        </pc:spChg>
        <pc:spChg chg="add mod">
          <ac:chgData name="Yassine Soussi (Student at CentraleSupelec)" userId="55ce632a-c533-44e4-bb13-ce40ad504bf6" providerId="ADAL" clId="{74522403-5F24-4508-A6AE-C0C7478C22FF}" dt="2020-04-06T20:23:16.141" v="669" actId="207"/>
          <ac:spMkLst>
            <pc:docMk/>
            <pc:sldMk cId="3285464426" sldId="271"/>
            <ac:spMk id="23" creationId="{74B837E4-72D0-4936-9508-895E77BE27C1}"/>
          </ac:spMkLst>
        </pc:spChg>
        <pc:spChg chg="add mod">
          <ac:chgData name="Yassine Soussi (Student at CentraleSupelec)" userId="55ce632a-c533-44e4-bb13-ce40ad504bf6" providerId="ADAL" clId="{74522403-5F24-4508-A6AE-C0C7478C22FF}" dt="2020-04-06T20:21:05.844" v="649" actId="1076"/>
          <ac:spMkLst>
            <pc:docMk/>
            <pc:sldMk cId="3285464426" sldId="271"/>
            <ac:spMk id="24" creationId="{BDB82FD7-2288-4689-8E20-5BDC7D0ACAED}"/>
          </ac:spMkLst>
        </pc:spChg>
        <pc:spChg chg="add mod">
          <ac:chgData name="Yassine Soussi (Student at CentraleSupelec)" userId="55ce632a-c533-44e4-bb13-ce40ad504bf6" providerId="ADAL" clId="{74522403-5F24-4508-A6AE-C0C7478C22FF}" dt="2020-04-06T20:25:38.934" v="698" actId="208"/>
          <ac:spMkLst>
            <pc:docMk/>
            <pc:sldMk cId="3285464426" sldId="271"/>
            <ac:spMk id="25" creationId="{7E7D2FD2-D5BB-4F0A-A404-9B91AF598D22}"/>
          </ac:spMkLst>
        </pc:spChg>
        <pc:spChg chg="add mod">
          <ac:chgData name="Yassine Soussi (Student at CentraleSupelec)" userId="55ce632a-c533-44e4-bb13-ce40ad504bf6" providerId="ADAL" clId="{74522403-5F24-4508-A6AE-C0C7478C22FF}" dt="2020-04-06T20:35:17.584" v="1009" actId="403"/>
          <ac:spMkLst>
            <pc:docMk/>
            <pc:sldMk cId="3285464426" sldId="271"/>
            <ac:spMk id="26" creationId="{3F07E075-FEBF-4610-A68B-2BA970B8695B}"/>
          </ac:spMkLst>
        </pc:spChg>
        <pc:spChg chg="add mod">
          <ac:chgData name="Yassine Soussi (Student at CentraleSupelec)" userId="55ce632a-c533-44e4-bb13-ce40ad504bf6" providerId="ADAL" clId="{74522403-5F24-4508-A6AE-C0C7478C22FF}" dt="2020-04-06T20:26:51.915" v="751" actId="1076"/>
          <ac:spMkLst>
            <pc:docMk/>
            <pc:sldMk cId="3285464426" sldId="271"/>
            <ac:spMk id="27" creationId="{AD266B32-0ADB-400C-933F-9A63A9057CC6}"/>
          </ac:spMkLst>
        </pc:spChg>
        <pc:spChg chg="add mod">
          <ac:chgData name="Yassine Soussi (Student at CentraleSupelec)" userId="55ce632a-c533-44e4-bb13-ce40ad504bf6" providerId="ADAL" clId="{74522403-5F24-4508-A6AE-C0C7478C22FF}" dt="2020-04-06T20:27:10.122" v="756" actId="1076"/>
          <ac:spMkLst>
            <pc:docMk/>
            <pc:sldMk cId="3285464426" sldId="271"/>
            <ac:spMk id="28" creationId="{DB7DDE2E-2AD5-4810-A067-5709985FB6FC}"/>
          </ac:spMkLst>
        </pc:spChg>
        <pc:spChg chg="add del">
          <ac:chgData name="Yassine Soussi (Student at CentraleSupelec)" userId="55ce632a-c533-44e4-bb13-ce40ad504bf6" providerId="ADAL" clId="{74522403-5F24-4508-A6AE-C0C7478C22FF}" dt="2020-04-06T20:27:18.033" v="758" actId="478"/>
          <ac:spMkLst>
            <pc:docMk/>
            <pc:sldMk cId="3285464426" sldId="271"/>
            <ac:spMk id="29" creationId="{9A9788C0-D171-4407-936C-400D5FE79605}"/>
          </ac:spMkLst>
        </pc:spChg>
        <pc:spChg chg="add del">
          <ac:chgData name="Yassine Soussi (Student at CentraleSupelec)" userId="55ce632a-c533-44e4-bb13-ce40ad504bf6" providerId="ADAL" clId="{74522403-5F24-4508-A6AE-C0C7478C22FF}" dt="2020-04-06T20:27:18.033" v="758" actId="478"/>
          <ac:spMkLst>
            <pc:docMk/>
            <pc:sldMk cId="3285464426" sldId="271"/>
            <ac:spMk id="30" creationId="{3FC50673-1D48-4130-A1F6-6A08A13F3B47}"/>
          </ac:spMkLst>
        </pc:spChg>
        <pc:spChg chg="add del">
          <ac:chgData name="Yassine Soussi (Student at CentraleSupelec)" userId="55ce632a-c533-44e4-bb13-ce40ad504bf6" providerId="ADAL" clId="{74522403-5F24-4508-A6AE-C0C7478C22FF}" dt="2020-04-06T20:27:18.033" v="758" actId="478"/>
          <ac:spMkLst>
            <pc:docMk/>
            <pc:sldMk cId="3285464426" sldId="271"/>
            <ac:spMk id="31" creationId="{F0BBB5D7-D2FD-4E2E-B756-A3A5803E5003}"/>
          </ac:spMkLst>
        </pc:spChg>
        <pc:spChg chg="add del">
          <ac:chgData name="Yassine Soussi (Student at CentraleSupelec)" userId="55ce632a-c533-44e4-bb13-ce40ad504bf6" providerId="ADAL" clId="{74522403-5F24-4508-A6AE-C0C7478C22FF}" dt="2020-04-06T20:27:18.033" v="758" actId="478"/>
          <ac:spMkLst>
            <pc:docMk/>
            <pc:sldMk cId="3285464426" sldId="271"/>
            <ac:spMk id="32" creationId="{E8626913-B38C-4BEC-9C5F-8314BA096C12}"/>
          </ac:spMkLst>
        </pc:spChg>
        <pc:spChg chg="add del">
          <ac:chgData name="Yassine Soussi (Student at CentraleSupelec)" userId="55ce632a-c533-44e4-bb13-ce40ad504bf6" providerId="ADAL" clId="{74522403-5F24-4508-A6AE-C0C7478C22FF}" dt="2020-04-06T20:27:18.033" v="758" actId="478"/>
          <ac:spMkLst>
            <pc:docMk/>
            <pc:sldMk cId="3285464426" sldId="271"/>
            <ac:spMk id="33" creationId="{09F48875-878E-48FF-BB63-EF235F056074}"/>
          </ac:spMkLst>
        </pc:spChg>
        <pc:spChg chg="add del">
          <ac:chgData name="Yassine Soussi (Student at CentraleSupelec)" userId="55ce632a-c533-44e4-bb13-ce40ad504bf6" providerId="ADAL" clId="{74522403-5F24-4508-A6AE-C0C7478C22FF}" dt="2020-04-06T20:27:18.033" v="758" actId="478"/>
          <ac:spMkLst>
            <pc:docMk/>
            <pc:sldMk cId="3285464426" sldId="271"/>
            <ac:spMk id="34" creationId="{84244F84-A19D-4B7F-BA3A-290848F973F6}"/>
          </ac:spMkLst>
        </pc:spChg>
        <pc:spChg chg="add mod">
          <ac:chgData name="Yassine Soussi (Student at CentraleSupelec)" userId="55ce632a-c533-44e4-bb13-ce40ad504bf6" providerId="ADAL" clId="{74522403-5F24-4508-A6AE-C0C7478C22FF}" dt="2020-04-06T20:27:38.282" v="773" actId="1076"/>
          <ac:spMkLst>
            <pc:docMk/>
            <pc:sldMk cId="3285464426" sldId="271"/>
            <ac:spMk id="35" creationId="{4F51A404-AF1A-4CDD-9282-5E39D46B9D3C}"/>
          </ac:spMkLst>
        </pc:spChg>
      </pc:sldChg>
      <pc:sldChg chg="addSp delSp modSp add">
        <pc:chgData name="Yassine Soussi (Student at CentraleSupelec)" userId="55ce632a-c533-44e4-bb13-ce40ad504bf6" providerId="ADAL" clId="{74522403-5F24-4508-A6AE-C0C7478C22FF}" dt="2020-04-07T06:47:52.857" v="1246" actId="1076"/>
        <pc:sldMkLst>
          <pc:docMk/>
          <pc:sldMk cId="277049901" sldId="272"/>
        </pc:sldMkLst>
        <pc:spChg chg="mod">
          <ac:chgData name="Yassine Soussi (Student at CentraleSupelec)" userId="55ce632a-c533-44e4-bb13-ce40ad504bf6" providerId="ADAL" clId="{74522403-5F24-4508-A6AE-C0C7478C22FF}" dt="2020-04-06T20:28:17.321" v="815" actId="20577"/>
          <ac:spMkLst>
            <pc:docMk/>
            <pc:sldMk cId="277049901" sldId="272"/>
            <ac:spMk id="2" creationId="{1C5685A8-BD25-419B-885D-E42AA31CF7FA}"/>
          </ac:spMkLst>
        </pc:spChg>
        <pc:spChg chg="mod">
          <ac:chgData name="Yassine Soussi (Student at CentraleSupelec)" userId="55ce632a-c533-44e4-bb13-ce40ad504bf6" providerId="ADAL" clId="{74522403-5F24-4508-A6AE-C0C7478C22FF}" dt="2020-04-07T06:46:26.499" v="1240" actId="1076"/>
          <ac:spMkLst>
            <pc:docMk/>
            <pc:sldMk cId="277049901" sldId="272"/>
            <ac:spMk id="3" creationId="{A7046982-03B6-4509-BE93-44510F6CED43}"/>
          </ac:spMkLst>
        </pc:spChg>
        <pc:picChg chg="add del mod">
          <ac:chgData name="Yassine Soussi (Student at CentraleSupelec)" userId="55ce632a-c533-44e4-bb13-ce40ad504bf6" providerId="ADAL" clId="{74522403-5F24-4508-A6AE-C0C7478C22FF}" dt="2020-04-07T06:46:41.293" v="1242" actId="478"/>
          <ac:picMkLst>
            <pc:docMk/>
            <pc:sldMk cId="277049901" sldId="272"/>
            <ac:picMk id="5" creationId="{693999CD-9CFE-4436-9140-886FC146114C}"/>
          </ac:picMkLst>
        </pc:picChg>
        <pc:picChg chg="add mod">
          <ac:chgData name="Yassine Soussi (Student at CentraleSupelec)" userId="55ce632a-c533-44e4-bb13-ce40ad504bf6" providerId="ADAL" clId="{74522403-5F24-4508-A6AE-C0C7478C22FF}" dt="2020-04-07T06:47:52.857" v="1246" actId="1076"/>
          <ac:picMkLst>
            <pc:docMk/>
            <pc:sldMk cId="277049901" sldId="272"/>
            <ac:picMk id="6" creationId="{DD87FB9A-C142-4782-91CC-8482E2D06E54}"/>
          </ac:picMkLst>
        </pc:picChg>
      </pc:sldChg>
      <pc:sldChg chg="modSp">
        <pc:chgData name="Yassine Soussi (Student at CentraleSupelec)" userId="55ce632a-c533-44e4-bb13-ce40ad504bf6" providerId="ADAL" clId="{74522403-5F24-4508-A6AE-C0C7478C22FF}" dt="2020-04-07T06:26:53.753" v="1237" actId="1076"/>
        <pc:sldMkLst>
          <pc:docMk/>
          <pc:sldMk cId="676747590" sldId="280"/>
        </pc:sldMkLst>
        <pc:picChg chg="mod">
          <ac:chgData name="Yassine Soussi (Student at CentraleSupelec)" userId="55ce632a-c533-44e4-bb13-ce40ad504bf6" providerId="ADAL" clId="{74522403-5F24-4508-A6AE-C0C7478C22FF}" dt="2020-04-07T06:26:53.753" v="1237" actId="1076"/>
          <ac:picMkLst>
            <pc:docMk/>
            <pc:sldMk cId="676747590" sldId="280"/>
            <ac:picMk id="7" creationId="{09D4F709-41D3-4BFC-8F12-56DEC82D75CB}"/>
          </ac:picMkLst>
        </pc:picChg>
      </pc:sldChg>
    </pc:docChg>
  </pc:docChgLst>
  <pc:docChgLst>
    <pc:chgData name="Santiago Dubov (Student at CentraleSupelec)" userId="S::santiago.dubov@student-cs.fr::ecebc3af-8a0e-4509-932d-75f7789a1a48" providerId="AD" clId="Web-{CF2B9313-3E3F-4612-B943-113A8C80BFF8}"/>
    <pc:docChg chg="modSld">
      <pc:chgData name="Santiago Dubov (Student at CentraleSupelec)" userId="S::santiago.dubov@student-cs.fr::ecebc3af-8a0e-4509-932d-75f7789a1a48" providerId="AD" clId="Web-{CF2B9313-3E3F-4612-B943-113A8C80BFF8}" dt="2020-04-06T21:12:36.782" v="62" actId="20577"/>
      <pc:docMkLst>
        <pc:docMk/>
      </pc:docMkLst>
      <pc:sldChg chg="modSp">
        <pc:chgData name="Santiago Dubov (Student at CentraleSupelec)" userId="S::santiago.dubov@student-cs.fr::ecebc3af-8a0e-4509-932d-75f7789a1a48" providerId="AD" clId="Web-{CF2B9313-3E3F-4612-B943-113A8C80BFF8}" dt="2020-04-06T21:12:35.329" v="60" actId="20577"/>
        <pc:sldMkLst>
          <pc:docMk/>
          <pc:sldMk cId="1836004542" sldId="264"/>
        </pc:sldMkLst>
        <pc:spChg chg="mod">
          <ac:chgData name="Santiago Dubov (Student at CentraleSupelec)" userId="S::santiago.dubov@student-cs.fr::ecebc3af-8a0e-4509-932d-75f7789a1a48" providerId="AD" clId="Web-{CF2B9313-3E3F-4612-B943-113A8C80BFF8}" dt="2020-04-06T21:12:31.922" v="57" actId="20577"/>
          <ac:spMkLst>
            <pc:docMk/>
            <pc:sldMk cId="1836004542" sldId="264"/>
            <ac:spMk id="17" creationId="{A62F8F3B-AF59-4B43-94B0-42523559489C}"/>
          </ac:spMkLst>
        </pc:spChg>
        <pc:spChg chg="mod">
          <ac:chgData name="Santiago Dubov (Student at CentraleSupelec)" userId="S::santiago.dubov@student-cs.fr::ecebc3af-8a0e-4509-932d-75f7789a1a48" providerId="AD" clId="Web-{CF2B9313-3E3F-4612-B943-113A8C80BFF8}" dt="2020-04-06T21:12:35.329" v="60" actId="20577"/>
          <ac:spMkLst>
            <pc:docMk/>
            <pc:sldMk cId="1836004542" sldId="264"/>
            <ac:spMk id="18" creationId="{68EC4569-1329-41D0-BE21-344588156787}"/>
          </ac:spMkLst>
        </pc:spChg>
      </pc:sldChg>
      <pc:sldChg chg="addSp modSp">
        <pc:chgData name="Santiago Dubov (Student at CentraleSupelec)" userId="S::santiago.dubov@student-cs.fr::ecebc3af-8a0e-4509-932d-75f7789a1a48" providerId="AD" clId="Web-{CF2B9313-3E3F-4612-B943-113A8C80BFF8}" dt="2020-04-06T21:10:54.212" v="54" actId="1076"/>
        <pc:sldMkLst>
          <pc:docMk/>
          <pc:sldMk cId="2603170177" sldId="273"/>
        </pc:sldMkLst>
        <pc:spChg chg="mod">
          <ac:chgData name="Santiago Dubov (Student at CentraleSupelec)" userId="S::santiago.dubov@student-cs.fr::ecebc3af-8a0e-4509-932d-75f7789a1a48" providerId="AD" clId="Web-{CF2B9313-3E3F-4612-B943-113A8C80BFF8}" dt="2020-04-06T21:07:43.415" v="45" actId="20577"/>
          <ac:spMkLst>
            <pc:docMk/>
            <pc:sldMk cId="2603170177" sldId="273"/>
            <ac:spMk id="2" creationId="{DFE988C9-14BD-4E6F-A60F-9CB54790BFCF}"/>
          </ac:spMkLst>
        </pc:spChg>
        <pc:grpChg chg="add mod">
          <ac:chgData name="Santiago Dubov (Student at CentraleSupelec)" userId="S::santiago.dubov@student-cs.fr::ecebc3af-8a0e-4509-932d-75f7789a1a48" providerId="AD" clId="Web-{CF2B9313-3E3F-4612-B943-113A8C80BFF8}" dt="2020-04-06T21:07:57.916" v="49" actId="1076"/>
          <ac:grpSpMkLst>
            <pc:docMk/>
            <pc:sldMk cId="2603170177" sldId="273"/>
            <ac:grpSpMk id="3" creationId="{46870A48-3652-4A40-9437-BCBD3042E0E0}"/>
          </ac:grpSpMkLst>
        </pc:grpChg>
        <pc:picChg chg="add mod">
          <ac:chgData name="Santiago Dubov (Student at CentraleSupelec)" userId="S::santiago.dubov@student-cs.fr::ecebc3af-8a0e-4509-932d-75f7789a1a48" providerId="AD" clId="Web-{CF2B9313-3E3F-4612-B943-113A8C80BFF8}" dt="2020-04-06T21:10:54.212" v="54" actId="1076"/>
          <ac:picMkLst>
            <pc:docMk/>
            <pc:sldMk cId="2603170177" sldId="273"/>
            <ac:picMk id="4" creationId="{58A95C8E-224E-49C6-B3A1-90DE97A16B7C}"/>
          </ac:picMkLst>
        </pc:picChg>
        <pc:picChg chg="mod">
          <ac:chgData name="Santiago Dubov (Student at CentraleSupelec)" userId="S::santiago.dubov@student-cs.fr::ecebc3af-8a0e-4509-932d-75f7789a1a48" providerId="AD" clId="Web-{CF2B9313-3E3F-4612-B943-113A8C80BFF8}" dt="2020-04-06T21:06:43.926" v="3" actId="1076"/>
          <ac:picMkLst>
            <pc:docMk/>
            <pc:sldMk cId="2603170177" sldId="273"/>
            <ac:picMk id="5" creationId="{53280FDA-BF54-45D5-89B6-AFDA00B50F5B}"/>
          </ac:picMkLst>
        </pc:picChg>
        <pc:picChg chg="mod">
          <ac:chgData name="Santiago Dubov (Student at CentraleSupelec)" userId="S::santiago.dubov@student-cs.fr::ecebc3af-8a0e-4509-932d-75f7789a1a48" providerId="AD" clId="Web-{CF2B9313-3E3F-4612-B943-113A8C80BFF8}" dt="2020-04-06T21:07:23.851" v="10" actId="14100"/>
          <ac:picMkLst>
            <pc:docMk/>
            <pc:sldMk cId="2603170177" sldId="273"/>
            <ac:picMk id="7" creationId="{BDA5151A-5136-4D78-B2C8-8C9DF4A45B7F}"/>
          </ac:picMkLst>
        </pc:picChg>
        <pc:picChg chg="mod">
          <ac:chgData name="Santiago Dubov (Student at CentraleSupelec)" userId="S::santiago.dubov@student-cs.fr::ecebc3af-8a0e-4509-932d-75f7789a1a48" providerId="AD" clId="Web-{CF2B9313-3E3F-4612-B943-113A8C80BFF8}" dt="2020-04-06T21:07:13.663" v="7" actId="14100"/>
          <ac:picMkLst>
            <pc:docMk/>
            <pc:sldMk cId="2603170177" sldId="273"/>
            <ac:picMk id="9" creationId="{22C8396E-23E9-415D-B0AE-BFF3B9C76B04}"/>
          </ac:picMkLst>
        </pc:picChg>
      </pc:sldChg>
    </pc:docChg>
  </pc:docChgLst>
  <pc:docChgLst>
    <pc:chgData name="Alexandre Derreumaux (Student at CentraleSupelec)" userId="S::alexandre.derreumaux@student-cs.fr::4a6c35a9-cd9d-4a1e-863a-34843ce1160f" providerId="AD" clId="Web-{18636441-419C-40C6-BE1F-6D48F983188B}"/>
    <pc:docChg chg="modSld">
      <pc:chgData name="Alexandre Derreumaux (Student at CentraleSupelec)" userId="S::alexandre.derreumaux@student-cs.fr::4a6c35a9-cd9d-4a1e-863a-34843ce1160f" providerId="AD" clId="Web-{18636441-419C-40C6-BE1F-6D48F983188B}" dt="2020-04-06T21:54:48.831" v="4" actId="1076"/>
      <pc:docMkLst>
        <pc:docMk/>
      </pc:docMkLst>
      <pc:sldChg chg="addSp modSp">
        <pc:chgData name="Alexandre Derreumaux (Student at CentraleSupelec)" userId="S::alexandre.derreumaux@student-cs.fr::4a6c35a9-cd9d-4a1e-863a-34843ce1160f" providerId="AD" clId="Web-{18636441-419C-40C6-BE1F-6D48F983188B}" dt="2020-04-06T21:54:48.831" v="4" actId="1076"/>
        <pc:sldMkLst>
          <pc:docMk/>
          <pc:sldMk cId="527975325" sldId="274"/>
        </pc:sldMkLst>
        <pc:picChg chg="add mod">
          <ac:chgData name="Alexandre Derreumaux (Student at CentraleSupelec)" userId="S::alexandre.derreumaux@student-cs.fr::4a6c35a9-cd9d-4a1e-863a-34843ce1160f" providerId="AD" clId="Web-{18636441-419C-40C6-BE1F-6D48F983188B}" dt="2020-04-06T21:54:48.831" v="4" actId="1076"/>
          <ac:picMkLst>
            <pc:docMk/>
            <pc:sldMk cId="527975325" sldId="274"/>
            <ac:picMk id="3" creationId="{82D662D9-F389-45BB-96CC-0E74A2AA67F4}"/>
          </ac:picMkLst>
        </pc:picChg>
      </pc:sldChg>
    </pc:docChg>
  </pc:docChgLst>
  <pc:docChgLst>
    <pc:chgData name="Alexandre Derreumaux (Student at CentraleSupelec)" userId="S::alexandre.derreumaux@student-cs.fr::4a6c35a9-cd9d-4a1e-863a-34843ce1160f" providerId="AD" clId="Web-{DC367C58-01AE-4FD7-ABE6-1004A1707CAC}"/>
    <pc:docChg chg="modSld">
      <pc:chgData name="Alexandre Derreumaux (Student at CentraleSupelec)" userId="S::alexandre.derreumaux@student-cs.fr::4a6c35a9-cd9d-4a1e-863a-34843ce1160f" providerId="AD" clId="Web-{DC367C58-01AE-4FD7-ABE6-1004A1707CAC}" dt="2020-04-07T06:15:52.233" v="295" actId="1076"/>
      <pc:docMkLst>
        <pc:docMk/>
      </pc:docMkLst>
      <pc:sldChg chg="addSp delSp modSp">
        <pc:chgData name="Alexandre Derreumaux (Student at CentraleSupelec)" userId="S::alexandre.derreumaux@student-cs.fr::4a6c35a9-cd9d-4a1e-863a-34843ce1160f" providerId="AD" clId="Web-{DC367C58-01AE-4FD7-ABE6-1004A1707CAC}" dt="2020-04-07T06:15:52.233" v="295" actId="1076"/>
        <pc:sldMkLst>
          <pc:docMk/>
          <pc:sldMk cId="527975325" sldId="274"/>
        </pc:sldMkLst>
        <pc:spChg chg="del mod">
          <ac:chgData name="Alexandre Derreumaux (Student at CentraleSupelec)" userId="S::alexandre.derreumaux@student-cs.fr::4a6c35a9-cd9d-4a1e-863a-34843ce1160f" providerId="AD" clId="Web-{DC367C58-01AE-4FD7-ABE6-1004A1707CAC}" dt="2020-04-07T06:15:05.263" v="225"/>
          <ac:spMkLst>
            <pc:docMk/>
            <pc:sldMk cId="527975325" sldId="274"/>
            <ac:spMk id="2" creationId="{94A57885-0108-41EF-B8B6-0F7805473D12}"/>
          </ac:spMkLst>
        </pc:spChg>
        <pc:spChg chg="add mod">
          <ac:chgData name="Alexandre Derreumaux (Student at CentraleSupelec)" userId="S::alexandre.derreumaux@student-cs.fr::4a6c35a9-cd9d-4a1e-863a-34843ce1160f" providerId="AD" clId="Web-{DC367C58-01AE-4FD7-ABE6-1004A1707CAC}" dt="2020-04-07T06:15:52.233" v="295" actId="1076"/>
          <ac:spMkLst>
            <pc:docMk/>
            <pc:sldMk cId="527975325" sldId="274"/>
            <ac:spMk id="7" creationId="{CC1648C2-2EF7-494E-B732-11F5A04DF208}"/>
          </ac:spMkLst>
        </pc:spChg>
        <pc:picChg chg="mod">
          <ac:chgData name="Alexandre Derreumaux (Student at CentraleSupelec)" userId="S::alexandre.derreumaux@student-cs.fr::4a6c35a9-cd9d-4a1e-863a-34843ce1160f" providerId="AD" clId="Web-{DC367C58-01AE-4FD7-ABE6-1004A1707CAC}" dt="2020-04-07T06:15:50.873" v="294" actId="1076"/>
          <ac:picMkLst>
            <pc:docMk/>
            <pc:sldMk cId="527975325" sldId="274"/>
            <ac:picMk id="3" creationId="{82D662D9-F389-45BB-96CC-0E74A2AA67F4}"/>
          </ac:picMkLst>
        </pc:picChg>
        <pc:picChg chg="del">
          <ac:chgData name="Alexandre Derreumaux (Student at CentraleSupelec)" userId="S::alexandre.derreumaux@student-cs.fr::4a6c35a9-cd9d-4a1e-863a-34843ce1160f" providerId="AD" clId="Web-{DC367C58-01AE-4FD7-ABE6-1004A1707CAC}" dt="2020-04-07T06:15:28.732" v="292"/>
          <ac:picMkLst>
            <pc:docMk/>
            <pc:sldMk cId="527975325" sldId="274"/>
            <ac:picMk id="4" creationId="{672C62EB-C9C0-4F42-8BCC-AE28C503EA9D}"/>
          </ac:picMkLst>
        </pc:picChg>
        <pc:picChg chg="del">
          <ac:chgData name="Alexandre Derreumaux (Student at CentraleSupelec)" userId="S::alexandre.derreumaux@student-cs.fr::4a6c35a9-cd9d-4a1e-863a-34843ce1160f" providerId="AD" clId="Web-{DC367C58-01AE-4FD7-ABE6-1004A1707CAC}" dt="2020-04-07T06:15:07.919" v="226"/>
          <ac:picMkLst>
            <pc:docMk/>
            <pc:sldMk cId="527975325" sldId="274"/>
            <ac:picMk id="6" creationId="{FE8AA302-7E21-4F13-9865-276931FA23D2}"/>
          </ac:picMkLst>
        </pc:picChg>
      </pc:sldChg>
      <pc:sldChg chg="addSp delSp modSp">
        <pc:chgData name="Alexandre Derreumaux (Student at CentraleSupelec)" userId="S::alexandre.derreumaux@student-cs.fr::4a6c35a9-cd9d-4a1e-863a-34843ce1160f" providerId="AD" clId="Web-{DC367C58-01AE-4FD7-ABE6-1004A1707CAC}" dt="2020-04-07T06:10:18.428" v="219" actId="1076"/>
        <pc:sldMkLst>
          <pc:docMk/>
          <pc:sldMk cId="3878859125" sldId="281"/>
        </pc:sldMkLst>
        <pc:spChg chg="mod">
          <ac:chgData name="Alexandre Derreumaux (Student at CentraleSupelec)" userId="S::alexandre.derreumaux@student-cs.fr::4a6c35a9-cd9d-4a1e-863a-34843ce1160f" providerId="AD" clId="Web-{DC367C58-01AE-4FD7-ABE6-1004A1707CAC}" dt="2020-04-07T06:08:58.848" v="149" actId="14100"/>
          <ac:spMkLst>
            <pc:docMk/>
            <pc:sldMk cId="3878859125" sldId="281"/>
            <ac:spMk id="2" creationId="{2C297C9F-D196-4B66-910F-FDBD1D106D80}"/>
          </ac:spMkLst>
        </pc:spChg>
        <pc:spChg chg="del">
          <ac:chgData name="Alexandre Derreumaux (Student at CentraleSupelec)" userId="S::alexandre.derreumaux@student-cs.fr::4a6c35a9-cd9d-4a1e-863a-34843ce1160f" providerId="AD" clId="Web-{DC367C58-01AE-4FD7-ABE6-1004A1707CAC}" dt="2020-04-07T06:09:47.583" v="212"/>
          <ac:spMkLst>
            <pc:docMk/>
            <pc:sldMk cId="3878859125" sldId="281"/>
            <ac:spMk id="3" creationId="{A8F41A57-E520-4CBE-83AE-9B45BDFCDB14}"/>
          </ac:spMkLst>
        </pc:spChg>
        <pc:spChg chg="add mod">
          <ac:chgData name="Alexandre Derreumaux (Student at CentraleSupelec)" userId="S::alexandre.derreumaux@student-cs.fr::4a6c35a9-cd9d-4a1e-863a-34843ce1160f" providerId="AD" clId="Web-{DC367C58-01AE-4FD7-ABE6-1004A1707CAC}" dt="2020-04-07T06:09:18.130" v="206" actId="20577"/>
          <ac:spMkLst>
            <pc:docMk/>
            <pc:sldMk cId="3878859125" sldId="281"/>
            <ac:spMk id="4" creationId="{BBA5A5B1-A1C1-49EB-9F1A-139792DC1086}"/>
          </ac:spMkLst>
        </pc:spChg>
        <pc:picChg chg="mod">
          <ac:chgData name="Alexandre Derreumaux (Student at CentraleSupelec)" userId="S::alexandre.derreumaux@student-cs.fr::4a6c35a9-cd9d-4a1e-863a-34843ce1160f" providerId="AD" clId="Web-{DC367C58-01AE-4FD7-ABE6-1004A1707CAC}" dt="2020-04-07T06:09:35.708" v="211" actId="1076"/>
          <ac:picMkLst>
            <pc:docMk/>
            <pc:sldMk cId="3878859125" sldId="281"/>
            <ac:picMk id="5" creationId="{DCBD3CAB-FD57-4D17-BE3F-F698F10A411B}"/>
          </ac:picMkLst>
        </pc:picChg>
        <pc:picChg chg="add mod">
          <ac:chgData name="Alexandre Derreumaux (Student at CentraleSupelec)" userId="S::alexandre.derreumaux@student-cs.fr::4a6c35a9-cd9d-4a1e-863a-34843ce1160f" providerId="AD" clId="Web-{DC367C58-01AE-4FD7-ABE6-1004A1707CAC}" dt="2020-04-07T06:10:18.428" v="219" actId="1076"/>
          <ac:picMkLst>
            <pc:docMk/>
            <pc:sldMk cId="3878859125" sldId="281"/>
            <ac:picMk id="7" creationId="{F6E4DCDA-F0A4-4339-9AE2-DFE6B885942E}"/>
          </ac:picMkLst>
        </pc:picChg>
      </pc:sldChg>
    </pc:docChg>
  </pc:docChgLst>
  <pc:docChgLst>
    <pc:chgData name="Gaspard Vingtrinier (Student at CentraleSupelec)" userId="S::gaspard.vingtrinier@student-cs.fr::12f84213-fe32-43a8-9788-4331023b48b3" providerId="AD" clId="Web-{4CB845C4-0605-4D55-B798-6747C17E15C0}"/>
    <pc:docChg chg="addSld delSld modSld">
      <pc:chgData name="Gaspard Vingtrinier (Student at CentraleSupelec)" userId="S::gaspard.vingtrinier@student-cs.fr::12f84213-fe32-43a8-9788-4331023b48b3" providerId="AD" clId="Web-{4CB845C4-0605-4D55-B798-6747C17E15C0}" dt="2020-04-07T06:24:16.808" v="290" actId="20577"/>
      <pc:docMkLst>
        <pc:docMk/>
      </pc:docMkLst>
      <pc:sldChg chg="addSp modSp">
        <pc:chgData name="Gaspard Vingtrinier (Student at CentraleSupelec)" userId="S::gaspard.vingtrinier@student-cs.fr::12f84213-fe32-43a8-9788-4331023b48b3" providerId="AD" clId="Web-{4CB845C4-0605-4D55-B798-6747C17E15C0}" dt="2020-04-07T06:20:15.448" v="197" actId="20577"/>
        <pc:sldMkLst>
          <pc:docMk/>
          <pc:sldMk cId="4069080486" sldId="265"/>
        </pc:sldMkLst>
        <pc:spChg chg="mod">
          <ac:chgData name="Gaspard Vingtrinier (Student at CentraleSupelec)" userId="S::gaspard.vingtrinier@student-cs.fr::12f84213-fe32-43a8-9788-4331023b48b3" providerId="AD" clId="Web-{4CB845C4-0605-4D55-B798-6747C17E15C0}" dt="2020-04-07T06:20:15.448" v="197" actId="20577"/>
          <ac:spMkLst>
            <pc:docMk/>
            <pc:sldMk cId="4069080486" sldId="265"/>
            <ac:spMk id="3" creationId="{C9D2EAA2-BD97-4EEA-BA36-FF446BE2605B}"/>
          </ac:spMkLst>
        </pc:spChg>
        <pc:picChg chg="add mod">
          <ac:chgData name="Gaspard Vingtrinier (Student at CentraleSupelec)" userId="S::gaspard.vingtrinier@student-cs.fr::12f84213-fe32-43a8-9788-4331023b48b3" providerId="AD" clId="Web-{4CB845C4-0605-4D55-B798-6747C17E15C0}" dt="2020-04-07T06:19:34.807" v="70" actId="14100"/>
          <ac:picMkLst>
            <pc:docMk/>
            <pc:sldMk cId="4069080486" sldId="265"/>
            <ac:picMk id="4" creationId="{25BD7497-2E13-4B61-B228-FF2B0C42DC5D}"/>
          </ac:picMkLst>
        </pc:picChg>
      </pc:sldChg>
      <pc:sldChg chg="addSp delSp modSp">
        <pc:chgData name="Gaspard Vingtrinier (Student at CentraleSupelec)" userId="S::gaspard.vingtrinier@student-cs.fr::12f84213-fe32-43a8-9788-4331023b48b3" providerId="AD" clId="Web-{4CB845C4-0605-4D55-B798-6747C17E15C0}" dt="2020-04-07T06:22:47.105" v="242" actId="14100"/>
        <pc:sldMkLst>
          <pc:docMk/>
          <pc:sldMk cId="613461776" sldId="275"/>
        </pc:sldMkLst>
        <pc:spChg chg="del">
          <ac:chgData name="Gaspard Vingtrinier (Student at CentraleSupelec)" userId="S::gaspard.vingtrinier@student-cs.fr::12f84213-fe32-43a8-9788-4331023b48b3" providerId="AD" clId="Web-{4CB845C4-0605-4D55-B798-6747C17E15C0}" dt="2020-04-07T06:22:13.151" v="231"/>
          <ac:spMkLst>
            <pc:docMk/>
            <pc:sldMk cId="613461776" sldId="275"/>
            <ac:spMk id="3" creationId="{512F0092-EB46-4B47-8E98-1716837C4199}"/>
          </ac:spMkLst>
        </pc:spChg>
        <pc:spChg chg="del mod">
          <ac:chgData name="Gaspard Vingtrinier (Student at CentraleSupelec)" userId="S::gaspard.vingtrinier@student-cs.fr::12f84213-fe32-43a8-9788-4331023b48b3" providerId="AD" clId="Web-{4CB845C4-0605-4D55-B798-6747C17E15C0}" dt="2020-04-07T06:22:37.073" v="238"/>
          <ac:spMkLst>
            <pc:docMk/>
            <pc:sldMk cId="613461776" sldId="275"/>
            <ac:spMk id="5" creationId="{CFF048E8-A37A-4DE4-90E8-11B25E04830D}"/>
          </ac:spMkLst>
        </pc:spChg>
        <pc:spChg chg="add del mod">
          <ac:chgData name="Gaspard Vingtrinier (Student at CentraleSupelec)" userId="S::gaspard.vingtrinier@student-cs.fr::12f84213-fe32-43a8-9788-4331023b48b3" providerId="AD" clId="Web-{4CB845C4-0605-4D55-B798-6747C17E15C0}" dt="2020-04-07T06:22:18.964" v="233"/>
          <ac:spMkLst>
            <pc:docMk/>
            <pc:sldMk cId="613461776" sldId="275"/>
            <ac:spMk id="6" creationId="{08BE5CED-E1BC-48BE-B33A-E7DE6560446E}"/>
          </ac:spMkLst>
        </pc:spChg>
        <pc:spChg chg="add del mod">
          <ac:chgData name="Gaspard Vingtrinier (Student at CentraleSupelec)" userId="S::gaspard.vingtrinier@student-cs.fr::12f84213-fe32-43a8-9788-4331023b48b3" providerId="AD" clId="Web-{4CB845C4-0605-4D55-B798-6747C17E15C0}" dt="2020-04-07T06:22:15.230" v="232"/>
          <ac:spMkLst>
            <pc:docMk/>
            <pc:sldMk cId="613461776" sldId="275"/>
            <ac:spMk id="10" creationId="{0C13D2D3-951F-416B-94BD-9C67DA5220C7}"/>
          </ac:spMkLst>
        </pc:spChg>
        <pc:spChg chg="add del mod">
          <ac:chgData name="Gaspard Vingtrinier (Student at CentraleSupelec)" userId="S::gaspard.vingtrinier@student-cs.fr::12f84213-fe32-43a8-9788-4331023b48b3" providerId="AD" clId="Web-{4CB845C4-0605-4D55-B798-6747C17E15C0}" dt="2020-04-07T06:22:40.073" v="239"/>
          <ac:spMkLst>
            <pc:docMk/>
            <pc:sldMk cId="613461776" sldId="275"/>
            <ac:spMk id="12" creationId="{0A05037B-DCAA-4E96-9733-EC2D6EDAE235}"/>
          </ac:spMkLst>
        </pc:spChg>
        <pc:picChg chg="del">
          <ac:chgData name="Gaspard Vingtrinier (Student at CentraleSupelec)" userId="S::gaspard.vingtrinier@student-cs.fr::12f84213-fe32-43a8-9788-4331023b48b3" providerId="AD" clId="Web-{4CB845C4-0605-4D55-B798-6747C17E15C0}" dt="2020-04-07T06:22:09.355" v="230"/>
          <ac:picMkLst>
            <pc:docMk/>
            <pc:sldMk cId="613461776" sldId="275"/>
            <ac:picMk id="7" creationId="{2B3815CE-D856-487E-B6A9-E2C4776E4275}"/>
          </ac:picMkLst>
        </pc:picChg>
        <pc:picChg chg="mod">
          <ac:chgData name="Gaspard Vingtrinier (Student at CentraleSupelec)" userId="S::gaspard.vingtrinier@student-cs.fr::12f84213-fe32-43a8-9788-4331023b48b3" providerId="AD" clId="Web-{4CB845C4-0605-4D55-B798-6747C17E15C0}" dt="2020-04-07T06:22:47.105" v="242" actId="14100"/>
          <ac:picMkLst>
            <pc:docMk/>
            <pc:sldMk cId="613461776" sldId="275"/>
            <ac:picMk id="9" creationId="{EB4DAD23-33B6-48AE-B486-0275019D4900}"/>
          </ac:picMkLst>
        </pc:picChg>
      </pc:sldChg>
      <pc:sldChg chg="addSp delSp modSp">
        <pc:chgData name="Gaspard Vingtrinier (Student at CentraleSupelec)" userId="S::gaspard.vingtrinier@student-cs.fr::12f84213-fe32-43a8-9788-4331023b48b3" providerId="AD" clId="Web-{4CB845C4-0605-4D55-B798-6747C17E15C0}" dt="2020-04-07T06:22:01.370" v="229"/>
        <pc:sldMkLst>
          <pc:docMk/>
          <pc:sldMk cId="676747590" sldId="280"/>
        </pc:sldMkLst>
        <pc:spChg chg="mod">
          <ac:chgData name="Gaspard Vingtrinier (Student at CentraleSupelec)" userId="S::gaspard.vingtrinier@student-cs.fr::12f84213-fe32-43a8-9788-4331023b48b3" providerId="AD" clId="Web-{4CB845C4-0605-4D55-B798-6747C17E15C0}" dt="2020-04-07T06:21:34.307" v="219" actId="20577"/>
          <ac:spMkLst>
            <pc:docMk/>
            <pc:sldMk cId="676747590" sldId="280"/>
            <ac:spMk id="2" creationId="{ABCDE5C5-0C81-4A53-9E88-EECD0E36B35C}"/>
          </ac:spMkLst>
        </pc:spChg>
        <pc:spChg chg="del">
          <ac:chgData name="Gaspard Vingtrinier (Student at CentraleSupelec)" userId="S::gaspard.vingtrinier@student-cs.fr::12f84213-fe32-43a8-9788-4331023b48b3" providerId="AD" clId="Web-{4CB845C4-0605-4D55-B798-6747C17E15C0}" dt="2020-04-07T06:21:53.276" v="226"/>
          <ac:spMkLst>
            <pc:docMk/>
            <pc:sldMk cId="676747590" sldId="280"/>
            <ac:spMk id="3" creationId="{8DC6D6D4-0261-4895-A35D-58BA14B6B170}"/>
          </ac:spMkLst>
        </pc:spChg>
        <pc:spChg chg="del">
          <ac:chgData name="Gaspard Vingtrinier (Student at CentraleSupelec)" userId="S::gaspard.vingtrinier@student-cs.fr::12f84213-fe32-43a8-9788-4331023b48b3" providerId="AD" clId="Web-{4CB845C4-0605-4D55-B798-6747C17E15C0}" dt="2020-04-07T06:20:44.620" v="200"/>
          <ac:spMkLst>
            <pc:docMk/>
            <pc:sldMk cId="676747590" sldId="280"/>
            <ac:spMk id="4" creationId="{EC36EDB2-F320-4553-B4A0-1D30C4E59670}"/>
          </ac:spMkLst>
        </pc:spChg>
        <pc:spChg chg="del mod">
          <ac:chgData name="Gaspard Vingtrinier (Student at CentraleSupelec)" userId="S::gaspard.vingtrinier@student-cs.fr::12f84213-fe32-43a8-9788-4331023b48b3" providerId="AD" clId="Web-{4CB845C4-0605-4D55-B798-6747C17E15C0}" dt="2020-04-07T06:21:42.495" v="223"/>
          <ac:spMkLst>
            <pc:docMk/>
            <pc:sldMk cId="676747590" sldId="280"/>
            <ac:spMk id="5" creationId="{70528D2B-38AD-43FF-A282-3B50BD8AB99B}"/>
          </ac:spMkLst>
        </pc:spChg>
        <pc:spChg chg="del">
          <ac:chgData name="Gaspard Vingtrinier (Student at CentraleSupelec)" userId="S::gaspard.vingtrinier@student-cs.fr::12f84213-fe32-43a8-9788-4331023b48b3" providerId="AD" clId="Web-{4CB845C4-0605-4D55-B798-6747C17E15C0}" dt="2020-04-07T06:21:45.636" v="224"/>
          <ac:spMkLst>
            <pc:docMk/>
            <pc:sldMk cId="676747590" sldId="280"/>
            <ac:spMk id="6" creationId="{AC204C92-DD47-43B2-B8C2-1E174B6BD1B0}"/>
          </ac:spMkLst>
        </pc:spChg>
        <pc:spChg chg="add del mod">
          <ac:chgData name="Gaspard Vingtrinier (Student at CentraleSupelec)" userId="S::gaspard.vingtrinier@student-cs.fr::12f84213-fe32-43a8-9788-4331023b48b3" providerId="AD" clId="Web-{4CB845C4-0605-4D55-B798-6747C17E15C0}" dt="2020-04-07T06:21:49.011" v="225"/>
          <ac:spMkLst>
            <pc:docMk/>
            <pc:sldMk cId="676747590" sldId="280"/>
            <ac:spMk id="10" creationId="{5C72E113-39D1-4C12-B25B-8B6B9C8A10F4}"/>
          </ac:spMkLst>
        </pc:spChg>
        <pc:spChg chg="add del mod">
          <ac:chgData name="Gaspard Vingtrinier (Student at CentraleSupelec)" userId="S::gaspard.vingtrinier@student-cs.fr::12f84213-fe32-43a8-9788-4331023b48b3" providerId="AD" clId="Web-{4CB845C4-0605-4D55-B798-6747C17E15C0}" dt="2020-04-07T06:22:01.370" v="229"/>
          <ac:spMkLst>
            <pc:docMk/>
            <pc:sldMk cId="676747590" sldId="280"/>
            <ac:spMk id="12" creationId="{C86DF9F3-9AE5-4D30-A8E5-F0ABF07C7CA0}"/>
          </ac:spMkLst>
        </pc:spChg>
        <pc:picChg chg="add mod ord">
          <ac:chgData name="Gaspard Vingtrinier (Student at CentraleSupelec)" userId="S::gaspard.vingtrinier@student-cs.fr::12f84213-fe32-43a8-9788-4331023b48b3" providerId="AD" clId="Web-{4CB845C4-0605-4D55-B798-6747C17E15C0}" dt="2020-04-07T06:21:58.526" v="228" actId="1076"/>
          <ac:picMkLst>
            <pc:docMk/>
            <pc:sldMk cId="676747590" sldId="280"/>
            <ac:picMk id="7" creationId="{09D4F709-41D3-4BFC-8F12-56DEC82D75CB}"/>
          </ac:picMkLst>
        </pc:picChg>
      </pc:sldChg>
      <pc:sldChg chg="modSp new">
        <pc:chgData name="Gaspard Vingtrinier (Student at CentraleSupelec)" userId="S::gaspard.vingtrinier@student-cs.fr::12f84213-fe32-43a8-9788-4331023b48b3" providerId="AD" clId="Web-{4CB845C4-0605-4D55-B798-6747C17E15C0}" dt="2020-04-07T06:24:15.871" v="288" actId="20577"/>
        <pc:sldMkLst>
          <pc:docMk/>
          <pc:sldMk cId="2428837452" sldId="284"/>
        </pc:sldMkLst>
        <pc:spChg chg="mod">
          <ac:chgData name="Gaspard Vingtrinier (Student at CentraleSupelec)" userId="S::gaspard.vingtrinier@student-cs.fr::12f84213-fe32-43a8-9788-4331023b48b3" providerId="AD" clId="Web-{4CB845C4-0605-4D55-B798-6747C17E15C0}" dt="2020-04-07T06:24:15.871" v="288" actId="20577"/>
          <ac:spMkLst>
            <pc:docMk/>
            <pc:sldMk cId="2428837452" sldId="284"/>
            <ac:spMk id="2" creationId="{A2CF458D-1D9E-4B68-97CC-10B5FE3AD420}"/>
          </ac:spMkLst>
        </pc:spChg>
      </pc:sldChg>
      <pc:sldChg chg="new del">
        <pc:chgData name="Gaspard Vingtrinier (Student at CentraleSupelec)" userId="S::gaspard.vingtrinier@student-cs.fr::12f84213-fe32-43a8-9788-4331023b48b3" providerId="AD" clId="Web-{4CB845C4-0605-4D55-B798-6747C17E15C0}" dt="2020-04-07T06:23:48.183" v="244"/>
        <pc:sldMkLst>
          <pc:docMk/>
          <pc:sldMk cId="2474001138" sldId="284"/>
        </pc:sldMkLst>
      </pc:sldChg>
    </pc:docChg>
  </pc:docChgLst>
  <pc:docChgLst>
    <pc:chgData name="Alexandre Derreumaux (Student at CentraleSupelec)" userId="S::alexandre.derreumaux@student-cs.fr::4a6c35a9-cd9d-4a1e-863a-34843ce1160f" providerId="AD" clId="Web-{3F6DE2C6-4451-406F-9036-CCEF2C6C59AF}"/>
    <pc:docChg chg="modSld">
      <pc:chgData name="Alexandre Derreumaux (Student at CentraleSupelec)" userId="S::alexandre.derreumaux@student-cs.fr::4a6c35a9-cd9d-4a1e-863a-34843ce1160f" providerId="AD" clId="Web-{3F6DE2C6-4451-406F-9036-CCEF2C6C59AF}" dt="2020-04-06T19:48:27.854" v="1" actId="1076"/>
      <pc:docMkLst>
        <pc:docMk/>
      </pc:docMkLst>
      <pc:sldChg chg="modSp">
        <pc:chgData name="Alexandre Derreumaux (Student at CentraleSupelec)" userId="S::alexandre.derreumaux@student-cs.fr::4a6c35a9-cd9d-4a1e-863a-34843ce1160f" providerId="AD" clId="Web-{3F6DE2C6-4451-406F-9036-CCEF2C6C59AF}" dt="2020-04-06T19:48:27.854" v="1" actId="1076"/>
        <pc:sldMkLst>
          <pc:docMk/>
          <pc:sldMk cId="3784089036" sldId="256"/>
        </pc:sldMkLst>
        <pc:spChg chg="mod">
          <ac:chgData name="Alexandre Derreumaux (Student at CentraleSupelec)" userId="S::alexandre.derreumaux@student-cs.fr::4a6c35a9-cd9d-4a1e-863a-34843ce1160f" providerId="AD" clId="Web-{3F6DE2C6-4451-406F-9036-CCEF2C6C59AF}" dt="2020-04-06T19:48:27.854" v="1" actId="1076"/>
          <ac:spMkLst>
            <pc:docMk/>
            <pc:sldMk cId="3784089036" sldId="256"/>
            <ac:spMk id="3" creationId="{00000000-0000-0000-0000-000000000000}"/>
          </ac:spMkLst>
        </pc:spChg>
      </pc:sldChg>
    </pc:docChg>
  </pc:docChgLst>
  <pc:docChgLst>
    <pc:chgData name="Alexandre Derreumaux (Student at CentraleSupelec)" userId="S::alexandre.derreumaux@student-cs.fr::4a6c35a9-cd9d-4a1e-863a-34843ce1160f" providerId="AD" clId="Web-{338C7546-0752-41EB-BDB3-DB31A16FEF41}"/>
    <pc:docChg chg="addSld delSld modSld sldOrd">
      <pc:chgData name="Alexandre Derreumaux (Student at CentraleSupelec)" userId="S::alexandre.derreumaux@student-cs.fr::4a6c35a9-cd9d-4a1e-863a-34843ce1160f" providerId="AD" clId="Web-{338C7546-0752-41EB-BDB3-DB31A16FEF41}" dt="2020-04-07T05:53:42.407" v="160" actId="1076"/>
      <pc:docMkLst>
        <pc:docMk/>
      </pc:docMkLst>
      <pc:sldChg chg="modSp">
        <pc:chgData name="Alexandre Derreumaux (Student at CentraleSupelec)" userId="S::alexandre.derreumaux@student-cs.fr::4a6c35a9-cd9d-4a1e-863a-34843ce1160f" providerId="AD" clId="Web-{338C7546-0752-41EB-BDB3-DB31A16FEF41}" dt="2020-04-07T05:47:41.827" v="147" actId="1076"/>
        <pc:sldMkLst>
          <pc:docMk/>
          <pc:sldMk cId="3757188246" sldId="257"/>
        </pc:sldMkLst>
        <pc:spChg chg="mod">
          <ac:chgData name="Alexandre Derreumaux (Student at CentraleSupelec)" userId="S::alexandre.derreumaux@student-cs.fr::4a6c35a9-cd9d-4a1e-863a-34843ce1160f" providerId="AD" clId="Web-{338C7546-0752-41EB-BDB3-DB31A16FEF41}" dt="2020-04-07T05:47:41.827" v="147" actId="1076"/>
          <ac:spMkLst>
            <pc:docMk/>
            <pc:sldMk cId="3757188246" sldId="257"/>
            <ac:spMk id="2" creationId="{EED5D81B-CE16-481B-BCA3-A0B8475A5122}"/>
          </ac:spMkLst>
        </pc:spChg>
      </pc:sldChg>
      <pc:sldChg chg="del">
        <pc:chgData name="Alexandre Derreumaux (Student at CentraleSupelec)" userId="S::alexandre.derreumaux@student-cs.fr::4a6c35a9-cd9d-4a1e-863a-34843ce1160f" providerId="AD" clId="Web-{338C7546-0752-41EB-BDB3-DB31A16FEF41}" dt="2020-04-07T05:49:28.546" v="150"/>
        <pc:sldMkLst>
          <pc:docMk/>
          <pc:sldMk cId="3595341641" sldId="270"/>
        </pc:sldMkLst>
      </pc:sldChg>
      <pc:sldChg chg="modSp add ord replId">
        <pc:chgData name="Alexandre Derreumaux (Student at CentraleSupelec)" userId="S::alexandre.derreumaux@student-cs.fr::4a6c35a9-cd9d-4a1e-863a-34843ce1160f" providerId="AD" clId="Web-{338C7546-0752-41EB-BDB3-DB31A16FEF41}" dt="2020-04-07T05:53:42.407" v="160" actId="1076"/>
        <pc:sldMkLst>
          <pc:docMk/>
          <pc:sldMk cId="108530120" sldId="282"/>
        </pc:sldMkLst>
        <pc:spChg chg="mod">
          <ac:chgData name="Alexandre Derreumaux (Student at CentraleSupelec)" userId="S::alexandre.derreumaux@student-cs.fr::4a6c35a9-cd9d-4a1e-863a-34843ce1160f" providerId="AD" clId="Web-{338C7546-0752-41EB-BDB3-DB31A16FEF41}" dt="2020-04-07T05:53:42.407" v="160" actId="1076"/>
          <ac:spMkLst>
            <pc:docMk/>
            <pc:sldMk cId="108530120" sldId="282"/>
            <ac:spMk id="2" creationId="{EED5D81B-CE16-481B-BCA3-A0B8475A5122}"/>
          </ac:spMkLst>
        </pc:spChg>
      </pc:sldChg>
    </pc:docChg>
  </pc:docChgLst>
  <pc:docChgLst>
    <pc:chgData name="Antoine Escoyez (Student at CentraleSupelec)" userId="S::antoine.escoyez@student-cs.fr::ffb6ecd4-17d2-40d9-b914-db433ac8aaed" providerId="AD" clId="Web-{446EBEE9-F36F-4F11-8713-5AC8F3E202DC}"/>
    <pc:docChg chg="addSld modSld">
      <pc:chgData name="Antoine Escoyez (Student at CentraleSupelec)" userId="S::antoine.escoyez@student-cs.fr::ffb6ecd4-17d2-40d9-b914-db433ac8aaed" providerId="AD" clId="Web-{446EBEE9-F36F-4F11-8713-5AC8F3E202DC}" dt="2020-04-06T21:38:26.273" v="415" actId="1076"/>
      <pc:docMkLst>
        <pc:docMk/>
      </pc:docMkLst>
      <pc:sldChg chg="addSp delSp modSp">
        <pc:chgData name="Antoine Escoyez (Student at CentraleSupelec)" userId="S::antoine.escoyez@student-cs.fr::ffb6ecd4-17d2-40d9-b914-db433ac8aaed" providerId="AD" clId="Web-{446EBEE9-F36F-4F11-8713-5AC8F3E202DC}" dt="2020-04-06T21:33:58.005" v="365" actId="1076"/>
        <pc:sldMkLst>
          <pc:docMk/>
          <pc:sldMk cId="2750881696" sldId="262"/>
        </pc:sldMkLst>
        <pc:spChg chg="mod">
          <ac:chgData name="Antoine Escoyez (Student at CentraleSupelec)" userId="S::antoine.escoyez@student-cs.fr::ffb6ecd4-17d2-40d9-b914-db433ac8aaed" providerId="AD" clId="Web-{446EBEE9-F36F-4F11-8713-5AC8F3E202DC}" dt="2020-04-06T21:29:15.719" v="160" actId="20577"/>
          <ac:spMkLst>
            <pc:docMk/>
            <pc:sldMk cId="2750881696" sldId="262"/>
            <ac:spMk id="2" creationId="{ACC10C6D-C6E1-4DA6-A13D-91684D49D3C2}"/>
          </ac:spMkLst>
        </pc:spChg>
        <pc:spChg chg="del">
          <ac:chgData name="Antoine Escoyez (Student at CentraleSupelec)" userId="S::antoine.escoyez@student-cs.fr::ffb6ecd4-17d2-40d9-b914-db433ac8aaed" providerId="AD" clId="Web-{446EBEE9-F36F-4F11-8713-5AC8F3E202DC}" dt="2020-04-06T21:29:50.907" v="222"/>
          <ac:spMkLst>
            <pc:docMk/>
            <pc:sldMk cId="2750881696" sldId="262"/>
            <ac:spMk id="6" creationId="{387DB90E-0EAC-46FB-A860-45104CB4D8C2}"/>
          </ac:spMkLst>
        </pc:spChg>
        <pc:spChg chg="del">
          <ac:chgData name="Antoine Escoyez (Student at CentraleSupelec)" userId="S::antoine.escoyez@student-cs.fr::ffb6ecd4-17d2-40d9-b914-db433ac8aaed" providerId="AD" clId="Web-{446EBEE9-F36F-4F11-8713-5AC8F3E202DC}" dt="2020-04-06T21:29:49.219" v="221"/>
          <ac:spMkLst>
            <pc:docMk/>
            <pc:sldMk cId="2750881696" sldId="262"/>
            <ac:spMk id="8" creationId="{94F80879-E60E-41F4-B28D-1C80C4AB2363}"/>
          </ac:spMkLst>
        </pc:spChg>
        <pc:picChg chg="add mod">
          <ac:chgData name="Antoine Escoyez (Student at CentraleSupelec)" userId="S::antoine.escoyez@student-cs.fr::ffb6ecd4-17d2-40d9-b914-db433ac8aaed" providerId="AD" clId="Web-{446EBEE9-F36F-4F11-8713-5AC8F3E202DC}" dt="2020-04-06T21:33:37.036" v="359" actId="1076"/>
          <ac:picMkLst>
            <pc:docMk/>
            <pc:sldMk cId="2750881696" sldId="262"/>
            <ac:picMk id="3" creationId="{BBC5414C-7E57-407D-86A3-AD3D2501283C}"/>
          </ac:picMkLst>
        </pc:picChg>
        <pc:picChg chg="add mod">
          <ac:chgData name="Antoine Escoyez (Student at CentraleSupelec)" userId="S::antoine.escoyez@student-cs.fr::ffb6ecd4-17d2-40d9-b914-db433ac8aaed" providerId="AD" clId="Web-{446EBEE9-F36F-4F11-8713-5AC8F3E202DC}" dt="2020-04-06T21:33:58.005" v="365" actId="1076"/>
          <ac:picMkLst>
            <pc:docMk/>
            <pc:sldMk cId="2750881696" sldId="262"/>
            <ac:picMk id="5" creationId="{9CDF5EC0-4088-49A7-97C8-BCE820F0032D}"/>
          </ac:picMkLst>
        </pc:picChg>
        <pc:picChg chg="add mod">
          <ac:chgData name="Antoine Escoyez (Student at CentraleSupelec)" userId="S::antoine.escoyez@student-cs.fr::ffb6ecd4-17d2-40d9-b914-db433ac8aaed" providerId="AD" clId="Web-{446EBEE9-F36F-4F11-8713-5AC8F3E202DC}" dt="2020-04-06T21:33:53.473" v="364" actId="1076"/>
          <ac:picMkLst>
            <pc:docMk/>
            <pc:sldMk cId="2750881696" sldId="262"/>
            <ac:picMk id="9" creationId="{67C3BDD3-C04B-4C47-945D-4A516F5AB545}"/>
          </ac:picMkLst>
        </pc:picChg>
        <pc:picChg chg="add mod">
          <ac:chgData name="Antoine Escoyez (Student at CentraleSupelec)" userId="S::antoine.escoyez@student-cs.fr::ffb6ecd4-17d2-40d9-b914-db433ac8aaed" providerId="AD" clId="Web-{446EBEE9-F36F-4F11-8713-5AC8F3E202DC}" dt="2020-04-06T21:33:43.817" v="361" actId="1076"/>
          <ac:picMkLst>
            <pc:docMk/>
            <pc:sldMk cId="2750881696" sldId="262"/>
            <ac:picMk id="11" creationId="{44A0B82C-69A2-4941-A718-309A298F67A3}"/>
          </ac:picMkLst>
        </pc:picChg>
        <pc:picChg chg="add mod">
          <ac:chgData name="Antoine Escoyez (Student at CentraleSupelec)" userId="S::antoine.escoyez@student-cs.fr::ffb6ecd4-17d2-40d9-b914-db433ac8aaed" providerId="AD" clId="Web-{446EBEE9-F36F-4F11-8713-5AC8F3E202DC}" dt="2020-04-06T21:33:39.786" v="360" actId="1076"/>
          <ac:picMkLst>
            <pc:docMk/>
            <pc:sldMk cId="2750881696" sldId="262"/>
            <ac:picMk id="13" creationId="{A5EA8335-16B7-4B0A-A3D5-751913B540AA}"/>
          </ac:picMkLst>
        </pc:picChg>
      </pc:sldChg>
      <pc:sldChg chg="addSp delSp modSp">
        <pc:chgData name="Antoine Escoyez (Student at CentraleSupelec)" userId="S::antoine.escoyez@student-cs.fr::ffb6ecd4-17d2-40d9-b914-db433ac8aaed" providerId="AD" clId="Web-{446EBEE9-F36F-4F11-8713-5AC8F3E202DC}" dt="2020-04-06T21:34:32.348" v="376" actId="1076"/>
        <pc:sldMkLst>
          <pc:docMk/>
          <pc:sldMk cId="1007012122" sldId="268"/>
        </pc:sldMkLst>
        <pc:spChg chg="mod">
          <ac:chgData name="Antoine Escoyez (Student at CentraleSupelec)" userId="S::antoine.escoyez@student-cs.fr::ffb6ecd4-17d2-40d9-b914-db433ac8aaed" providerId="AD" clId="Web-{446EBEE9-F36F-4F11-8713-5AC8F3E202DC}" dt="2020-04-06T21:33:13.629" v="334" actId="20577"/>
          <ac:spMkLst>
            <pc:docMk/>
            <pc:sldMk cId="1007012122" sldId="268"/>
            <ac:spMk id="2" creationId="{DD5A37B6-4D5F-4329-A21E-ADF4276D4F93}"/>
          </ac:spMkLst>
        </pc:spChg>
        <pc:spChg chg="add del mod">
          <ac:chgData name="Antoine Escoyez (Student at CentraleSupelec)" userId="S::antoine.escoyez@student-cs.fr::ffb6ecd4-17d2-40d9-b914-db433ac8aaed" providerId="AD" clId="Web-{446EBEE9-F36F-4F11-8713-5AC8F3E202DC}" dt="2020-04-06T21:32:36.846" v="312"/>
          <ac:spMkLst>
            <pc:docMk/>
            <pc:sldMk cId="1007012122" sldId="268"/>
            <ac:spMk id="5" creationId="{9982ABA8-B737-4A7F-9C41-E070F57B1E49}"/>
          </ac:spMkLst>
        </pc:spChg>
        <pc:spChg chg="add del mod">
          <ac:chgData name="Antoine Escoyez (Student at CentraleSupelec)" userId="S::antoine.escoyez@student-cs.fr::ffb6ecd4-17d2-40d9-b914-db433ac8aaed" providerId="AD" clId="Web-{446EBEE9-F36F-4F11-8713-5AC8F3E202DC}" dt="2020-04-06T21:34:29.895" v="375"/>
          <ac:spMkLst>
            <pc:docMk/>
            <pc:sldMk cId="1007012122" sldId="268"/>
            <ac:spMk id="12" creationId="{37617615-C12B-4088-A16B-6C3D00189844}"/>
          </ac:spMkLst>
        </pc:spChg>
        <pc:picChg chg="add del mod ord">
          <ac:chgData name="Antoine Escoyez (Student at CentraleSupelec)" userId="S::antoine.escoyez@student-cs.fr::ffb6ecd4-17d2-40d9-b914-db433ac8aaed" providerId="AD" clId="Web-{446EBEE9-F36F-4F11-8713-5AC8F3E202DC}" dt="2020-04-06T21:33:16.129" v="337"/>
          <ac:picMkLst>
            <pc:docMk/>
            <pc:sldMk cId="1007012122" sldId="268"/>
            <ac:picMk id="6" creationId="{5BB41872-B437-4102-8705-4A0B5BD70CBF}"/>
          </ac:picMkLst>
        </pc:picChg>
        <pc:picChg chg="del">
          <ac:chgData name="Antoine Escoyez (Student at CentraleSupelec)" userId="S::antoine.escoyez@student-cs.fr::ffb6ecd4-17d2-40d9-b914-db433ac8aaed" providerId="AD" clId="Web-{446EBEE9-F36F-4F11-8713-5AC8F3E202DC}" dt="2020-04-06T21:32:29.549" v="311"/>
          <ac:picMkLst>
            <pc:docMk/>
            <pc:sldMk cId="1007012122" sldId="268"/>
            <ac:picMk id="7" creationId="{8986A219-53EE-4A79-A841-F993BBF66747}"/>
          </ac:picMkLst>
        </pc:picChg>
        <pc:picChg chg="add mod">
          <ac:chgData name="Antoine Escoyez (Student at CentraleSupelec)" userId="S::antoine.escoyez@student-cs.fr::ffb6ecd4-17d2-40d9-b914-db433ac8aaed" providerId="AD" clId="Web-{446EBEE9-F36F-4F11-8713-5AC8F3E202DC}" dt="2020-04-06T21:34:32.348" v="376" actId="1076"/>
          <ac:picMkLst>
            <pc:docMk/>
            <pc:sldMk cId="1007012122" sldId="268"/>
            <ac:picMk id="9" creationId="{796CDD5E-185C-439F-B3A1-20ADF5787200}"/>
          </ac:picMkLst>
        </pc:picChg>
      </pc:sldChg>
      <pc:sldChg chg="addSp delSp modSp">
        <pc:chgData name="Antoine Escoyez (Student at CentraleSupelec)" userId="S::antoine.escoyez@student-cs.fr::ffb6ecd4-17d2-40d9-b914-db433ac8aaed" providerId="AD" clId="Web-{446EBEE9-F36F-4F11-8713-5AC8F3E202DC}" dt="2020-04-06T21:38:26.273" v="415" actId="1076"/>
        <pc:sldMkLst>
          <pc:docMk/>
          <pc:sldMk cId="527975325" sldId="274"/>
        </pc:sldMkLst>
        <pc:spChg chg="mod">
          <ac:chgData name="Antoine Escoyez (Student at CentraleSupelec)" userId="S::antoine.escoyez@student-cs.fr::ffb6ecd4-17d2-40d9-b914-db433ac8aaed" providerId="AD" clId="Web-{446EBEE9-F36F-4F11-8713-5AC8F3E202DC}" dt="2020-04-06T21:36:01.521" v="407" actId="20577"/>
          <ac:spMkLst>
            <pc:docMk/>
            <pc:sldMk cId="527975325" sldId="274"/>
            <ac:spMk id="2" creationId="{94A57885-0108-41EF-B8B6-0F7805473D12}"/>
          </ac:spMkLst>
        </pc:spChg>
        <pc:spChg chg="del">
          <ac:chgData name="Antoine Escoyez (Student at CentraleSupelec)" userId="S::antoine.escoyez@student-cs.fr::ffb6ecd4-17d2-40d9-b914-db433ac8aaed" providerId="AD" clId="Web-{446EBEE9-F36F-4F11-8713-5AC8F3E202DC}" dt="2020-04-06T21:35:47.927" v="379"/>
          <ac:spMkLst>
            <pc:docMk/>
            <pc:sldMk cId="527975325" sldId="274"/>
            <ac:spMk id="3" creationId="{0CEE0B03-AE83-4BE0-9F0C-1CCDF95DED4D}"/>
          </ac:spMkLst>
        </pc:spChg>
        <pc:picChg chg="add mod">
          <ac:chgData name="Antoine Escoyez (Student at CentraleSupelec)" userId="S::antoine.escoyez@student-cs.fr::ffb6ecd4-17d2-40d9-b914-db433ac8aaed" providerId="AD" clId="Web-{446EBEE9-F36F-4F11-8713-5AC8F3E202DC}" dt="2020-04-06T21:38:26.273" v="415" actId="1076"/>
          <ac:picMkLst>
            <pc:docMk/>
            <pc:sldMk cId="527975325" sldId="274"/>
            <ac:picMk id="4" creationId="{672C62EB-C9C0-4F42-8BCC-AE28C503EA9D}"/>
          </ac:picMkLst>
        </pc:picChg>
        <pc:picChg chg="add mod">
          <ac:chgData name="Antoine Escoyez (Student at CentraleSupelec)" userId="S::antoine.escoyez@student-cs.fr::ffb6ecd4-17d2-40d9-b914-db433ac8aaed" providerId="AD" clId="Web-{446EBEE9-F36F-4F11-8713-5AC8F3E202DC}" dt="2020-04-06T21:38:23.117" v="414" actId="1076"/>
          <ac:picMkLst>
            <pc:docMk/>
            <pc:sldMk cId="527975325" sldId="274"/>
            <ac:picMk id="6" creationId="{FE8AA302-7E21-4F13-9865-276931FA23D2}"/>
          </ac:picMkLst>
        </pc:picChg>
      </pc:sldChg>
      <pc:sldChg chg="addSp delSp modSp add replId">
        <pc:chgData name="Antoine Escoyez (Student at CentraleSupelec)" userId="S::antoine.escoyez@student-cs.fr::ffb6ecd4-17d2-40d9-b914-db433ac8aaed" providerId="AD" clId="Web-{446EBEE9-F36F-4F11-8713-5AC8F3E202DC}" dt="2020-04-06T21:34:13.926" v="371" actId="1076"/>
        <pc:sldMkLst>
          <pc:docMk/>
          <pc:sldMk cId="1036096660" sldId="276"/>
        </pc:sldMkLst>
        <pc:spChg chg="mod">
          <ac:chgData name="Antoine Escoyez (Student at CentraleSupelec)" userId="S::antoine.escoyez@student-cs.fr::ffb6ecd4-17d2-40d9-b914-db433ac8aaed" providerId="AD" clId="Web-{446EBEE9-F36F-4F11-8713-5AC8F3E202DC}" dt="2020-04-06T21:29:39.547" v="216" actId="20577"/>
          <ac:spMkLst>
            <pc:docMk/>
            <pc:sldMk cId="1036096660" sldId="276"/>
            <ac:spMk id="2" creationId="{ACC10C6D-C6E1-4DA6-A13D-91684D49D3C2}"/>
          </ac:spMkLst>
        </pc:spChg>
        <pc:spChg chg="del">
          <ac:chgData name="Antoine Escoyez (Student at CentraleSupelec)" userId="S::antoine.escoyez@student-cs.fr::ffb6ecd4-17d2-40d9-b914-db433ac8aaed" providerId="AD" clId="Web-{446EBEE9-F36F-4F11-8713-5AC8F3E202DC}" dt="2020-04-06T21:29:44.282" v="219"/>
          <ac:spMkLst>
            <pc:docMk/>
            <pc:sldMk cId="1036096660" sldId="276"/>
            <ac:spMk id="6" creationId="{387DB90E-0EAC-46FB-A860-45104CB4D8C2}"/>
          </ac:spMkLst>
        </pc:spChg>
        <pc:spChg chg="del">
          <ac:chgData name="Antoine Escoyez (Student at CentraleSupelec)" userId="S::antoine.escoyez@student-cs.fr::ffb6ecd4-17d2-40d9-b914-db433ac8aaed" providerId="AD" clId="Web-{446EBEE9-F36F-4F11-8713-5AC8F3E202DC}" dt="2020-04-06T21:29:45.922" v="220"/>
          <ac:spMkLst>
            <pc:docMk/>
            <pc:sldMk cId="1036096660" sldId="276"/>
            <ac:spMk id="8" creationId="{94F80879-E60E-41F4-B28D-1C80C4AB2363}"/>
          </ac:spMkLst>
        </pc:spChg>
        <pc:picChg chg="add mod">
          <ac:chgData name="Antoine Escoyez (Student at CentraleSupelec)" userId="S::antoine.escoyez@student-cs.fr::ffb6ecd4-17d2-40d9-b914-db433ac8aaed" providerId="AD" clId="Web-{446EBEE9-F36F-4F11-8713-5AC8F3E202DC}" dt="2020-04-06T21:34:07.208" v="367" actId="1076"/>
          <ac:picMkLst>
            <pc:docMk/>
            <pc:sldMk cId="1036096660" sldId="276"/>
            <ac:picMk id="3" creationId="{0DAE4994-DC73-4C49-B286-037CE6878575}"/>
          </ac:picMkLst>
        </pc:picChg>
        <pc:picChg chg="add mod">
          <ac:chgData name="Antoine Escoyez (Student at CentraleSupelec)" userId="S::antoine.escoyez@student-cs.fr::ffb6ecd4-17d2-40d9-b914-db433ac8aaed" providerId="AD" clId="Web-{446EBEE9-F36F-4F11-8713-5AC8F3E202DC}" dt="2020-04-06T21:34:13.926" v="371" actId="1076"/>
          <ac:picMkLst>
            <pc:docMk/>
            <pc:sldMk cId="1036096660" sldId="276"/>
            <ac:picMk id="5" creationId="{50F6E148-EA1C-47C1-9797-3CB86D62880D}"/>
          </ac:picMkLst>
        </pc:picChg>
        <pc:picChg chg="add mod">
          <ac:chgData name="Antoine Escoyez (Student at CentraleSupelec)" userId="S::antoine.escoyez@student-cs.fr::ffb6ecd4-17d2-40d9-b914-db433ac8aaed" providerId="AD" clId="Web-{446EBEE9-F36F-4F11-8713-5AC8F3E202DC}" dt="2020-04-06T21:34:09.395" v="368" actId="1076"/>
          <ac:picMkLst>
            <pc:docMk/>
            <pc:sldMk cId="1036096660" sldId="276"/>
            <ac:picMk id="9" creationId="{1DF4FF47-B3D0-41D7-B0E0-D1EF9C2548E3}"/>
          </ac:picMkLst>
        </pc:picChg>
      </pc:sldChg>
      <pc:sldChg chg="add replId">
        <pc:chgData name="Antoine Escoyez (Student at CentraleSupelec)" userId="S::antoine.escoyez@student-cs.fr::ffb6ecd4-17d2-40d9-b914-db433ac8aaed" providerId="AD" clId="Web-{446EBEE9-F36F-4F11-8713-5AC8F3E202DC}" dt="2020-04-06T21:32:10.049" v="256"/>
        <pc:sldMkLst>
          <pc:docMk/>
          <pc:sldMk cId="2158569144" sldId="277"/>
        </pc:sldMkLst>
      </pc:sldChg>
      <pc:sldChg chg="delSp modSp add replId">
        <pc:chgData name="Antoine Escoyez (Student at CentraleSupelec)" userId="S::antoine.escoyez@student-cs.fr::ffb6ecd4-17d2-40d9-b914-db433ac8aaed" providerId="AD" clId="Web-{446EBEE9-F36F-4F11-8713-5AC8F3E202DC}" dt="2020-04-06T21:34:42.833" v="378" actId="1076"/>
        <pc:sldMkLst>
          <pc:docMk/>
          <pc:sldMk cId="3207339107" sldId="278"/>
        </pc:sldMkLst>
        <pc:spChg chg="mod">
          <ac:chgData name="Antoine Escoyez (Student at CentraleSupelec)" userId="S::antoine.escoyez@student-cs.fr::ffb6ecd4-17d2-40d9-b914-db433ac8aaed" providerId="AD" clId="Web-{446EBEE9-F36F-4F11-8713-5AC8F3E202DC}" dt="2020-04-06T21:33:21.801" v="352" actId="20577"/>
          <ac:spMkLst>
            <pc:docMk/>
            <pc:sldMk cId="3207339107" sldId="278"/>
            <ac:spMk id="2" creationId="{DD5A37B6-4D5F-4329-A21E-ADF4276D4F93}"/>
          </ac:spMkLst>
        </pc:spChg>
        <pc:picChg chg="mod">
          <ac:chgData name="Antoine Escoyez (Student at CentraleSupelec)" userId="S::antoine.escoyez@student-cs.fr::ffb6ecd4-17d2-40d9-b914-db433ac8aaed" providerId="AD" clId="Web-{446EBEE9-F36F-4F11-8713-5AC8F3E202DC}" dt="2020-04-06T21:34:42.833" v="378" actId="1076"/>
          <ac:picMkLst>
            <pc:docMk/>
            <pc:sldMk cId="3207339107" sldId="278"/>
            <ac:picMk id="6" creationId="{5BB41872-B437-4102-8705-4A0B5BD70CBF}"/>
          </ac:picMkLst>
        </pc:picChg>
        <pc:picChg chg="del">
          <ac:chgData name="Antoine Escoyez (Student at CentraleSupelec)" userId="S::antoine.escoyez@student-cs.fr::ffb6ecd4-17d2-40d9-b914-db433ac8aaed" providerId="AD" clId="Web-{446EBEE9-F36F-4F11-8713-5AC8F3E202DC}" dt="2020-04-06T21:33:24.426" v="355"/>
          <ac:picMkLst>
            <pc:docMk/>
            <pc:sldMk cId="3207339107" sldId="278"/>
            <ac:picMk id="9" creationId="{796CDD5E-185C-439F-B3A1-20ADF5787200}"/>
          </ac:picMkLst>
        </pc:picChg>
      </pc:sldChg>
    </pc:docChg>
  </pc:docChgLst>
  <pc:docChgLst>
    <pc:chgData name="Santiago Dubov (Student at CentraleSupelec)" userId="S::santiago.dubov@student-cs.fr::ecebc3af-8a0e-4509-932d-75f7789a1a48" providerId="AD" clId="Web-{D5FB8589-7637-4E1C-9C45-1DB74D95723E}"/>
    <pc:docChg chg="modSld">
      <pc:chgData name="Santiago Dubov (Student at CentraleSupelec)" userId="S::santiago.dubov@student-cs.fr::ecebc3af-8a0e-4509-932d-75f7789a1a48" providerId="AD" clId="Web-{D5FB8589-7637-4E1C-9C45-1DB74D95723E}" dt="2020-04-06T21:20:25.472" v="24" actId="20577"/>
      <pc:docMkLst>
        <pc:docMk/>
      </pc:docMkLst>
      <pc:sldChg chg="modSp">
        <pc:chgData name="Santiago Dubov (Student at CentraleSupelec)" userId="S::santiago.dubov@student-cs.fr::ecebc3af-8a0e-4509-932d-75f7789a1a48" providerId="AD" clId="Web-{D5FB8589-7637-4E1C-9C45-1DB74D95723E}" dt="2020-04-06T21:20:21.330" v="22" actId="20577"/>
        <pc:sldMkLst>
          <pc:docMk/>
          <pc:sldMk cId="1836004542" sldId="264"/>
        </pc:sldMkLst>
        <pc:spChg chg="mod">
          <ac:chgData name="Santiago Dubov (Student at CentraleSupelec)" userId="S::santiago.dubov@student-cs.fr::ecebc3af-8a0e-4509-932d-75f7789a1a48" providerId="AD" clId="Web-{D5FB8589-7637-4E1C-9C45-1DB74D95723E}" dt="2020-04-06T21:20:21.330" v="22" actId="20577"/>
          <ac:spMkLst>
            <pc:docMk/>
            <pc:sldMk cId="1836004542" sldId="264"/>
            <ac:spMk id="3" creationId="{B3E46E78-554B-4D99-AA8C-371E71D8380E}"/>
          </ac:spMkLst>
        </pc:spChg>
        <pc:grpChg chg="mod">
          <ac:chgData name="Santiago Dubov (Student at CentraleSupelec)" userId="S::santiago.dubov@student-cs.fr::ecebc3af-8a0e-4509-932d-75f7789a1a48" providerId="AD" clId="Web-{D5FB8589-7637-4E1C-9C45-1DB74D95723E}" dt="2020-04-06T21:20:00.736" v="17" actId="1076"/>
          <ac:grpSpMkLst>
            <pc:docMk/>
            <pc:sldMk cId="1836004542" sldId="264"/>
            <ac:grpSpMk id="12" creationId="{AEAEFF5E-C30E-408D-B3BB-25844752C397}"/>
          </ac:grpSpMkLst>
        </pc:grpChg>
        <pc:grpChg chg="mod">
          <ac:chgData name="Santiago Dubov (Student at CentraleSupelec)" userId="S::santiago.dubov@student-cs.fr::ecebc3af-8a0e-4509-932d-75f7789a1a48" providerId="AD" clId="Web-{D5FB8589-7637-4E1C-9C45-1DB74D95723E}" dt="2020-04-06T21:19:57.892" v="16" actId="1076"/>
          <ac:grpSpMkLst>
            <pc:docMk/>
            <pc:sldMk cId="1836004542" sldId="264"/>
            <ac:grpSpMk id="24" creationId="{076E8914-674C-4A4F-AC3B-353B6E23402E}"/>
          </ac:grpSpMkLst>
        </pc:grpChg>
      </pc:sldChg>
    </pc:docChg>
  </pc:docChgLst>
  <pc:docChgLst>
    <pc:chgData name="Santiago Dubov (Student at CentraleSupelec)" userId="S::santiago.dubov@student-cs.fr::ecebc3af-8a0e-4509-932d-75f7789a1a48" providerId="AD" clId="Web-{792E519D-131F-4FAC-A9E9-41AB9CCE3A7F}"/>
    <pc:docChg chg="addSld delSld modSld">
      <pc:chgData name="Santiago Dubov (Student at CentraleSupelec)" userId="S::santiago.dubov@student-cs.fr::ecebc3af-8a0e-4509-932d-75f7789a1a48" providerId="AD" clId="Web-{792E519D-131F-4FAC-A9E9-41AB9CCE3A7F}" dt="2020-04-07T06:20:59.065" v="576"/>
      <pc:docMkLst>
        <pc:docMk/>
      </pc:docMkLst>
      <pc:sldChg chg="modSp modNotes">
        <pc:chgData name="Santiago Dubov (Student at CentraleSupelec)" userId="S::santiago.dubov@student-cs.fr::ecebc3af-8a0e-4509-932d-75f7789a1a48" providerId="AD" clId="Web-{792E519D-131F-4FAC-A9E9-41AB9CCE3A7F}" dt="2020-04-07T06:20:59.065" v="576"/>
        <pc:sldMkLst>
          <pc:docMk/>
          <pc:sldMk cId="1836004542" sldId="264"/>
        </pc:sldMkLst>
        <pc:spChg chg="mod">
          <ac:chgData name="Santiago Dubov (Student at CentraleSupelec)" userId="S::santiago.dubov@student-cs.fr::ecebc3af-8a0e-4509-932d-75f7789a1a48" providerId="AD" clId="Web-{792E519D-131F-4FAC-A9E9-41AB9CCE3A7F}" dt="2020-04-07T05:56:30.439" v="17" actId="20577"/>
          <ac:spMkLst>
            <pc:docMk/>
            <pc:sldMk cId="1836004542" sldId="264"/>
            <ac:spMk id="2" creationId="{FBB80A7B-FC81-4776-BFA2-EBFE79E3A2F5}"/>
          </ac:spMkLst>
        </pc:spChg>
        <pc:spChg chg="mod">
          <ac:chgData name="Santiago Dubov (Student at CentraleSupelec)" userId="S::santiago.dubov@student-cs.fr::ecebc3af-8a0e-4509-932d-75f7789a1a48" providerId="AD" clId="Web-{792E519D-131F-4FAC-A9E9-41AB9CCE3A7F}" dt="2020-04-07T06:00:10.486" v="70" actId="20577"/>
          <ac:spMkLst>
            <pc:docMk/>
            <pc:sldMk cId="1836004542" sldId="264"/>
            <ac:spMk id="3" creationId="{B3E46E78-554B-4D99-AA8C-371E71D8380E}"/>
          </ac:spMkLst>
        </pc:spChg>
      </pc:sldChg>
      <pc:sldChg chg="delSp modSp del">
        <pc:chgData name="Santiago Dubov (Student at CentraleSupelec)" userId="S::santiago.dubov@student-cs.fr::ecebc3af-8a0e-4509-932d-75f7789a1a48" providerId="AD" clId="Web-{792E519D-131F-4FAC-A9E9-41AB9CCE3A7F}" dt="2020-04-07T05:53:54.451" v="5"/>
        <pc:sldMkLst>
          <pc:docMk/>
          <pc:sldMk cId="2603170177" sldId="273"/>
        </pc:sldMkLst>
        <pc:picChg chg="del">
          <ac:chgData name="Santiago Dubov (Student at CentraleSupelec)" userId="S::santiago.dubov@student-cs.fr::ecebc3af-8a0e-4509-932d-75f7789a1a48" providerId="AD" clId="Web-{792E519D-131F-4FAC-A9E9-41AB9CCE3A7F}" dt="2020-04-07T05:53:29.185" v="2"/>
          <ac:picMkLst>
            <pc:docMk/>
            <pc:sldMk cId="2603170177" sldId="273"/>
            <ac:picMk id="5" creationId="{53280FDA-BF54-45D5-89B6-AFDA00B50F5B}"/>
          </ac:picMkLst>
        </pc:picChg>
        <pc:picChg chg="del mod">
          <ac:chgData name="Santiago Dubov (Student at CentraleSupelec)" userId="S::santiago.dubov@student-cs.fr::ecebc3af-8a0e-4509-932d-75f7789a1a48" providerId="AD" clId="Web-{792E519D-131F-4FAC-A9E9-41AB9CCE3A7F}" dt="2020-04-07T05:53:27.498" v="1"/>
          <ac:picMkLst>
            <pc:docMk/>
            <pc:sldMk cId="2603170177" sldId="273"/>
            <ac:picMk id="9" creationId="{22C8396E-23E9-415D-B0AE-BFF3B9C76B04}"/>
          </ac:picMkLst>
        </pc:picChg>
      </pc:sldChg>
      <pc:sldChg chg="addSp modSp">
        <pc:chgData name="Santiago Dubov (Student at CentraleSupelec)" userId="S::santiago.dubov@student-cs.fr::ecebc3af-8a0e-4509-932d-75f7789a1a48" providerId="AD" clId="Web-{792E519D-131F-4FAC-A9E9-41AB9CCE3A7F}" dt="2020-04-07T06:11:44.190" v="487" actId="1076"/>
        <pc:sldMkLst>
          <pc:docMk/>
          <pc:sldMk cId="1036096660" sldId="276"/>
        </pc:sldMkLst>
        <pc:picChg chg="mod">
          <ac:chgData name="Santiago Dubov (Student at CentraleSupelec)" userId="S::santiago.dubov@student-cs.fr::ecebc3af-8a0e-4509-932d-75f7789a1a48" providerId="AD" clId="Web-{792E519D-131F-4FAC-A9E9-41AB9CCE3A7F}" dt="2020-04-07T06:11:37.768" v="485" actId="1076"/>
          <ac:picMkLst>
            <pc:docMk/>
            <pc:sldMk cId="1036096660" sldId="276"/>
            <ac:picMk id="3" creationId="{0DAE4994-DC73-4C49-B286-037CE6878575}"/>
          </ac:picMkLst>
        </pc:picChg>
        <pc:picChg chg="add mod">
          <ac:chgData name="Santiago Dubov (Student at CentraleSupelec)" userId="S::santiago.dubov@student-cs.fr::ecebc3af-8a0e-4509-932d-75f7789a1a48" providerId="AD" clId="Web-{792E519D-131F-4FAC-A9E9-41AB9CCE3A7F}" dt="2020-04-07T06:11:44.190" v="487" actId="1076"/>
          <ac:picMkLst>
            <pc:docMk/>
            <pc:sldMk cId="1036096660" sldId="276"/>
            <ac:picMk id="4" creationId="{2FD97130-7AF2-4896-A71A-EFDB3B55C0CA}"/>
          </ac:picMkLst>
        </pc:picChg>
        <pc:picChg chg="mod">
          <ac:chgData name="Santiago Dubov (Student at CentraleSupelec)" userId="S::santiago.dubov@student-cs.fr::ecebc3af-8a0e-4509-932d-75f7789a1a48" providerId="AD" clId="Web-{792E519D-131F-4FAC-A9E9-41AB9CCE3A7F}" dt="2020-04-07T06:11:41.487" v="486" actId="1076"/>
          <ac:picMkLst>
            <pc:docMk/>
            <pc:sldMk cId="1036096660" sldId="276"/>
            <ac:picMk id="9" creationId="{1DF4FF47-B3D0-41D7-B0E0-D1EF9C2548E3}"/>
          </ac:picMkLst>
        </pc:picChg>
      </pc:sldChg>
      <pc:sldChg chg="addSp delSp modSp new modNotes">
        <pc:chgData name="Santiago Dubov (Student at CentraleSupelec)" userId="S::santiago.dubov@student-cs.fr::ecebc3af-8a0e-4509-932d-75f7789a1a48" providerId="AD" clId="Web-{792E519D-131F-4FAC-A9E9-41AB9CCE3A7F}" dt="2020-04-07T06:12:43.362" v="526"/>
        <pc:sldMkLst>
          <pc:docMk/>
          <pc:sldMk cId="3169321183" sldId="283"/>
        </pc:sldMkLst>
        <pc:spChg chg="mod">
          <ac:chgData name="Santiago Dubov (Student at CentraleSupelec)" userId="S::santiago.dubov@student-cs.fr::ecebc3af-8a0e-4509-932d-75f7789a1a48" providerId="AD" clId="Web-{792E519D-131F-4FAC-A9E9-41AB9CCE3A7F}" dt="2020-04-07T06:00:53.158" v="89" actId="1076"/>
          <ac:spMkLst>
            <pc:docMk/>
            <pc:sldMk cId="3169321183" sldId="283"/>
            <ac:spMk id="2" creationId="{3ECCB4AC-4E32-4B12-A7F1-1317A7EA4B01}"/>
          </ac:spMkLst>
        </pc:spChg>
        <pc:spChg chg="del">
          <ac:chgData name="Santiago Dubov (Student at CentraleSupelec)" userId="S::santiago.dubov@student-cs.fr::ecebc3af-8a0e-4509-932d-75f7789a1a48" providerId="AD" clId="Web-{792E519D-131F-4FAC-A9E9-41AB9CCE3A7F}" dt="2020-04-07T05:57:28.017" v="27"/>
          <ac:spMkLst>
            <pc:docMk/>
            <pc:sldMk cId="3169321183" sldId="283"/>
            <ac:spMk id="3" creationId="{767CFA35-1D78-4A78-B163-85E6035A1B00}"/>
          </ac:spMkLst>
        </pc:spChg>
        <pc:spChg chg="add del mod">
          <ac:chgData name="Santiago Dubov (Student at CentraleSupelec)" userId="S::santiago.dubov@student-cs.fr::ecebc3af-8a0e-4509-932d-75f7789a1a48" providerId="AD" clId="Web-{792E519D-131F-4FAC-A9E9-41AB9CCE3A7F}" dt="2020-04-07T06:00:10.658" v="75"/>
          <ac:spMkLst>
            <pc:docMk/>
            <pc:sldMk cId="3169321183" sldId="283"/>
            <ac:spMk id="6" creationId="{8AC88E76-107A-422D-854D-BC5E4BF9307C}"/>
          </ac:spMkLst>
        </pc:spChg>
        <pc:spChg chg="add mod">
          <ac:chgData name="Santiago Dubov (Student at CentraleSupelec)" userId="S::santiago.dubov@student-cs.fr::ecebc3af-8a0e-4509-932d-75f7789a1a48" providerId="AD" clId="Web-{792E519D-131F-4FAC-A9E9-41AB9CCE3A7F}" dt="2020-04-07T06:00:44.330" v="88" actId="1076"/>
          <ac:spMkLst>
            <pc:docMk/>
            <pc:sldMk cId="3169321183" sldId="283"/>
            <ac:spMk id="7" creationId="{86DA617D-2BD0-4939-A61B-5D767F76157C}"/>
          </ac:spMkLst>
        </pc:spChg>
        <pc:spChg chg="add del mod">
          <ac:chgData name="Santiago Dubov (Student at CentraleSupelec)" userId="S::santiago.dubov@student-cs.fr::ecebc3af-8a0e-4509-932d-75f7789a1a48" providerId="AD" clId="Web-{792E519D-131F-4FAC-A9E9-41AB9CCE3A7F}" dt="2020-04-07T06:12:13.252" v="489"/>
          <ac:spMkLst>
            <pc:docMk/>
            <pc:sldMk cId="3169321183" sldId="283"/>
            <ac:spMk id="9" creationId="{A36BE1CB-6A86-4B95-8D2F-CFC59AC03AC2}"/>
          </ac:spMkLst>
        </pc:spChg>
        <pc:picChg chg="add del mod ord">
          <ac:chgData name="Santiago Dubov (Student at CentraleSupelec)" userId="S::santiago.dubov@student-cs.fr::ecebc3af-8a0e-4509-932d-75f7789a1a48" providerId="AD" clId="Web-{792E519D-131F-4FAC-A9E9-41AB9CCE3A7F}" dt="2020-04-07T06:11:52.283" v="488"/>
          <ac:picMkLst>
            <pc:docMk/>
            <pc:sldMk cId="3169321183" sldId="283"/>
            <ac:picMk id="4" creationId="{1C47497D-C1BB-4EE7-8CB3-D058CF47A0FB}"/>
          </ac:picMkLst>
        </pc:picChg>
        <pc:picChg chg="add mod ord">
          <ac:chgData name="Santiago Dubov (Student at CentraleSupelec)" userId="S::santiago.dubov@student-cs.fr::ecebc3af-8a0e-4509-932d-75f7789a1a48" providerId="AD" clId="Web-{792E519D-131F-4FAC-A9E9-41AB9CCE3A7F}" dt="2020-04-07T06:12:19.330" v="492" actId="1076"/>
          <ac:picMkLst>
            <pc:docMk/>
            <pc:sldMk cId="3169321183" sldId="283"/>
            <ac:picMk id="10" creationId="{30E8B3C5-8156-4798-9588-081A3D8CFF45}"/>
          </ac:picMkLst>
        </pc:picChg>
      </pc:sldChg>
    </pc:docChg>
  </pc:docChgLst>
  <pc:docChgLst>
    <pc:chgData name="Alexandre Derreumaux (Student at CentraleSupelec)" userId="S::alexandre.derreumaux@student-cs.fr::4a6c35a9-cd9d-4a1e-863a-34843ce1160f" providerId="AD" clId="Web-{739844E3-F6EC-445C-B4FA-BDDBF26989A1}"/>
    <pc:docChg chg="modSld">
      <pc:chgData name="Alexandre Derreumaux (Student at CentraleSupelec)" userId="S::alexandre.derreumaux@student-cs.fr::4a6c35a9-cd9d-4a1e-863a-34843ce1160f" providerId="AD" clId="Web-{739844E3-F6EC-445C-B4FA-BDDBF26989A1}" dt="2020-04-06T20:26:03.604" v="5" actId="1076"/>
      <pc:docMkLst>
        <pc:docMk/>
      </pc:docMkLst>
      <pc:sldChg chg="modSp">
        <pc:chgData name="Alexandre Derreumaux (Student at CentraleSupelec)" userId="S::alexandre.derreumaux@student-cs.fr::4a6c35a9-cd9d-4a1e-863a-34843ce1160f" providerId="AD" clId="Web-{739844E3-F6EC-445C-B4FA-BDDBF26989A1}" dt="2020-04-06T20:26:03.604" v="5" actId="1076"/>
        <pc:sldMkLst>
          <pc:docMk/>
          <pc:sldMk cId="3784089036" sldId="256"/>
        </pc:sldMkLst>
        <pc:picChg chg="mod">
          <ac:chgData name="Alexandre Derreumaux (Student at CentraleSupelec)" userId="S::alexandre.derreumaux@student-cs.fr::4a6c35a9-cd9d-4a1e-863a-34843ce1160f" providerId="AD" clId="Web-{739844E3-F6EC-445C-B4FA-BDDBF26989A1}" dt="2020-04-06T20:26:03.604" v="5" actId="1076"/>
          <ac:picMkLst>
            <pc:docMk/>
            <pc:sldMk cId="3784089036" sldId="256"/>
            <ac:picMk id="4" creationId="{B94A365A-DB11-4793-A595-B62A48DF88EB}"/>
          </ac:picMkLst>
        </pc:picChg>
      </pc:sldChg>
      <pc:sldChg chg="modSp">
        <pc:chgData name="Alexandre Derreumaux (Student at CentraleSupelec)" userId="S::alexandre.derreumaux@student-cs.fr::4a6c35a9-cd9d-4a1e-863a-34843ce1160f" providerId="AD" clId="Web-{739844E3-F6EC-445C-B4FA-BDDBF26989A1}" dt="2020-04-06T20:25:02.917" v="3" actId="14100"/>
        <pc:sldMkLst>
          <pc:docMk/>
          <pc:sldMk cId="122737956" sldId="258"/>
        </pc:sldMkLst>
        <pc:picChg chg="mod">
          <ac:chgData name="Alexandre Derreumaux (Student at CentraleSupelec)" userId="S::alexandre.derreumaux@student-cs.fr::4a6c35a9-cd9d-4a1e-863a-34843ce1160f" providerId="AD" clId="Web-{739844E3-F6EC-445C-B4FA-BDDBF26989A1}" dt="2020-04-06T20:25:02.917" v="3" actId="14100"/>
          <ac:picMkLst>
            <pc:docMk/>
            <pc:sldMk cId="122737956" sldId="258"/>
            <ac:picMk id="17" creationId="{DB871209-9C98-46C1-8B57-761AF035A815}"/>
          </ac:picMkLst>
        </pc:picChg>
      </pc:sldChg>
    </pc:docChg>
  </pc:docChgLst>
  <pc:docChgLst>
    <pc:chgData name="Santiago Dubov (Student at CentraleSupelec)" userId="S::santiago.dubov@student-cs.fr::ecebc3af-8a0e-4509-932d-75f7789a1a48" providerId="AD" clId="Web-{1405FB27-3902-4BAA-98C3-0A5A2F6F9470}"/>
    <pc:docChg chg="modSld sldOrd">
      <pc:chgData name="Santiago Dubov (Student at CentraleSupelec)" userId="S::santiago.dubov@student-cs.fr::ecebc3af-8a0e-4509-932d-75f7789a1a48" providerId="AD" clId="Web-{1405FB27-3902-4BAA-98C3-0A5A2F6F9470}" dt="2020-04-06T20:28:12.452" v="1006"/>
      <pc:docMkLst>
        <pc:docMk/>
      </pc:docMkLst>
      <pc:sldChg chg="addSp delSp modSp mod setBg modNotes">
        <pc:chgData name="Santiago Dubov (Student at CentraleSupelec)" userId="S::santiago.dubov@student-cs.fr::ecebc3af-8a0e-4509-932d-75f7789a1a48" providerId="AD" clId="Web-{1405FB27-3902-4BAA-98C3-0A5A2F6F9470}" dt="2020-04-06T20:27:56.952" v="1005"/>
        <pc:sldMkLst>
          <pc:docMk/>
          <pc:sldMk cId="122737956" sldId="258"/>
        </pc:sldMkLst>
        <pc:spChg chg="mod">
          <ac:chgData name="Santiago Dubov (Student at CentraleSupelec)" userId="S::santiago.dubov@student-cs.fr::ecebc3af-8a0e-4509-932d-75f7789a1a48" providerId="AD" clId="Web-{1405FB27-3902-4BAA-98C3-0A5A2F6F9470}" dt="2020-04-06T20:03:23.768" v="20" actId="1076"/>
          <ac:spMkLst>
            <pc:docMk/>
            <pc:sldMk cId="122737956" sldId="258"/>
            <ac:spMk id="2" creationId="{7363CA7B-A3C2-48E7-87C6-8EAF2AD5F8BE}"/>
          </ac:spMkLst>
        </pc:spChg>
        <pc:spChg chg="del">
          <ac:chgData name="Santiago Dubov (Student at CentraleSupelec)" userId="S::santiago.dubov@student-cs.fr::ecebc3af-8a0e-4509-932d-75f7789a1a48" providerId="AD" clId="Web-{1405FB27-3902-4BAA-98C3-0A5A2F6F9470}" dt="2020-04-06T19:59:36.159" v="2"/>
          <ac:spMkLst>
            <pc:docMk/>
            <pc:sldMk cId="122737956" sldId="258"/>
            <ac:spMk id="5" creationId="{338736ED-04CE-4C54-BF0C-1C95D8F6EB4D}"/>
          </ac:spMkLst>
        </pc:spChg>
        <pc:spChg chg="add del mod">
          <ac:chgData name="Santiago Dubov (Student at CentraleSupelec)" userId="S::santiago.dubov@student-cs.fr::ecebc3af-8a0e-4509-932d-75f7789a1a48" providerId="AD" clId="Web-{1405FB27-3902-4BAA-98C3-0A5A2F6F9470}" dt="2020-04-06T19:59:56.487" v="5"/>
          <ac:spMkLst>
            <pc:docMk/>
            <pc:sldMk cId="122737956" sldId="258"/>
            <ac:spMk id="8" creationId="{0D0DDA5B-1D60-4FE7-83DB-956680EB4F5C}"/>
          </ac:spMkLst>
        </pc:spChg>
        <pc:spChg chg="add">
          <ac:chgData name="Santiago Dubov (Student at CentraleSupelec)" userId="S::santiago.dubov@student-cs.fr::ecebc3af-8a0e-4509-932d-75f7789a1a48" providerId="AD" clId="Web-{1405FB27-3902-4BAA-98C3-0A5A2F6F9470}" dt="2020-04-06T20:03:07.127" v="19"/>
          <ac:spMkLst>
            <pc:docMk/>
            <pc:sldMk cId="122737956" sldId="258"/>
            <ac:spMk id="26" creationId="{FE7077A0-316E-4437-8098-7871335C5090}"/>
          </ac:spMkLst>
        </pc:spChg>
        <pc:grpChg chg="add">
          <ac:chgData name="Santiago Dubov (Student at CentraleSupelec)" userId="S::santiago.dubov@student-cs.fr::ecebc3af-8a0e-4509-932d-75f7789a1a48" providerId="AD" clId="Web-{1405FB27-3902-4BAA-98C3-0A5A2F6F9470}" dt="2020-04-06T20:03:07.127" v="19"/>
          <ac:grpSpMkLst>
            <pc:docMk/>
            <pc:sldMk cId="122737956" sldId="258"/>
            <ac:grpSpMk id="18" creationId="{56C5F458-F0B9-4584-B7A3-BA39F9E9FC93}"/>
          </ac:grpSpMkLst>
        </pc:grpChg>
        <pc:picChg chg="add del mod ord">
          <ac:chgData name="Santiago Dubov (Student at CentraleSupelec)" userId="S::santiago.dubov@student-cs.fr::ecebc3af-8a0e-4509-932d-75f7789a1a48" providerId="AD" clId="Web-{1405FB27-3902-4BAA-98C3-0A5A2F6F9470}" dt="2020-04-06T19:59:55.253" v="4"/>
          <ac:picMkLst>
            <pc:docMk/>
            <pc:sldMk cId="122737956" sldId="258"/>
            <ac:picMk id="3" creationId="{ECA53870-8BE4-4C70-8525-BC2B976C536B}"/>
          </ac:picMkLst>
        </pc:picChg>
        <pc:picChg chg="add mod ord">
          <ac:chgData name="Santiago Dubov (Student at CentraleSupelec)" userId="S::santiago.dubov@student-cs.fr::ecebc3af-8a0e-4509-932d-75f7789a1a48" providerId="AD" clId="Web-{1405FB27-3902-4BAA-98C3-0A5A2F6F9470}" dt="2020-04-06T20:03:07.127" v="19"/>
          <ac:picMkLst>
            <pc:docMk/>
            <pc:sldMk cId="122737956" sldId="258"/>
            <ac:picMk id="9" creationId="{3FBE15AA-5E23-4847-AB7F-5D83D422CBC6}"/>
          </ac:picMkLst>
        </pc:picChg>
        <pc:picChg chg="add del mod">
          <ac:chgData name="Santiago Dubov (Student at CentraleSupelec)" userId="S::santiago.dubov@student-cs.fr::ecebc3af-8a0e-4509-932d-75f7789a1a48" providerId="AD" clId="Web-{1405FB27-3902-4BAA-98C3-0A5A2F6F9470}" dt="2020-04-06T20:01:46.190" v="12"/>
          <ac:picMkLst>
            <pc:docMk/>
            <pc:sldMk cId="122737956" sldId="258"/>
            <ac:picMk id="11" creationId="{53DA606E-8419-4935-AC3E-8B065541511F}"/>
          </ac:picMkLst>
        </pc:picChg>
        <pc:picChg chg="add mod">
          <ac:chgData name="Santiago Dubov (Student at CentraleSupelec)" userId="S::santiago.dubov@student-cs.fr::ecebc3af-8a0e-4509-932d-75f7789a1a48" providerId="AD" clId="Web-{1405FB27-3902-4BAA-98C3-0A5A2F6F9470}" dt="2020-04-06T20:03:07.127" v="19"/>
          <ac:picMkLst>
            <pc:docMk/>
            <pc:sldMk cId="122737956" sldId="258"/>
            <ac:picMk id="13" creationId="{7F01CB03-3B6D-4FC5-B525-FA172FE02471}"/>
          </ac:picMkLst>
        </pc:picChg>
        <pc:picChg chg="add del mod">
          <ac:chgData name="Santiago Dubov (Student at CentraleSupelec)" userId="S::santiago.dubov@student-cs.fr::ecebc3af-8a0e-4509-932d-75f7789a1a48" providerId="AD" clId="Web-{1405FB27-3902-4BAA-98C3-0A5A2F6F9470}" dt="2020-04-06T20:21:13.952" v="378"/>
          <ac:picMkLst>
            <pc:docMk/>
            <pc:sldMk cId="122737956" sldId="258"/>
            <ac:picMk id="15" creationId="{0EDB1EC8-F84B-47B8-8539-700DDB866089}"/>
          </ac:picMkLst>
        </pc:picChg>
        <pc:picChg chg="add mod">
          <ac:chgData name="Santiago Dubov (Student at CentraleSupelec)" userId="S::santiago.dubov@student-cs.fr::ecebc3af-8a0e-4509-932d-75f7789a1a48" providerId="AD" clId="Web-{1405FB27-3902-4BAA-98C3-0A5A2F6F9470}" dt="2020-04-06T20:21:54.594" v="385" actId="1076"/>
          <ac:picMkLst>
            <pc:docMk/>
            <pc:sldMk cId="122737956" sldId="258"/>
            <ac:picMk id="17" creationId="{DB871209-9C98-46C1-8B57-761AF035A815}"/>
          </ac:picMkLst>
        </pc:picChg>
      </pc:sldChg>
      <pc:sldChg chg="addSp delSp modSp">
        <pc:chgData name="Santiago Dubov (Student at CentraleSupelec)" userId="S::santiago.dubov@student-cs.fr::ecebc3af-8a0e-4509-932d-75f7789a1a48" providerId="AD" clId="Web-{1405FB27-3902-4BAA-98C3-0A5A2F6F9470}" dt="2020-04-06T20:20:41.077" v="373"/>
        <pc:sldMkLst>
          <pc:docMk/>
          <pc:sldMk cId="2750881696" sldId="262"/>
        </pc:sldMkLst>
        <pc:spChg chg="del">
          <ac:chgData name="Santiago Dubov (Student at CentraleSupelec)" userId="S::santiago.dubov@student-cs.fr::ecebc3af-8a0e-4509-932d-75f7789a1a48" providerId="AD" clId="Web-{1405FB27-3902-4BAA-98C3-0A5A2F6F9470}" dt="2020-04-06T20:01:54.815" v="13"/>
          <ac:spMkLst>
            <pc:docMk/>
            <pc:sldMk cId="2750881696" sldId="262"/>
            <ac:spMk id="3" creationId="{85235DD7-4EFE-4C1C-AC00-C270205FE83E}"/>
          </ac:spMkLst>
        </pc:spChg>
        <pc:spChg chg="add mod">
          <ac:chgData name="Santiago Dubov (Student at CentraleSupelec)" userId="S::santiago.dubov@student-cs.fr::ecebc3af-8a0e-4509-932d-75f7789a1a48" providerId="AD" clId="Web-{1405FB27-3902-4BAA-98C3-0A5A2F6F9470}" dt="2020-04-06T20:12:24.641" v="142" actId="1076"/>
          <ac:spMkLst>
            <pc:docMk/>
            <pc:sldMk cId="2750881696" sldId="262"/>
            <ac:spMk id="6" creationId="{387DB90E-0EAC-46FB-A860-45104CB4D8C2}"/>
          </ac:spMkLst>
        </pc:spChg>
        <pc:spChg chg="add mod">
          <ac:chgData name="Santiago Dubov (Student at CentraleSupelec)" userId="S::santiago.dubov@student-cs.fr::ecebc3af-8a0e-4509-932d-75f7789a1a48" providerId="AD" clId="Web-{1405FB27-3902-4BAA-98C3-0A5A2F6F9470}" dt="2020-04-06T20:20:41.077" v="373"/>
          <ac:spMkLst>
            <pc:docMk/>
            <pc:sldMk cId="2750881696" sldId="262"/>
            <ac:spMk id="8" creationId="{94F80879-E60E-41F4-B28D-1C80C4AB2363}"/>
          </ac:spMkLst>
        </pc:spChg>
        <pc:picChg chg="add del mod ord">
          <ac:chgData name="Santiago Dubov (Student at CentraleSupelec)" userId="S::santiago.dubov@student-cs.fr::ecebc3af-8a0e-4509-932d-75f7789a1a48" providerId="AD" clId="Web-{1405FB27-3902-4BAA-98C3-0A5A2F6F9470}" dt="2020-04-06T20:20:41.077" v="373"/>
          <ac:picMkLst>
            <pc:docMk/>
            <pc:sldMk cId="2750881696" sldId="262"/>
            <ac:picMk id="4" creationId="{534ACD88-FF3E-4F3A-B6B6-CCE13B7F489F}"/>
          </ac:picMkLst>
        </pc:picChg>
      </pc:sldChg>
      <pc:sldChg chg="ord">
        <pc:chgData name="Santiago Dubov (Student at CentraleSupelec)" userId="S::santiago.dubov@student-cs.fr::ecebc3af-8a0e-4509-932d-75f7789a1a48" providerId="AD" clId="Web-{1405FB27-3902-4BAA-98C3-0A5A2F6F9470}" dt="2020-04-06T20:28:12.452" v="1006"/>
        <pc:sldMkLst>
          <pc:docMk/>
          <pc:sldMk cId="1836004542" sldId="264"/>
        </pc:sldMkLst>
      </pc:sldChg>
      <pc:sldChg chg="ord">
        <pc:chgData name="Santiago Dubov (Student at CentraleSupelec)" userId="S::santiago.dubov@student-cs.fr::ecebc3af-8a0e-4509-932d-75f7789a1a48" providerId="AD" clId="Web-{1405FB27-3902-4BAA-98C3-0A5A2F6F9470}" dt="2020-04-06T19:50:59.895" v="1"/>
        <pc:sldMkLst>
          <pc:docMk/>
          <pc:sldMk cId="3595341641" sldId="270"/>
        </pc:sldMkLst>
      </pc:sldChg>
    </pc:docChg>
  </pc:docChgLst>
  <pc:docChgLst>
    <pc:chgData name="Gaspard Vingtrinier (Student at CentraleSupelec)" userId="S::gaspard.vingtrinier@student-cs.fr::12f84213-fe32-43a8-9788-4331023b48b3" providerId="AD" clId="Web-{9DED9B9A-DEB4-471B-ACE7-A0AED3E26500}"/>
    <pc:docChg chg="addSld delSld modSld">
      <pc:chgData name="Gaspard Vingtrinier (Student at CentraleSupelec)" userId="S::gaspard.vingtrinier@student-cs.fr::12f84213-fe32-43a8-9788-4331023b48b3" providerId="AD" clId="Web-{9DED9B9A-DEB4-471B-ACE7-A0AED3E26500}" dt="2020-04-06T21:53:33.767" v="719" actId="20577"/>
      <pc:docMkLst>
        <pc:docMk/>
      </pc:docMkLst>
      <pc:sldChg chg="modSp">
        <pc:chgData name="Gaspard Vingtrinier (Student at CentraleSupelec)" userId="S::gaspard.vingtrinier@student-cs.fr::12f84213-fe32-43a8-9788-4331023b48b3" providerId="AD" clId="Web-{9DED9B9A-DEB4-471B-ACE7-A0AED3E26500}" dt="2020-04-06T21:44:54.304" v="449" actId="20577"/>
        <pc:sldMkLst>
          <pc:docMk/>
          <pc:sldMk cId="4069080486" sldId="265"/>
        </pc:sldMkLst>
        <pc:spChg chg="mod">
          <ac:chgData name="Gaspard Vingtrinier (Student at CentraleSupelec)" userId="S::gaspard.vingtrinier@student-cs.fr::12f84213-fe32-43a8-9788-4331023b48b3" providerId="AD" clId="Web-{9DED9B9A-DEB4-471B-ACE7-A0AED3E26500}" dt="2020-04-06T21:04:06.298" v="351" actId="20577"/>
          <ac:spMkLst>
            <pc:docMk/>
            <pc:sldMk cId="4069080486" sldId="265"/>
            <ac:spMk id="2" creationId="{80CD6DF4-A842-4CBA-8C42-93EF819507D4}"/>
          </ac:spMkLst>
        </pc:spChg>
        <pc:spChg chg="mod">
          <ac:chgData name="Gaspard Vingtrinier (Student at CentraleSupelec)" userId="S::gaspard.vingtrinier@student-cs.fr::12f84213-fe32-43a8-9788-4331023b48b3" providerId="AD" clId="Web-{9DED9B9A-DEB4-471B-ACE7-A0AED3E26500}" dt="2020-04-06T21:44:54.304" v="449" actId="20577"/>
          <ac:spMkLst>
            <pc:docMk/>
            <pc:sldMk cId="4069080486" sldId="265"/>
            <ac:spMk id="3" creationId="{C9D2EAA2-BD97-4EEA-BA36-FF446BE2605B}"/>
          </ac:spMkLst>
        </pc:spChg>
      </pc:sldChg>
      <pc:sldChg chg="addSp delSp modSp new">
        <pc:chgData name="Gaspard Vingtrinier (Student at CentraleSupelec)" userId="S::gaspard.vingtrinier@student-cs.fr::12f84213-fe32-43a8-9788-4331023b48b3" providerId="AD" clId="Web-{9DED9B9A-DEB4-471B-ACE7-A0AED3E26500}" dt="2020-04-06T21:52:10.486" v="542" actId="14100"/>
        <pc:sldMkLst>
          <pc:docMk/>
          <pc:sldMk cId="613461776" sldId="275"/>
        </pc:sldMkLst>
        <pc:spChg chg="mod">
          <ac:chgData name="Gaspard Vingtrinier (Student at CentraleSupelec)" userId="S::gaspard.vingtrinier@student-cs.fr::12f84213-fe32-43a8-9788-4331023b48b3" providerId="AD" clId="Web-{9DED9B9A-DEB4-471B-ACE7-A0AED3E26500}" dt="2020-04-06T21:50:41.251" v="529" actId="20577"/>
          <ac:spMkLst>
            <pc:docMk/>
            <pc:sldMk cId="613461776" sldId="275"/>
            <ac:spMk id="2" creationId="{E7B57DAA-A482-4719-A7CA-BF99E1082FAB}"/>
          </ac:spMkLst>
        </pc:spChg>
        <pc:spChg chg="mod">
          <ac:chgData name="Gaspard Vingtrinier (Student at CentraleSupelec)" userId="S::gaspard.vingtrinier@student-cs.fr::12f84213-fe32-43a8-9788-4331023b48b3" providerId="AD" clId="Web-{9DED9B9A-DEB4-471B-ACE7-A0AED3E26500}" dt="2020-04-06T21:04:20.407" v="371" actId="20577"/>
          <ac:spMkLst>
            <pc:docMk/>
            <pc:sldMk cId="613461776" sldId="275"/>
            <ac:spMk id="3" creationId="{512F0092-EB46-4B47-8E98-1716837C4199}"/>
          </ac:spMkLst>
        </pc:spChg>
        <pc:spChg chg="del">
          <ac:chgData name="Gaspard Vingtrinier (Student at CentraleSupelec)" userId="S::gaspard.vingtrinier@student-cs.fr::12f84213-fe32-43a8-9788-4331023b48b3" providerId="AD" clId="Web-{9DED9B9A-DEB4-471B-ACE7-A0AED3E26500}" dt="2020-04-06T21:51:27.048" v="532"/>
          <ac:spMkLst>
            <pc:docMk/>
            <pc:sldMk cId="613461776" sldId="275"/>
            <ac:spMk id="4" creationId="{20AF70F3-7B14-4183-BE89-7ED36D04E208}"/>
          </ac:spMkLst>
        </pc:spChg>
        <pc:spChg chg="mod">
          <ac:chgData name="Gaspard Vingtrinier (Student at CentraleSupelec)" userId="S::gaspard.vingtrinier@student-cs.fr::12f84213-fe32-43a8-9788-4331023b48b3" providerId="AD" clId="Web-{9DED9B9A-DEB4-471B-ACE7-A0AED3E26500}" dt="2020-04-06T21:04:36.235" v="385" actId="20577"/>
          <ac:spMkLst>
            <pc:docMk/>
            <pc:sldMk cId="613461776" sldId="275"/>
            <ac:spMk id="5" creationId="{CFF048E8-A37A-4DE4-90E8-11B25E04830D}"/>
          </ac:spMkLst>
        </pc:spChg>
        <pc:spChg chg="del">
          <ac:chgData name="Gaspard Vingtrinier (Student at CentraleSupelec)" userId="S::gaspard.vingtrinier@student-cs.fr::12f84213-fe32-43a8-9788-4331023b48b3" providerId="AD" clId="Web-{9DED9B9A-DEB4-471B-ACE7-A0AED3E26500}" dt="2020-04-06T21:51:35.220" v="533"/>
          <ac:spMkLst>
            <pc:docMk/>
            <pc:sldMk cId="613461776" sldId="275"/>
            <ac:spMk id="6" creationId="{75209EEE-67F4-4658-9757-30026E041E68}"/>
          </ac:spMkLst>
        </pc:spChg>
        <pc:picChg chg="add mod ord">
          <ac:chgData name="Gaspard Vingtrinier (Student at CentraleSupelec)" userId="S::gaspard.vingtrinier@student-cs.fr::12f84213-fe32-43a8-9788-4331023b48b3" providerId="AD" clId="Web-{9DED9B9A-DEB4-471B-ACE7-A0AED3E26500}" dt="2020-04-06T21:51:48.361" v="535" actId="14100"/>
          <ac:picMkLst>
            <pc:docMk/>
            <pc:sldMk cId="613461776" sldId="275"/>
            <ac:picMk id="7" creationId="{2B3815CE-D856-487E-B6A9-E2C4776E4275}"/>
          </ac:picMkLst>
        </pc:picChg>
        <pc:picChg chg="add mod ord">
          <ac:chgData name="Gaspard Vingtrinier (Student at CentraleSupelec)" userId="S::gaspard.vingtrinier@student-cs.fr::12f84213-fe32-43a8-9788-4331023b48b3" providerId="AD" clId="Web-{9DED9B9A-DEB4-471B-ACE7-A0AED3E26500}" dt="2020-04-06T21:52:10.486" v="542" actId="14100"/>
          <ac:picMkLst>
            <pc:docMk/>
            <pc:sldMk cId="613461776" sldId="275"/>
            <ac:picMk id="9" creationId="{EB4DAD23-33B6-48AE-B486-0275019D4900}"/>
          </ac:picMkLst>
        </pc:picChg>
      </pc:sldChg>
      <pc:sldChg chg="modSp new del">
        <pc:chgData name="Gaspard Vingtrinier (Student at CentraleSupelec)" userId="S::gaspard.vingtrinier@student-cs.fr::12f84213-fe32-43a8-9788-4331023b48b3" providerId="AD" clId="Web-{9DED9B9A-DEB4-471B-ACE7-A0AED3E26500}" dt="2020-04-06T21:53:01.361" v="619"/>
        <pc:sldMkLst>
          <pc:docMk/>
          <pc:sldMk cId="3255777736" sldId="279"/>
        </pc:sldMkLst>
        <pc:spChg chg="mod">
          <ac:chgData name="Gaspard Vingtrinier (Student at CentraleSupelec)" userId="S::gaspard.vingtrinier@student-cs.fr::12f84213-fe32-43a8-9788-4331023b48b3" providerId="AD" clId="Web-{9DED9B9A-DEB4-471B-ACE7-A0AED3E26500}" dt="2020-04-06T21:52:45.142" v="615" actId="20577"/>
          <ac:spMkLst>
            <pc:docMk/>
            <pc:sldMk cId="3255777736" sldId="279"/>
            <ac:spMk id="2" creationId="{FF650CF2-1B95-4C8C-95C3-CB485BFA6453}"/>
          </ac:spMkLst>
        </pc:spChg>
      </pc:sldChg>
      <pc:sldChg chg="modSp new">
        <pc:chgData name="Gaspard Vingtrinier (Student at CentraleSupelec)" userId="S::gaspard.vingtrinier@student-cs.fr::12f84213-fe32-43a8-9788-4331023b48b3" providerId="AD" clId="Web-{9DED9B9A-DEB4-471B-ACE7-A0AED3E26500}" dt="2020-04-06T21:53:33.767" v="719" actId="20577"/>
        <pc:sldMkLst>
          <pc:docMk/>
          <pc:sldMk cId="676747590" sldId="280"/>
        </pc:sldMkLst>
        <pc:spChg chg="mod">
          <ac:chgData name="Gaspard Vingtrinier (Student at CentraleSupelec)" userId="S::gaspard.vingtrinier@student-cs.fr::12f84213-fe32-43a8-9788-4331023b48b3" providerId="AD" clId="Web-{9DED9B9A-DEB4-471B-ACE7-A0AED3E26500}" dt="2020-04-06T21:53:19.002" v="683" actId="20577"/>
          <ac:spMkLst>
            <pc:docMk/>
            <pc:sldMk cId="676747590" sldId="280"/>
            <ac:spMk id="2" creationId="{ABCDE5C5-0C81-4A53-9E88-EECD0E36B35C}"/>
          </ac:spMkLst>
        </pc:spChg>
        <pc:spChg chg="mod">
          <ac:chgData name="Gaspard Vingtrinier (Student at CentraleSupelec)" userId="S::gaspard.vingtrinier@student-cs.fr::12f84213-fe32-43a8-9788-4331023b48b3" providerId="AD" clId="Web-{9DED9B9A-DEB4-471B-ACE7-A0AED3E26500}" dt="2020-04-06T21:53:26.220" v="701" actId="20577"/>
          <ac:spMkLst>
            <pc:docMk/>
            <pc:sldMk cId="676747590" sldId="280"/>
            <ac:spMk id="3" creationId="{8DC6D6D4-0261-4895-A35D-58BA14B6B170}"/>
          </ac:spMkLst>
        </pc:spChg>
        <pc:spChg chg="mod">
          <ac:chgData name="Gaspard Vingtrinier (Student at CentraleSupelec)" userId="S::gaspard.vingtrinier@student-cs.fr::12f84213-fe32-43a8-9788-4331023b48b3" providerId="AD" clId="Web-{9DED9B9A-DEB4-471B-ACE7-A0AED3E26500}" dt="2020-04-06T21:53:33.767" v="719" actId="20577"/>
          <ac:spMkLst>
            <pc:docMk/>
            <pc:sldMk cId="676747590" sldId="280"/>
            <ac:spMk id="5" creationId="{70528D2B-38AD-43FF-A282-3B50BD8AB99B}"/>
          </ac:spMkLst>
        </pc:spChg>
      </pc:sldChg>
    </pc:docChg>
  </pc:docChgLst>
  <pc:docChgLst>
    <pc:chgData name="Antoine Escoyez (Student at CentraleSupelec)" userId="S::antoine.escoyez@student-cs.fr::ffb6ecd4-17d2-40d9-b914-db433ac8aaed" providerId="AD" clId="Web-{29B8C094-829C-46B9-88CE-B822E451EBE3}"/>
    <pc:docChg chg="modSld sldOrd">
      <pc:chgData name="Antoine Escoyez (Student at CentraleSupelec)" userId="S::antoine.escoyez@student-cs.fr::ffb6ecd4-17d2-40d9-b914-db433ac8aaed" providerId="AD" clId="Web-{29B8C094-829C-46B9-88CE-B822E451EBE3}" dt="2020-04-06T22:09:56.677" v="647" actId="20577"/>
      <pc:docMkLst>
        <pc:docMk/>
      </pc:docMkLst>
      <pc:sldChg chg="addSp delSp modSp">
        <pc:chgData name="Antoine Escoyez (Student at CentraleSupelec)" userId="S::antoine.escoyez@student-cs.fr::ffb6ecd4-17d2-40d9-b914-db433ac8aaed" providerId="AD" clId="Web-{29B8C094-829C-46B9-88CE-B822E451EBE3}" dt="2020-04-06T22:08:35.677" v="575" actId="20577"/>
        <pc:sldMkLst>
          <pc:docMk/>
          <pc:sldMk cId="2750881696" sldId="262"/>
        </pc:sldMkLst>
        <pc:spChg chg="add mod">
          <ac:chgData name="Antoine Escoyez (Student at CentraleSupelec)" userId="S::antoine.escoyez@student-cs.fr::ffb6ecd4-17d2-40d9-b914-db433ac8aaed" providerId="AD" clId="Web-{29B8C094-829C-46B9-88CE-B822E451EBE3}" dt="2020-04-06T22:08:35.677" v="575" actId="20577"/>
          <ac:spMkLst>
            <pc:docMk/>
            <pc:sldMk cId="2750881696" sldId="262"/>
            <ac:spMk id="4" creationId="{396202E0-10E8-4FF0-8942-C1F5759B5926}"/>
          </ac:spMkLst>
        </pc:spChg>
        <pc:spChg chg="add mod">
          <ac:chgData name="Antoine Escoyez (Student at CentraleSupelec)" userId="S::antoine.escoyez@student-cs.fr::ffb6ecd4-17d2-40d9-b914-db433ac8aaed" providerId="AD" clId="Web-{29B8C094-829C-46B9-88CE-B822E451EBE3}" dt="2020-04-06T21:58:58.415" v="389" actId="20577"/>
          <ac:spMkLst>
            <pc:docMk/>
            <pc:sldMk cId="2750881696" sldId="262"/>
            <ac:spMk id="6" creationId="{2140EDA5-7090-400C-86F7-2CF0EFCBDF0A}"/>
          </ac:spMkLst>
        </pc:spChg>
        <pc:picChg chg="add del mod">
          <ac:chgData name="Antoine Escoyez (Student at CentraleSupelec)" userId="S::antoine.escoyez@student-cs.fr::ffb6ecd4-17d2-40d9-b914-db433ac8aaed" providerId="AD" clId="Web-{29B8C094-829C-46B9-88CE-B822E451EBE3}" dt="2020-04-06T21:58:16.119" v="368" actId="1076"/>
          <ac:picMkLst>
            <pc:docMk/>
            <pc:sldMk cId="2750881696" sldId="262"/>
            <ac:picMk id="3" creationId="{BBC5414C-7E57-407D-86A3-AD3D2501283C}"/>
          </ac:picMkLst>
        </pc:picChg>
        <pc:picChg chg="mod">
          <ac:chgData name="Antoine Escoyez (Student at CentraleSupelec)" userId="S::antoine.escoyez@student-cs.fr::ffb6ecd4-17d2-40d9-b914-db433ac8aaed" providerId="AD" clId="Web-{29B8C094-829C-46B9-88CE-B822E451EBE3}" dt="2020-04-06T21:58:12.572" v="367" actId="1076"/>
          <ac:picMkLst>
            <pc:docMk/>
            <pc:sldMk cId="2750881696" sldId="262"/>
            <ac:picMk id="5" creationId="{9CDF5EC0-4088-49A7-97C8-BCE820F0032D}"/>
          </ac:picMkLst>
        </pc:picChg>
        <pc:picChg chg="mod">
          <ac:chgData name="Antoine Escoyez (Student at CentraleSupelec)" userId="S::antoine.escoyez@student-cs.fr::ffb6ecd4-17d2-40d9-b914-db433ac8aaed" providerId="AD" clId="Web-{29B8C094-829C-46B9-88CE-B822E451EBE3}" dt="2020-04-06T21:58:10.650" v="366" actId="1076"/>
          <ac:picMkLst>
            <pc:docMk/>
            <pc:sldMk cId="2750881696" sldId="262"/>
            <ac:picMk id="9" creationId="{67C3BDD3-C04B-4C47-945D-4A516F5AB545}"/>
          </ac:picMkLst>
        </pc:picChg>
        <pc:picChg chg="add del">
          <ac:chgData name="Antoine Escoyez (Student at CentraleSupelec)" userId="S::antoine.escoyez@student-cs.fr::ffb6ecd4-17d2-40d9-b914-db433ac8aaed" providerId="AD" clId="Web-{29B8C094-829C-46B9-88CE-B822E451EBE3}" dt="2020-04-06T21:51:32.418" v="15"/>
          <ac:picMkLst>
            <pc:docMk/>
            <pc:sldMk cId="2750881696" sldId="262"/>
            <ac:picMk id="11" creationId="{44A0B82C-69A2-4941-A718-309A298F67A3}"/>
          </ac:picMkLst>
        </pc:picChg>
        <pc:picChg chg="add del">
          <ac:chgData name="Antoine Escoyez (Student at CentraleSupelec)" userId="S::antoine.escoyez@student-cs.fr::ffb6ecd4-17d2-40d9-b914-db433ac8aaed" providerId="AD" clId="Web-{29B8C094-829C-46B9-88CE-B822E451EBE3}" dt="2020-04-06T21:51:31.590" v="14"/>
          <ac:picMkLst>
            <pc:docMk/>
            <pc:sldMk cId="2750881696" sldId="262"/>
            <ac:picMk id="13" creationId="{A5EA8335-16B7-4B0A-A3D5-751913B540AA}"/>
          </ac:picMkLst>
        </pc:picChg>
      </pc:sldChg>
      <pc:sldChg chg="modSp">
        <pc:chgData name="Antoine Escoyez (Student at CentraleSupelec)" userId="S::antoine.escoyez@student-cs.fr::ffb6ecd4-17d2-40d9-b914-db433ac8aaed" providerId="AD" clId="Web-{29B8C094-829C-46B9-88CE-B822E451EBE3}" dt="2020-04-06T22:09:54.162" v="646" actId="20577"/>
        <pc:sldMkLst>
          <pc:docMk/>
          <pc:sldMk cId="3893024515" sldId="263"/>
        </pc:sldMkLst>
        <pc:spChg chg="mod">
          <ac:chgData name="Antoine Escoyez (Student at CentraleSupelec)" userId="S::antoine.escoyez@student-cs.fr::ffb6ecd4-17d2-40d9-b914-db433ac8aaed" providerId="AD" clId="Web-{29B8C094-829C-46B9-88CE-B822E451EBE3}" dt="2020-04-06T22:09:54.162" v="646" actId="20577"/>
          <ac:spMkLst>
            <pc:docMk/>
            <pc:sldMk cId="3893024515" sldId="263"/>
            <ac:spMk id="2" creationId="{679CEF9F-A2FF-40EB-A51D-EEDCE6BB1C1E}"/>
          </ac:spMkLst>
        </pc:spChg>
      </pc:sldChg>
      <pc:sldChg chg="ord">
        <pc:chgData name="Antoine Escoyez (Student at CentraleSupelec)" userId="S::antoine.escoyez@student-cs.fr::ffb6ecd4-17d2-40d9-b914-db433ac8aaed" providerId="AD" clId="Web-{29B8C094-829C-46B9-88CE-B822E451EBE3}" dt="2020-04-06T22:04:22.241" v="392"/>
        <pc:sldMkLst>
          <pc:docMk/>
          <pc:sldMk cId="1007012122" sldId="268"/>
        </pc:sldMkLst>
      </pc:sldChg>
      <pc:sldChg chg="delSp modSp">
        <pc:chgData name="Antoine Escoyez (Student at CentraleSupelec)" userId="S::antoine.escoyez@student-cs.fr::ffb6ecd4-17d2-40d9-b914-db433ac8aaed" providerId="AD" clId="Web-{29B8C094-829C-46B9-88CE-B822E451EBE3}" dt="2020-04-06T21:49:32.841" v="1" actId="1076"/>
        <pc:sldMkLst>
          <pc:docMk/>
          <pc:sldMk cId="1036096660" sldId="276"/>
        </pc:sldMkLst>
        <pc:picChg chg="del">
          <ac:chgData name="Antoine Escoyez (Student at CentraleSupelec)" userId="S::antoine.escoyez@student-cs.fr::ffb6ecd4-17d2-40d9-b914-db433ac8aaed" providerId="AD" clId="Web-{29B8C094-829C-46B9-88CE-B822E451EBE3}" dt="2020-04-06T21:49:27.950" v="0"/>
          <ac:picMkLst>
            <pc:docMk/>
            <pc:sldMk cId="1036096660" sldId="276"/>
            <ac:picMk id="5" creationId="{50F6E148-EA1C-47C1-9797-3CB86D62880D}"/>
          </ac:picMkLst>
        </pc:picChg>
        <pc:picChg chg="mod">
          <ac:chgData name="Antoine Escoyez (Student at CentraleSupelec)" userId="S::antoine.escoyez@student-cs.fr::ffb6ecd4-17d2-40d9-b914-db433ac8aaed" providerId="AD" clId="Web-{29B8C094-829C-46B9-88CE-B822E451EBE3}" dt="2020-04-06T21:49:32.841" v="1" actId="1076"/>
          <ac:picMkLst>
            <pc:docMk/>
            <pc:sldMk cId="1036096660" sldId="276"/>
            <ac:picMk id="9" creationId="{1DF4FF47-B3D0-41D7-B0E0-D1EF9C2548E3}"/>
          </ac:picMkLst>
        </pc:picChg>
      </pc:sldChg>
      <pc:sldChg chg="ord">
        <pc:chgData name="Antoine Escoyez (Student at CentraleSupelec)" userId="S::antoine.escoyez@student-cs.fr::ffb6ecd4-17d2-40d9-b914-db433ac8aaed" providerId="AD" clId="Web-{29B8C094-829C-46B9-88CE-B822E451EBE3}" dt="2020-04-06T22:04:28.788" v="393"/>
        <pc:sldMkLst>
          <pc:docMk/>
          <pc:sldMk cId="3207339107" sldId="278"/>
        </pc:sldMkLst>
      </pc:sldChg>
    </pc:docChg>
  </pc:docChgLst>
  <pc:docChgLst>
    <pc:chgData name="Gaspard Vingtrinier (Student at CentraleSupelec)" userId="S::gaspard.vingtrinier@student-cs.fr::12f84213-fe32-43a8-9788-4331023b48b3" providerId="AD" clId="Web-{A37CF14D-0C68-458A-BF1B-52457523CFCA}"/>
    <pc:docChg chg="delSld modSld">
      <pc:chgData name="Gaspard Vingtrinier (Student at CentraleSupelec)" userId="S::gaspard.vingtrinier@student-cs.fr::12f84213-fe32-43a8-9788-4331023b48b3" providerId="AD" clId="Web-{A37CF14D-0C68-458A-BF1B-52457523CFCA}" dt="2020-04-07T06:41:35.251" v="5"/>
      <pc:docMkLst>
        <pc:docMk/>
      </pc:docMkLst>
      <pc:sldChg chg="del">
        <pc:chgData name="Gaspard Vingtrinier (Student at CentraleSupelec)" userId="S::gaspard.vingtrinier@student-cs.fr::12f84213-fe32-43a8-9788-4331023b48b3" providerId="AD" clId="Web-{A37CF14D-0C68-458A-BF1B-52457523CFCA}" dt="2020-04-07T06:41:35.251" v="5"/>
        <pc:sldMkLst>
          <pc:docMk/>
          <pc:sldMk cId="676747590" sldId="280"/>
        </pc:sldMkLst>
      </pc:sldChg>
      <pc:sldChg chg="addSp delSp modSp">
        <pc:chgData name="Gaspard Vingtrinier (Student at CentraleSupelec)" userId="S::gaspard.vingtrinier@student-cs.fr::12f84213-fe32-43a8-9788-4331023b48b3" providerId="AD" clId="Web-{A37CF14D-0C68-458A-BF1B-52457523CFCA}" dt="2020-04-07T06:41:16.282" v="4" actId="14100"/>
        <pc:sldMkLst>
          <pc:docMk/>
          <pc:sldMk cId="2428837452" sldId="284"/>
        </pc:sldMkLst>
        <pc:spChg chg="del">
          <ac:chgData name="Gaspard Vingtrinier (Student at CentraleSupelec)" userId="S::gaspard.vingtrinier@student-cs.fr::12f84213-fe32-43a8-9788-4331023b48b3" providerId="AD" clId="Web-{A37CF14D-0C68-458A-BF1B-52457523CFCA}" dt="2020-04-07T06:40:58.219" v="0"/>
          <ac:spMkLst>
            <pc:docMk/>
            <pc:sldMk cId="2428837452" sldId="284"/>
            <ac:spMk id="3" creationId="{08CDCB83-ACCB-4760-8B86-B0BF3F170C4B}"/>
          </ac:spMkLst>
        </pc:spChg>
        <pc:picChg chg="add mod ord">
          <ac:chgData name="Gaspard Vingtrinier (Student at CentraleSupelec)" userId="S::gaspard.vingtrinier@student-cs.fr::12f84213-fe32-43a8-9788-4331023b48b3" providerId="AD" clId="Web-{A37CF14D-0C68-458A-BF1B-52457523CFCA}" dt="2020-04-07T06:41:16.282" v="4" actId="14100"/>
          <ac:picMkLst>
            <pc:docMk/>
            <pc:sldMk cId="2428837452" sldId="284"/>
            <ac:picMk id="4" creationId="{577AAE18-4B41-45C3-81EC-2B26D943EC37}"/>
          </ac:picMkLst>
        </pc:picChg>
      </pc:sldChg>
    </pc:docChg>
  </pc:docChgLst>
  <pc:docChgLst>
    <pc:chgData name="Alexandre Derreumaux (Student at CentraleSupelec)" userId="S::alexandre.derreumaux@student-cs.fr::4a6c35a9-cd9d-4a1e-863a-34843ce1160f" providerId="AD" clId="Web-{93167B58-AF5B-4D79-8174-ACD4D6AD5837}"/>
    <pc:docChg chg="addSld delSld modSld sldOrd">
      <pc:chgData name="Alexandre Derreumaux (Student at CentraleSupelec)" userId="S::alexandre.derreumaux@student-cs.fr::4a6c35a9-cd9d-4a1e-863a-34843ce1160f" providerId="AD" clId="Web-{93167B58-AF5B-4D79-8174-ACD4D6AD5837}" dt="2020-04-06T21:34:24.455" v="603"/>
      <pc:docMkLst>
        <pc:docMk/>
      </pc:docMkLst>
      <pc:sldChg chg="addSp delSp modSp">
        <pc:chgData name="Alexandre Derreumaux (Student at CentraleSupelec)" userId="S::alexandre.derreumaux@student-cs.fr::4a6c35a9-cd9d-4a1e-863a-34843ce1160f" providerId="AD" clId="Web-{93167B58-AF5B-4D79-8174-ACD4D6AD5837}" dt="2020-04-06T21:28:16.422" v="141" actId="1076"/>
        <pc:sldMkLst>
          <pc:docMk/>
          <pc:sldMk cId="3784089036" sldId="256"/>
        </pc:sldMkLst>
        <pc:spChg chg="mod">
          <ac:chgData name="Alexandre Derreumaux (Student at CentraleSupelec)" userId="S::alexandre.derreumaux@student-cs.fr::4a6c35a9-cd9d-4a1e-863a-34843ce1160f" providerId="AD" clId="Web-{93167B58-AF5B-4D79-8174-ACD4D6AD5837}" dt="2020-04-06T21:25:35.249" v="83" actId="1076"/>
          <ac:spMkLst>
            <pc:docMk/>
            <pc:sldMk cId="3784089036" sldId="256"/>
            <ac:spMk id="2" creationId="{00000000-0000-0000-0000-000000000000}"/>
          </ac:spMkLst>
        </pc:spChg>
        <pc:spChg chg="mod">
          <ac:chgData name="Alexandre Derreumaux (Student at CentraleSupelec)" userId="S::alexandre.derreumaux@student-cs.fr::4a6c35a9-cd9d-4a1e-863a-34843ce1160f" providerId="AD" clId="Web-{93167B58-AF5B-4D79-8174-ACD4D6AD5837}" dt="2020-04-06T21:28:02.407" v="137" actId="14100"/>
          <ac:spMkLst>
            <pc:docMk/>
            <pc:sldMk cId="3784089036" sldId="256"/>
            <ac:spMk id="3" creationId="{00000000-0000-0000-0000-000000000000}"/>
          </ac:spMkLst>
        </pc:spChg>
        <pc:spChg chg="add del">
          <ac:chgData name="Alexandre Derreumaux (Student at CentraleSupelec)" userId="S::alexandre.derreumaux@student-cs.fr::4a6c35a9-cd9d-4a1e-863a-34843ce1160f" providerId="AD" clId="Web-{93167B58-AF5B-4D79-8174-ACD4D6AD5837}" dt="2020-04-06T21:26:40.266" v="99"/>
          <ac:spMkLst>
            <pc:docMk/>
            <pc:sldMk cId="3784089036" sldId="256"/>
            <ac:spMk id="6" creationId="{4C11ADF8-4AED-4634-8A78-04413A3574C2}"/>
          </ac:spMkLst>
        </pc:spChg>
        <pc:spChg chg="add mod">
          <ac:chgData name="Alexandre Derreumaux (Student at CentraleSupelec)" userId="S::alexandre.derreumaux@student-cs.fr::4a6c35a9-cd9d-4a1e-863a-34843ce1160f" providerId="AD" clId="Web-{93167B58-AF5B-4D79-8174-ACD4D6AD5837}" dt="2020-04-06T21:28:16.422" v="141" actId="1076"/>
          <ac:spMkLst>
            <pc:docMk/>
            <pc:sldMk cId="3784089036" sldId="256"/>
            <ac:spMk id="8" creationId="{58AB8ECD-A1FE-40A7-BA87-0DFD0BF0EDB2}"/>
          </ac:spMkLst>
        </pc:spChg>
      </pc:sldChg>
      <pc:sldChg chg="addSp delSp modSp">
        <pc:chgData name="Alexandre Derreumaux (Student at CentraleSupelec)" userId="S::alexandre.derreumaux@student-cs.fr::4a6c35a9-cd9d-4a1e-863a-34843ce1160f" providerId="AD" clId="Web-{93167B58-AF5B-4D79-8174-ACD4D6AD5837}" dt="2020-04-06T21:33:32.564" v="600" actId="20577"/>
        <pc:sldMkLst>
          <pc:docMk/>
          <pc:sldMk cId="3757188246" sldId="257"/>
        </pc:sldMkLst>
        <pc:spChg chg="mod">
          <ac:chgData name="Alexandre Derreumaux (Student at CentraleSupelec)" userId="S::alexandre.derreumaux@student-cs.fr::4a6c35a9-cd9d-4a1e-863a-34843ce1160f" providerId="AD" clId="Web-{93167B58-AF5B-4D79-8174-ACD4D6AD5837}" dt="2020-04-06T21:33:32.564" v="600" actId="20577"/>
          <ac:spMkLst>
            <pc:docMk/>
            <pc:sldMk cId="3757188246" sldId="257"/>
            <ac:spMk id="2" creationId="{EED5D81B-CE16-481B-BCA3-A0B8475A5122}"/>
          </ac:spMkLst>
        </pc:spChg>
        <pc:spChg chg="add mod">
          <ac:chgData name="Alexandre Derreumaux (Student at CentraleSupelec)" userId="S::alexandre.derreumaux@student-cs.fr::4a6c35a9-cd9d-4a1e-863a-34843ce1160f" providerId="AD" clId="Web-{93167B58-AF5B-4D79-8174-ACD4D6AD5837}" dt="2020-04-06T21:24:25.718" v="40" actId="20577"/>
          <ac:spMkLst>
            <pc:docMk/>
            <pc:sldMk cId="3757188246" sldId="257"/>
            <ac:spMk id="3" creationId="{26915519-DF30-41BA-A86B-41E707A2444A}"/>
          </ac:spMkLst>
        </pc:spChg>
        <pc:spChg chg="del mod">
          <ac:chgData name="Alexandre Derreumaux (Student at CentraleSupelec)" userId="S::alexandre.derreumaux@student-cs.fr::4a6c35a9-cd9d-4a1e-863a-34843ce1160f" providerId="AD" clId="Web-{93167B58-AF5B-4D79-8174-ACD4D6AD5837}" dt="2020-04-06T21:31:53.080" v="534"/>
          <ac:spMkLst>
            <pc:docMk/>
            <pc:sldMk cId="3757188246" sldId="257"/>
            <ac:spMk id="4" creationId="{D9499EA8-0FE6-40D2-94EA-F76A12A74B4B}"/>
          </ac:spMkLst>
        </pc:spChg>
      </pc:sldChg>
      <pc:sldChg chg="ord">
        <pc:chgData name="Alexandre Derreumaux (Student at CentraleSupelec)" userId="S::alexandre.derreumaux@student-cs.fr::4a6c35a9-cd9d-4a1e-863a-34843ce1160f" providerId="AD" clId="Web-{93167B58-AF5B-4D79-8174-ACD4D6AD5837}" dt="2020-04-06T21:34:24.455" v="603"/>
        <pc:sldMkLst>
          <pc:docMk/>
          <pc:sldMk cId="527975325" sldId="274"/>
        </pc:sldMkLst>
      </pc:sldChg>
      <pc:sldChg chg="add del replId">
        <pc:chgData name="Alexandre Derreumaux (Student at CentraleSupelec)" userId="S::alexandre.derreumaux@student-cs.fr::4a6c35a9-cd9d-4a1e-863a-34843ce1160f" providerId="AD" clId="Web-{93167B58-AF5B-4D79-8174-ACD4D6AD5837}" dt="2020-04-06T21:26:56.156" v="103"/>
        <pc:sldMkLst>
          <pc:docMk/>
          <pc:sldMk cId="2368268092" sldId="276"/>
        </pc:sldMkLst>
      </pc:sldChg>
      <pc:sldChg chg="add del replId">
        <pc:chgData name="Alexandre Derreumaux (Student at CentraleSupelec)" userId="S::alexandre.derreumaux@student-cs.fr::4a6c35a9-cd9d-4a1e-863a-34843ce1160f" providerId="AD" clId="Web-{93167B58-AF5B-4D79-8174-ACD4D6AD5837}" dt="2020-04-06T21:26:51.500" v="101"/>
        <pc:sldMkLst>
          <pc:docMk/>
          <pc:sldMk cId="2838872208" sldId="276"/>
        </pc:sldMkLst>
      </pc:sldChg>
    </pc:docChg>
  </pc:docChgLst>
  <pc:docChgLst>
    <pc:chgData name="Santiago Dubov (Student at CentraleSupelec)" userId="S::santiago.dubov@student-cs.fr::ecebc3af-8a0e-4509-932d-75f7789a1a48" providerId="AD" clId="Web-{4AD6D7CB-64CF-4752-B689-19B59F45B39C}"/>
    <pc:docChg chg="addSld modSld sldOrd">
      <pc:chgData name="Santiago Dubov (Student at CentraleSupelec)" userId="S::santiago.dubov@student-cs.fr::ecebc3af-8a0e-4509-932d-75f7789a1a48" providerId="AD" clId="Web-{4AD6D7CB-64CF-4752-B689-19B59F45B39C}" dt="2020-04-06T22:08:13.863" v="26" actId="1076"/>
      <pc:docMkLst>
        <pc:docMk/>
      </pc:docMkLst>
      <pc:sldChg chg="addSp modSp ord">
        <pc:chgData name="Santiago Dubov (Student at CentraleSupelec)" userId="S::santiago.dubov@student-cs.fr::ecebc3af-8a0e-4509-932d-75f7789a1a48" providerId="AD" clId="Web-{4AD6D7CB-64CF-4752-B689-19B59F45B39C}" dt="2020-04-06T22:08:01.316" v="25" actId="1076"/>
        <pc:sldMkLst>
          <pc:docMk/>
          <pc:sldMk cId="1836004542" sldId="264"/>
        </pc:sldMkLst>
        <pc:spChg chg="mod">
          <ac:chgData name="Santiago Dubov (Student at CentraleSupelec)" userId="S::santiago.dubov@student-cs.fr::ecebc3af-8a0e-4509-932d-75f7789a1a48" providerId="AD" clId="Web-{4AD6D7CB-64CF-4752-B689-19B59F45B39C}" dt="2020-04-06T22:07:52.004" v="21" actId="20577"/>
          <ac:spMkLst>
            <pc:docMk/>
            <pc:sldMk cId="1836004542" sldId="264"/>
            <ac:spMk id="3" creationId="{B3E46E78-554B-4D99-AA8C-371E71D8380E}"/>
          </ac:spMkLst>
        </pc:spChg>
        <pc:grpChg chg="mod">
          <ac:chgData name="Santiago Dubov (Student at CentraleSupelec)" userId="S::santiago.dubov@student-cs.fr::ecebc3af-8a0e-4509-932d-75f7789a1a48" providerId="AD" clId="Web-{4AD6D7CB-64CF-4752-B689-19B59F45B39C}" dt="2020-04-06T22:07:38.707" v="20" actId="1076"/>
          <ac:grpSpMkLst>
            <pc:docMk/>
            <pc:sldMk cId="1836004542" sldId="264"/>
            <ac:grpSpMk id="24" creationId="{076E8914-674C-4A4F-AC3B-353B6E23402E}"/>
          </ac:grpSpMkLst>
        </pc:grpChg>
        <pc:picChg chg="add mod">
          <ac:chgData name="Santiago Dubov (Student at CentraleSupelec)" userId="S::santiago.dubov@student-cs.fr::ecebc3af-8a0e-4509-932d-75f7789a1a48" providerId="AD" clId="Web-{4AD6D7CB-64CF-4752-B689-19B59F45B39C}" dt="2020-04-06T22:08:01.316" v="25" actId="1076"/>
          <ac:picMkLst>
            <pc:docMk/>
            <pc:sldMk cId="1836004542" sldId="264"/>
            <ac:picMk id="7" creationId="{76156EF6-ACE3-4B91-88BA-A0900915B63C}"/>
          </ac:picMkLst>
        </pc:picChg>
      </pc:sldChg>
      <pc:sldChg chg="delSp modSp">
        <pc:chgData name="Santiago Dubov (Student at CentraleSupelec)" userId="S::santiago.dubov@student-cs.fr::ecebc3af-8a0e-4509-932d-75f7789a1a48" providerId="AD" clId="Web-{4AD6D7CB-64CF-4752-B689-19B59F45B39C}" dt="2020-04-06T22:08:13.863" v="26" actId="1076"/>
        <pc:sldMkLst>
          <pc:docMk/>
          <pc:sldMk cId="2603170177" sldId="273"/>
        </pc:sldMkLst>
        <pc:grpChg chg="del">
          <ac:chgData name="Santiago Dubov (Student at CentraleSupelec)" userId="S::santiago.dubov@student-cs.fr::ecebc3af-8a0e-4509-932d-75f7789a1a48" providerId="AD" clId="Web-{4AD6D7CB-64CF-4752-B689-19B59F45B39C}" dt="2020-04-06T22:07:16.082" v="15"/>
          <ac:grpSpMkLst>
            <pc:docMk/>
            <pc:sldMk cId="2603170177" sldId="273"/>
            <ac:grpSpMk id="3" creationId="{46870A48-3652-4A40-9437-BCBD3042E0E0}"/>
          </ac:grpSpMkLst>
        </pc:grpChg>
        <pc:picChg chg="mod topLvl">
          <ac:chgData name="Santiago Dubov (Student at CentraleSupelec)" userId="S::santiago.dubov@student-cs.fr::ecebc3af-8a0e-4509-932d-75f7789a1a48" providerId="AD" clId="Web-{4AD6D7CB-64CF-4752-B689-19B59F45B39C}" dt="2020-04-06T22:07:19.066" v="16" actId="1076"/>
          <ac:picMkLst>
            <pc:docMk/>
            <pc:sldMk cId="2603170177" sldId="273"/>
            <ac:picMk id="5" creationId="{53280FDA-BF54-45D5-89B6-AFDA00B50F5B}"/>
          </ac:picMkLst>
        </pc:picChg>
        <pc:picChg chg="mod topLvl">
          <ac:chgData name="Santiago Dubov (Student at CentraleSupelec)" userId="S::santiago.dubov@student-cs.fr::ecebc3af-8a0e-4509-932d-75f7789a1a48" providerId="AD" clId="Web-{4AD6D7CB-64CF-4752-B689-19B59F45B39C}" dt="2020-04-06T22:07:19.082" v="17" actId="1076"/>
          <ac:picMkLst>
            <pc:docMk/>
            <pc:sldMk cId="2603170177" sldId="273"/>
            <ac:picMk id="7" creationId="{BDA5151A-5136-4D78-B2C8-8C9DF4A45B7F}"/>
          </ac:picMkLst>
        </pc:picChg>
        <pc:picChg chg="mod topLvl">
          <ac:chgData name="Santiago Dubov (Student at CentraleSupelec)" userId="S::santiago.dubov@student-cs.fr::ecebc3af-8a0e-4509-932d-75f7789a1a48" providerId="AD" clId="Web-{4AD6D7CB-64CF-4752-B689-19B59F45B39C}" dt="2020-04-06T22:08:13.863" v="26" actId="1076"/>
          <ac:picMkLst>
            <pc:docMk/>
            <pc:sldMk cId="2603170177" sldId="273"/>
            <ac:picMk id="9" creationId="{22C8396E-23E9-415D-B0AE-BFF3B9C76B04}"/>
          </ac:picMkLst>
        </pc:picChg>
      </pc:sldChg>
      <pc:sldChg chg="addSp modSp new">
        <pc:chgData name="Santiago Dubov (Student at CentraleSupelec)" userId="S::santiago.dubov@student-cs.fr::ecebc3af-8a0e-4509-932d-75f7789a1a48" providerId="AD" clId="Web-{4AD6D7CB-64CF-4752-B689-19B59F45B39C}" dt="2020-04-06T22:07:32.332" v="19"/>
        <pc:sldMkLst>
          <pc:docMk/>
          <pc:sldMk cId="3878859125" sldId="281"/>
        </pc:sldMkLst>
        <pc:spChg chg="mod">
          <ac:chgData name="Santiago Dubov (Student at CentraleSupelec)" userId="S::santiago.dubov@student-cs.fr::ecebc3af-8a0e-4509-932d-75f7789a1a48" providerId="AD" clId="Web-{4AD6D7CB-64CF-4752-B689-19B59F45B39C}" dt="2020-04-06T22:06:43.973" v="12" actId="20577"/>
          <ac:spMkLst>
            <pc:docMk/>
            <pc:sldMk cId="3878859125" sldId="281"/>
            <ac:spMk id="3" creationId="{A8F41A57-E520-4CBE-83AE-9B45BDFCDB14}"/>
          </ac:spMkLst>
        </pc:spChg>
        <pc:picChg chg="add">
          <ac:chgData name="Santiago Dubov (Student at CentraleSupelec)" userId="S::santiago.dubov@student-cs.fr::ecebc3af-8a0e-4509-932d-75f7789a1a48" providerId="AD" clId="Web-{4AD6D7CB-64CF-4752-B689-19B59F45B39C}" dt="2020-04-06T22:07:32.332" v="19"/>
          <ac:picMkLst>
            <pc:docMk/>
            <pc:sldMk cId="3878859125" sldId="281"/>
            <ac:picMk id="5" creationId="{DCBD3CAB-FD57-4D17-BE3F-F698F10A411B}"/>
          </ac:picMkLst>
        </pc:picChg>
      </pc:sldChg>
    </pc:docChg>
  </pc:docChgLst>
  <pc:docChgLst>
    <pc:chgData name="Santiago Dubov (Student at CentraleSupelec)" userId="S::santiago.dubov@student-cs.fr::ecebc3af-8a0e-4509-932d-75f7789a1a48" providerId="AD" clId="Web-{1A61474E-47E4-4B32-8F75-E344008AE5ED}"/>
    <pc:docChg chg="addSld delSld modSld">
      <pc:chgData name="Santiago Dubov (Student at CentraleSupelec)" userId="S::santiago.dubov@student-cs.fr::ecebc3af-8a0e-4509-932d-75f7789a1a48" providerId="AD" clId="Web-{1A61474E-47E4-4B32-8F75-E344008AE5ED}" dt="2020-04-06T20:54:18.212" v="39" actId="1076"/>
      <pc:docMkLst>
        <pc:docMk/>
      </pc:docMkLst>
      <pc:sldChg chg="modSp del">
        <pc:chgData name="Santiago Dubov (Student at CentraleSupelec)" userId="S::santiago.dubov@student-cs.fr::ecebc3af-8a0e-4509-932d-75f7789a1a48" providerId="AD" clId="Web-{1A61474E-47E4-4B32-8F75-E344008AE5ED}" dt="2020-04-06T20:53:32.288" v="27"/>
        <pc:sldMkLst>
          <pc:docMk/>
          <pc:sldMk cId="122737956" sldId="258"/>
        </pc:sldMkLst>
        <pc:picChg chg="mod">
          <ac:chgData name="Santiago Dubov (Student at CentraleSupelec)" userId="S::santiago.dubov@student-cs.fr::ecebc3af-8a0e-4509-932d-75f7789a1a48" providerId="AD" clId="Web-{1A61474E-47E4-4B32-8F75-E344008AE5ED}" dt="2020-04-06T20:52:24.706" v="15" actId="1076"/>
          <ac:picMkLst>
            <pc:docMk/>
            <pc:sldMk cId="122737956" sldId="258"/>
            <ac:picMk id="9" creationId="{3FBE15AA-5E23-4847-AB7F-5D83D422CBC6}"/>
          </ac:picMkLst>
        </pc:picChg>
        <pc:picChg chg="mod">
          <ac:chgData name="Santiago Dubov (Student at CentraleSupelec)" userId="S::santiago.dubov@student-cs.fr::ecebc3af-8a0e-4509-932d-75f7789a1a48" providerId="AD" clId="Web-{1A61474E-47E4-4B32-8F75-E344008AE5ED}" dt="2020-04-06T20:51:37.672" v="12" actId="1076"/>
          <ac:picMkLst>
            <pc:docMk/>
            <pc:sldMk cId="122737956" sldId="258"/>
            <ac:picMk id="13" creationId="{7F01CB03-3B6D-4FC5-B525-FA172FE02471}"/>
          </ac:picMkLst>
        </pc:picChg>
        <pc:picChg chg="mod">
          <ac:chgData name="Santiago Dubov (Student at CentraleSupelec)" userId="S::santiago.dubov@student-cs.fr::ecebc3af-8a0e-4509-932d-75f7789a1a48" providerId="AD" clId="Web-{1A61474E-47E4-4B32-8F75-E344008AE5ED}" dt="2020-04-06T20:52:51.942" v="17" actId="1076"/>
          <ac:picMkLst>
            <pc:docMk/>
            <pc:sldMk cId="122737956" sldId="258"/>
            <ac:picMk id="17" creationId="{DB871209-9C98-46C1-8B57-761AF035A815}"/>
          </ac:picMkLst>
        </pc:picChg>
      </pc:sldChg>
      <pc:sldChg chg="addSp delSp modSp new modNotes">
        <pc:chgData name="Santiago Dubov (Student at CentraleSupelec)" userId="S::santiago.dubov@student-cs.fr::ecebc3af-8a0e-4509-932d-75f7789a1a48" providerId="AD" clId="Web-{1A61474E-47E4-4B32-8F75-E344008AE5ED}" dt="2020-04-06T20:54:18.212" v="39" actId="1076"/>
        <pc:sldMkLst>
          <pc:docMk/>
          <pc:sldMk cId="2603170177" sldId="273"/>
        </pc:sldMkLst>
        <pc:spChg chg="mod">
          <ac:chgData name="Santiago Dubov (Student at CentraleSupelec)" userId="S::santiago.dubov@student-cs.fr::ecebc3af-8a0e-4509-932d-75f7789a1a48" providerId="AD" clId="Web-{1A61474E-47E4-4B32-8F75-E344008AE5ED}" dt="2020-04-06T20:54:01.867" v="35" actId="1076"/>
          <ac:spMkLst>
            <pc:docMk/>
            <pc:sldMk cId="2603170177" sldId="273"/>
            <ac:spMk id="2" creationId="{DFE988C9-14BD-4E6F-A60F-9CB54790BFCF}"/>
          </ac:spMkLst>
        </pc:spChg>
        <pc:spChg chg="del mod">
          <ac:chgData name="Santiago Dubov (Student at CentraleSupelec)" userId="S::santiago.dubov@student-cs.fr::ecebc3af-8a0e-4509-932d-75f7789a1a48" providerId="AD" clId="Web-{1A61474E-47E4-4B32-8F75-E344008AE5ED}" dt="2020-04-06T20:53:57.070" v="34"/>
          <ac:spMkLst>
            <pc:docMk/>
            <pc:sldMk cId="2603170177" sldId="273"/>
            <ac:spMk id="3" creationId="{44D41F20-69E4-4C03-916C-C228B40D86A5}"/>
          </ac:spMkLst>
        </pc:spChg>
        <pc:picChg chg="add mod">
          <ac:chgData name="Santiago Dubov (Student at CentraleSupelec)" userId="S::santiago.dubov@student-cs.fr::ecebc3af-8a0e-4509-932d-75f7789a1a48" providerId="AD" clId="Web-{1A61474E-47E4-4B32-8F75-E344008AE5ED}" dt="2020-04-06T20:54:03.649" v="36" actId="1076"/>
          <ac:picMkLst>
            <pc:docMk/>
            <pc:sldMk cId="2603170177" sldId="273"/>
            <ac:picMk id="5" creationId="{53280FDA-BF54-45D5-89B6-AFDA00B50F5B}"/>
          </ac:picMkLst>
        </pc:picChg>
        <pc:picChg chg="add mod">
          <ac:chgData name="Santiago Dubov (Student at CentraleSupelec)" userId="S::santiago.dubov@student-cs.fr::ecebc3af-8a0e-4509-932d-75f7789a1a48" providerId="AD" clId="Web-{1A61474E-47E4-4B32-8F75-E344008AE5ED}" dt="2020-04-06T20:54:18.212" v="39" actId="1076"/>
          <ac:picMkLst>
            <pc:docMk/>
            <pc:sldMk cId="2603170177" sldId="273"/>
            <ac:picMk id="7" creationId="{BDA5151A-5136-4D78-B2C8-8C9DF4A45B7F}"/>
          </ac:picMkLst>
        </pc:picChg>
        <pc:picChg chg="add mod">
          <ac:chgData name="Santiago Dubov (Student at CentraleSupelec)" userId="S::santiago.dubov@student-cs.fr::ecebc3af-8a0e-4509-932d-75f7789a1a48" providerId="AD" clId="Web-{1A61474E-47E4-4B32-8F75-E344008AE5ED}" dt="2020-04-06T20:54:12.962" v="38" actId="1076"/>
          <ac:picMkLst>
            <pc:docMk/>
            <pc:sldMk cId="2603170177" sldId="273"/>
            <ac:picMk id="9" creationId="{22C8396E-23E9-415D-B0AE-BFF3B9C76B04}"/>
          </ac:picMkLst>
        </pc:picChg>
      </pc:sldChg>
    </pc:docChg>
  </pc:docChgLst>
  <pc:docChgLst>
    <pc:chgData name="Alexandre Derreumaux (Student at CentraleSupelec)" userId="S::alexandre.derreumaux@student-cs.fr::4a6c35a9-cd9d-4a1e-863a-34843ce1160f" providerId="AD" clId="Web-{5F8200F3-7C7F-495B-9D13-7E3FF8E21D48}"/>
    <pc:docChg chg="modSld">
      <pc:chgData name="Alexandre Derreumaux (Student at CentraleSupelec)" userId="S::alexandre.derreumaux@student-cs.fr::4a6c35a9-cd9d-4a1e-863a-34843ce1160f" providerId="AD" clId="Web-{5F8200F3-7C7F-495B-9D13-7E3FF8E21D48}" dt="2020-04-06T21:22:35.752" v="2" actId="20577"/>
      <pc:docMkLst>
        <pc:docMk/>
      </pc:docMkLst>
      <pc:sldChg chg="modSp">
        <pc:chgData name="Alexandre Derreumaux (Student at CentraleSupelec)" userId="S::alexandre.derreumaux@student-cs.fr::4a6c35a9-cd9d-4a1e-863a-34843ce1160f" providerId="AD" clId="Web-{5F8200F3-7C7F-495B-9D13-7E3FF8E21D48}" dt="2020-04-06T21:22:35.752" v="1" actId="20577"/>
        <pc:sldMkLst>
          <pc:docMk/>
          <pc:sldMk cId="3757188246" sldId="257"/>
        </pc:sldMkLst>
        <pc:spChg chg="mod">
          <ac:chgData name="Alexandre Derreumaux (Student at CentraleSupelec)" userId="S::alexandre.derreumaux@student-cs.fr::4a6c35a9-cd9d-4a1e-863a-34843ce1160f" providerId="AD" clId="Web-{5F8200F3-7C7F-495B-9D13-7E3FF8E21D48}" dt="2020-04-06T21:22:35.752" v="1" actId="20577"/>
          <ac:spMkLst>
            <pc:docMk/>
            <pc:sldMk cId="3757188246" sldId="257"/>
            <ac:spMk id="2" creationId="{EED5D81B-CE16-481B-BCA3-A0B8475A5122}"/>
          </ac:spMkLst>
        </pc:spChg>
      </pc:sldChg>
    </pc:docChg>
  </pc:docChgLst>
  <pc:docChgLst>
    <pc:chgData name="Santiago Dubov (Student at CentraleSupelec)" userId="S::santiago.dubov@student-cs.fr::ecebc3af-8a0e-4509-932d-75f7789a1a48" providerId="AD" clId="Web-{B6050FC6-69DD-42D4-85E2-1DEC6F7A4A76}"/>
    <pc:docChg chg="modSld">
      <pc:chgData name="Santiago Dubov (Student at CentraleSupelec)" userId="S::santiago.dubov@student-cs.fr::ecebc3af-8a0e-4509-932d-75f7789a1a48" providerId="AD" clId="Web-{B6050FC6-69DD-42D4-85E2-1DEC6F7A4A76}" dt="2020-04-06T21:36:41.911" v="5" actId="1076"/>
      <pc:docMkLst>
        <pc:docMk/>
      </pc:docMkLst>
      <pc:sldChg chg="modSp">
        <pc:chgData name="Santiago Dubov (Student at CentraleSupelec)" userId="S::santiago.dubov@student-cs.fr::ecebc3af-8a0e-4509-932d-75f7789a1a48" providerId="AD" clId="Web-{B6050FC6-69DD-42D4-85E2-1DEC6F7A4A76}" dt="2020-04-06T21:36:41.911" v="5" actId="1076"/>
        <pc:sldMkLst>
          <pc:docMk/>
          <pc:sldMk cId="2603170177" sldId="273"/>
        </pc:sldMkLst>
        <pc:grpChg chg="mod">
          <ac:chgData name="Santiago Dubov (Student at CentraleSupelec)" userId="S::santiago.dubov@student-cs.fr::ecebc3af-8a0e-4509-932d-75f7789a1a48" providerId="AD" clId="Web-{B6050FC6-69DD-42D4-85E2-1DEC6F7A4A76}" dt="2020-04-06T21:36:41.911" v="5" actId="1076"/>
          <ac:grpSpMkLst>
            <pc:docMk/>
            <pc:sldMk cId="2603170177" sldId="273"/>
            <ac:grpSpMk id="3" creationId="{46870A48-3652-4A40-9437-BCBD3042E0E0}"/>
          </ac:grpSpMkLst>
        </pc:grpChg>
        <pc:picChg chg="mod">
          <ac:chgData name="Santiago Dubov (Student at CentraleSupelec)" userId="S::santiago.dubov@student-cs.fr::ecebc3af-8a0e-4509-932d-75f7789a1a48" providerId="AD" clId="Web-{B6050FC6-69DD-42D4-85E2-1DEC6F7A4A76}" dt="2020-04-06T21:36:21.771" v="3" actId="1076"/>
          <ac:picMkLst>
            <pc:docMk/>
            <pc:sldMk cId="2603170177" sldId="273"/>
            <ac:picMk id="9" creationId="{22C8396E-23E9-415D-B0AE-BFF3B9C76B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FF7E4-0C82-44AF-B32B-2602D50DDAAA}" type="datetimeFigureOut">
              <a:rPr lang="fr-FR"/>
              <a:t>06/04/2020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D3001-4917-450B-B63B-3742680E2FD0}" type="slidenum">
              <a:rPr lang="fr-FR"/>
              <a:t>‹#›</a:t>
            </a:fld>
            <a:endParaRPr lang="fr-FR"/>
          </a:p>
        </p:txBody>
      </p:sp>
    </p:spTree>
    <p:extLst>
      <p:ext uri="{BB962C8B-B14F-4D97-AF65-F5344CB8AC3E}">
        <p14:creationId xmlns:p14="http://schemas.microsoft.com/office/powerpoint/2010/main" val="209127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contrainte de Barycentre a été satisfaite en utilisant un système de coordonnées de deux dimensions et le poids de chaque passager qui se trouve dans notre dictionnaire et qui est basé sur le type de passager. Un des premiers difficultés à laquelle on a été confronté et sur laquelle on a passé plusieurs semaines c'était comment mettre les groupes de passagers ensemble. Notre premier modèle utilisait une fonction non lineaire pour regarder chaque place et déterminé si le passager dans cette place  avait des voisins à côté. Ensuit on a essayé de linéariser ce modèle mais nous avons obtenu une fonction objectif quadratique que </a:t>
            </a:r>
            <a:r>
              <a:rPr lang="fr-FR" err="1"/>
              <a:t>gurobi</a:t>
            </a:r>
            <a:r>
              <a:rPr lang="fr-FR"/>
              <a:t> était pas capable de </a:t>
            </a:r>
            <a:r>
              <a:rPr lang="fr-FR" err="1"/>
              <a:t>resoudre</a:t>
            </a:r>
            <a:r>
              <a:rPr lang="fr-FR"/>
              <a:t>. On a décidé que c'était pas important ou se trouve les passagers, seulement qu'ils étaient ensemble et nous avons considéré plusieurs </a:t>
            </a:r>
            <a:r>
              <a:rPr lang="fr-FR" err="1"/>
              <a:t>facons</a:t>
            </a:r>
            <a:r>
              <a:rPr lang="fr-FR"/>
              <a:t> de faire ça tel que les matrices de distance avant avec une astuce d'utiliser le méthode de min et max rangées et colonnes. Pour chaque group on définit les limites du groupe min max rangée et min max colonne et on demande que chaque passager dans le group soit comprise dans ses limites.</a:t>
            </a:r>
            <a:endParaRPr lang="fr-FR">
              <a:cs typeface="Calibri"/>
            </a:endParaRPr>
          </a:p>
        </p:txBody>
      </p:sp>
      <p:sp>
        <p:nvSpPr>
          <p:cNvPr id="4" name="Espace réservé du numéro de diapositive 3"/>
          <p:cNvSpPr>
            <a:spLocks noGrp="1"/>
          </p:cNvSpPr>
          <p:nvPr>
            <p:ph type="sldNum" sz="quarter" idx="5"/>
          </p:nvPr>
        </p:nvSpPr>
        <p:spPr/>
        <p:txBody>
          <a:bodyPr/>
          <a:lstStyle/>
          <a:p>
            <a:fld id="{53ED3001-4917-450B-B63B-3742680E2FD0}" type="slidenum">
              <a:rPr lang="fr-FR"/>
              <a:t>4</a:t>
            </a:fld>
            <a:endParaRPr lang="fr-FR"/>
          </a:p>
        </p:txBody>
      </p:sp>
    </p:spTree>
    <p:extLst>
      <p:ext uri="{BB962C8B-B14F-4D97-AF65-F5344CB8AC3E}">
        <p14:creationId xmlns:p14="http://schemas.microsoft.com/office/powerpoint/2010/main" val="248650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Notre premier </a:t>
            </a:r>
            <a:r>
              <a:rPr lang="en-US" err="1">
                <a:cs typeface="Calibri"/>
              </a:rPr>
              <a:t>fonction</a:t>
            </a:r>
            <a:r>
              <a:rPr lang="en-US">
                <a:cs typeface="Calibri"/>
              </a:rPr>
              <a:t> </a:t>
            </a:r>
            <a:r>
              <a:rPr lang="en-US" err="1">
                <a:cs typeface="Calibri"/>
              </a:rPr>
              <a:t>objectif</a:t>
            </a:r>
            <a:r>
              <a:rPr lang="en-US">
                <a:cs typeface="Calibri"/>
              </a:rPr>
              <a:t> </a:t>
            </a:r>
            <a:r>
              <a:rPr lang="en-US" err="1">
                <a:cs typeface="Calibri"/>
              </a:rPr>
              <a:t>essaie</a:t>
            </a:r>
            <a:r>
              <a:rPr lang="en-US">
                <a:cs typeface="Calibri"/>
              </a:rPr>
              <a:t> de </a:t>
            </a:r>
            <a:r>
              <a:rPr lang="en-US" err="1">
                <a:cs typeface="Calibri"/>
              </a:rPr>
              <a:t>minimiser</a:t>
            </a:r>
            <a:r>
              <a:rPr lang="en-US">
                <a:cs typeface="Calibri"/>
              </a:rPr>
              <a:t> </a:t>
            </a:r>
            <a:r>
              <a:rPr lang="en-US" err="1">
                <a:cs typeface="Calibri"/>
              </a:rPr>
              <a:t>l'écart</a:t>
            </a:r>
            <a:r>
              <a:rPr lang="en-US">
                <a:cs typeface="Calibri"/>
              </a:rPr>
              <a:t> entre </a:t>
            </a:r>
            <a:r>
              <a:rPr lang="en-US" err="1">
                <a:cs typeface="Calibri"/>
              </a:rPr>
              <a:t>chaque</a:t>
            </a:r>
            <a:r>
              <a:rPr lang="en-US">
                <a:cs typeface="Calibri"/>
              </a:rPr>
              <a:t> </a:t>
            </a:r>
            <a:r>
              <a:rPr lang="en-US" err="1">
                <a:cs typeface="Calibri"/>
              </a:rPr>
              <a:t>limite</a:t>
            </a:r>
            <a:r>
              <a:rPr lang="en-US">
                <a:cs typeface="Calibri"/>
              </a:rPr>
              <a:t> pour assurer que le </a:t>
            </a:r>
            <a:r>
              <a:rPr lang="en-US" err="1">
                <a:cs typeface="Calibri"/>
              </a:rPr>
              <a:t>groupe</a:t>
            </a:r>
            <a:r>
              <a:rPr lang="en-US">
                <a:cs typeface="Calibri"/>
              </a:rPr>
              <a:t> </a:t>
            </a:r>
            <a:r>
              <a:rPr lang="en-US" err="1">
                <a:cs typeface="Calibri"/>
              </a:rPr>
              <a:t>soit</a:t>
            </a:r>
            <a:r>
              <a:rPr lang="en-US">
                <a:cs typeface="Calibri"/>
              </a:rPr>
              <a:t> tout </a:t>
            </a:r>
            <a:r>
              <a:rPr lang="en-US" err="1">
                <a:cs typeface="Calibri"/>
              </a:rPr>
              <a:t>placé</a:t>
            </a:r>
            <a:r>
              <a:rPr lang="en-US">
                <a:cs typeface="Calibri"/>
              </a:rPr>
              <a:t> ensemble dans le </a:t>
            </a:r>
            <a:r>
              <a:rPr lang="en-US" err="1">
                <a:cs typeface="Calibri"/>
              </a:rPr>
              <a:t>moins</a:t>
            </a:r>
            <a:r>
              <a:rPr lang="en-US">
                <a:cs typeface="Calibri"/>
              </a:rPr>
              <a:t> </a:t>
            </a:r>
            <a:r>
              <a:rPr lang="en-US" err="1">
                <a:cs typeface="Calibri"/>
              </a:rPr>
              <a:t>d'espace</a:t>
            </a:r>
            <a:r>
              <a:rPr lang="en-US">
                <a:cs typeface="Calibri"/>
              </a:rPr>
              <a:t> possible, avec des coefficients pour </a:t>
            </a:r>
            <a:r>
              <a:rPr lang="en-US" err="1">
                <a:cs typeface="Calibri"/>
              </a:rPr>
              <a:t>favoriser</a:t>
            </a:r>
            <a:r>
              <a:rPr lang="en-US">
                <a:cs typeface="Calibri"/>
              </a:rPr>
              <a:t> le placement par </a:t>
            </a:r>
            <a:r>
              <a:rPr lang="en-US" err="1">
                <a:cs typeface="Calibri"/>
              </a:rPr>
              <a:t>rangée</a:t>
            </a:r>
            <a:r>
              <a:rPr lang="en-US">
                <a:cs typeface="Calibri"/>
              </a:rPr>
              <a:t>. </a:t>
            </a:r>
          </a:p>
        </p:txBody>
      </p:sp>
      <p:sp>
        <p:nvSpPr>
          <p:cNvPr id="4" name="Espace réservé du numéro de diapositive 3"/>
          <p:cNvSpPr>
            <a:spLocks noGrp="1"/>
          </p:cNvSpPr>
          <p:nvPr>
            <p:ph type="sldNum" sz="quarter" idx="5"/>
          </p:nvPr>
        </p:nvSpPr>
        <p:spPr/>
        <p:txBody>
          <a:bodyPr/>
          <a:lstStyle/>
          <a:p>
            <a:fld id="{53ED3001-4917-450B-B63B-3742680E2FD0}" type="slidenum">
              <a:rPr lang="fr-FR"/>
              <a:t>5</a:t>
            </a:fld>
            <a:endParaRPr lang="fr-FR"/>
          </a:p>
        </p:txBody>
      </p:sp>
    </p:spTree>
    <p:extLst>
      <p:ext uri="{BB962C8B-B14F-4D97-AF65-F5344CB8AC3E}">
        <p14:creationId xmlns:p14="http://schemas.microsoft.com/office/powerpoint/2010/main" val="1341748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41126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8941B0-F4D5-4460-BCAD-F7E2B41A8257}" type="datetimeFigureOut">
              <a:rPr lang="de-DE" smtClean="0"/>
              <a:t>06.04.2020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98888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36454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65915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912835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624072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217203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6068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85809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24064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8941B0-F4D5-4460-BCAD-F7E2B41A8257}" type="datetimeFigureOut">
              <a:rPr lang="de-DE" smtClean="0"/>
              <a:t>06.04.2020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93163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638941B0-F4D5-4460-BCAD-F7E2B41A8257}" type="datetimeFigureOut">
              <a:rPr lang="de-DE" smtClean="0"/>
              <a:t>06.04.2020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58559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638941B0-F4D5-4460-BCAD-F7E2B41A8257}" type="datetimeFigureOut">
              <a:rPr lang="de-DE" smtClean="0"/>
              <a:t>06.04.2020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50538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638941B0-F4D5-4460-BCAD-F7E2B41A8257}" type="datetimeFigureOut">
              <a:rPr lang="de-DE" smtClean="0"/>
              <a:t>06.04.2020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7718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41B0-F4D5-4460-BCAD-F7E2B41A8257}" type="datetimeFigureOut">
              <a:rPr lang="de-DE" smtClean="0"/>
              <a:t>06.04.2020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3488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8941B0-F4D5-4460-BCAD-F7E2B41A8257}" type="datetimeFigureOut">
              <a:rPr lang="de-DE" smtClean="0"/>
              <a:t>06.04.2020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05249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8941B0-F4D5-4460-BCAD-F7E2B41A8257}" type="datetimeFigureOut">
              <a:rPr lang="de-DE" smtClean="0"/>
              <a:t>06.04.2020</a:t>
            </a:fld>
            <a:endParaRPr lang="de-DE"/>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05098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8941B0-F4D5-4460-BCAD-F7E2B41A8257}" type="datetimeFigureOut">
              <a:rPr lang="de-DE" smtClean="0"/>
              <a:t>06.04.2020</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360563906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024584" y="1978832"/>
            <a:ext cx="9144000" cy="1355750"/>
          </a:xfrm>
        </p:spPr>
        <p:txBody>
          <a:bodyPr>
            <a:normAutofit fontScale="90000"/>
          </a:bodyPr>
          <a:lstStyle/>
          <a:p>
            <a:pPr algn="l"/>
            <a:r>
              <a:rPr lang="en-US" sz="4600"/>
              <a:t>Placement des </a:t>
            </a:r>
            <a:r>
              <a:rPr lang="en-US" sz="4600" err="1"/>
              <a:t>passagers</a:t>
            </a:r>
            <a:r>
              <a:rPr lang="en-US" sz="4600"/>
              <a:t> dans un </a:t>
            </a:r>
            <a:r>
              <a:rPr lang="en-US" sz="4600" err="1"/>
              <a:t>avion</a:t>
            </a:r>
            <a:br>
              <a:rPr lang="en-US" sz="4600"/>
            </a:br>
            <a:r>
              <a:rPr lang="en-US" sz="4600" err="1"/>
              <a:t>Modèle</a:t>
            </a:r>
            <a:r>
              <a:rPr lang="en-US" sz="4600"/>
              <a:t> </a:t>
            </a:r>
            <a:r>
              <a:rPr lang="en-US" sz="4600" err="1"/>
              <a:t>Statique</a:t>
            </a:r>
            <a:r>
              <a:rPr lang="en-US" sz="4600"/>
              <a:t> - </a:t>
            </a:r>
            <a:r>
              <a:rPr lang="en-US" sz="4600" err="1"/>
              <a:t>Modèle</a:t>
            </a:r>
            <a:r>
              <a:rPr lang="en-US" sz="4600"/>
              <a:t> Dynamique</a:t>
            </a:r>
            <a:endParaRPr lang="de-DE" sz="4600"/>
          </a:p>
        </p:txBody>
      </p:sp>
      <p:sp>
        <p:nvSpPr>
          <p:cNvPr id="3" name="Sous-titre 2"/>
          <p:cNvSpPr>
            <a:spLocks noGrp="1"/>
          </p:cNvSpPr>
          <p:nvPr>
            <p:ph type="subTitle" idx="1"/>
          </p:nvPr>
        </p:nvSpPr>
        <p:spPr>
          <a:xfrm>
            <a:off x="5418666" y="3500829"/>
            <a:ext cx="6773334" cy="918172"/>
          </a:xfrm>
        </p:spPr>
        <p:txBody>
          <a:bodyPr>
            <a:normAutofit/>
          </a:bodyPr>
          <a:lstStyle/>
          <a:p>
            <a:pPr algn="l"/>
            <a:r>
              <a:rPr lang="fr-FR" sz="2000"/>
              <a:t>Foucault </a:t>
            </a:r>
            <a:r>
              <a:rPr lang="fr-FR" sz="2000" err="1"/>
              <a:t>Avalle</a:t>
            </a:r>
            <a:r>
              <a:rPr lang="fr-FR" sz="2000"/>
              <a:t>, Alexandre </a:t>
            </a:r>
            <a:r>
              <a:rPr lang="fr-FR" sz="2000" err="1"/>
              <a:t>Derreumaux</a:t>
            </a:r>
            <a:r>
              <a:rPr lang="fr-FR" sz="2000"/>
              <a:t>, Santiago </a:t>
            </a:r>
            <a:r>
              <a:rPr lang="fr-FR" sz="2000" err="1"/>
              <a:t>Dubov</a:t>
            </a:r>
            <a:r>
              <a:rPr lang="fr-FR" sz="2000"/>
              <a:t>, Antoine </a:t>
            </a:r>
            <a:r>
              <a:rPr lang="fr-FR" sz="2000" err="1"/>
              <a:t>Escoyez</a:t>
            </a:r>
            <a:r>
              <a:rPr lang="fr-FR" sz="2000"/>
              <a:t>, Yassine Soussi, Gaspard </a:t>
            </a:r>
            <a:r>
              <a:rPr lang="fr-FR" sz="2000" err="1"/>
              <a:t>Vingtrinier</a:t>
            </a:r>
            <a:endParaRPr lang="fr-FR" sz="2000"/>
          </a:p>
          <a:p>
            <a:pPr algn="l"/>
            <a:endParaRPr lang="de-DE" sz="2000"/>
          </a:p>
        </p:txBody>
      </p:sp>
      <p:pic>
        <p:nvPicPr>
          <p:cNvPr id="5" name="Picture 2" descr="Le Logo Air France : un design d'expérience signé Brandimage">
            <a:extLst>
              <a:ext uri="{FF2B5EF4-FFF2-40B4-BE49-F238E27FC236}">
                <a16:creationId xmlns:a16="http://schemas.microsoft.com/office/drawing/2014/main" id="{9C1BEC33-D4BB-4774-BBBB-DD8E840599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60" r="1" b="6810"/>
          <a:stretch/>
        </p:blipFill>
        <p:spPr bwMode="auto">
          <a:xfrm>
            <a:off x="3649318" y="2"/>
            <a:ext cx="8542682" cy="2130473"/>
          </a:xfrm>
          <a:custGeom>
            <a:avLst/>
            <a:gdLst/>
            <a:ahLst/>
            <a:cxnLst/>
            <a:rect l="l" t="t" r="r" b="b"/>
            <a:pathLst>
              <a:path w="8542682" h="2130473">
                <a:moveTo>
                  <a:pt x="986689" y="0"/>
                </a:moveTo>
                <a:lnTo>
                  <a:pt x="8542682" y="0"/>
                </a:lnTo>
                <a:lnTo>
                  <a:pt x="8542682" y="2130473"/>
                </a:lnTo>
                <a:lnTo>
                  <a:pt x="0" y="2130473"/>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CentraleSupélec — Wikipédia">
            <a:extLst>
              <a:ext uri="{FF2B5EF4-FFF2-40B4-BE49-F238E27FC236}">
                <a16:creationId xmlns:a16="http://schemas.microsoft.com/office/drawing/2014/main" id="{B94A365A-DB11-4793-A595-B62A48DF88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579" r="-2" b="34858"/>
          <a:stretch/>
        </p:blipFill>
        <p:spPr bwMode="auto">
          <a:xfrm>
            <a:off x="7692907" y="5173168"/>
            <a:ext cx="6635165" cy="1684830"/>
          </a:xfrm>
          <a:custGeom>
            <a:avLst/>
            <a:gdLst/>
            <a:ahLst/>
            <a:cxnLst/>
            <a:rect l="l" t="t" r="r" b="b"/>
            <a:pathLst>
              <a:path w="8563376" h="2175160">
                <a:moveTo>
                  <a:pt x="0" y="0"/>
                </a:moveTo>
                <a:lnTo>
                  <a:pt x="8563376" y="0"/>
                </a:lnTo>
                <a:lnTo>
                  <a:pt x="7555992" y="2175160"/>
                </a:lnTo>
                <a:lnTo>
                  <a:pt x="0" y="2175160"/>
                </a:lnTo>
                <a:close/>
              </a:path>
            </a:pathLst>
          </a:custGeom>
          <a:noFill/>
          <a:extLst>
            <a:ext uri="{909E8E84-426E-40DD-AFC4-6F175D3DCCD1}">
              <a14:hiddenFill xmlns:a14="http://schemas.microsoft.com/office/drawing/2010/main">
                <a:solidFill>
                  <a:srgbClr val="FFFFFF"/>
                </a:solidFill>
              </a14:hiddenFill>
            </a:ext>
          </a:extLst>
        </p:spPr>
      </p:pic>
      <p:sp>
        <p:nvSpPr>
          <p:cNvPr id="8" name="Sous-titre 2">
            <a:extLst>
              <a:ext uri="{FF2B5EF4-FFF2-40B4-BE49-F238E27FC236}">
                <a16:creationId xmlns:a16="http://schemas.microsoft.com/office/drawing/2014/main" id="{58AB8ECD-A1FE-40A7-BA87-0DFD0BF0EDB2}"/>
              </a:ext>
            </a:extLst>
          </p:cNvPr>
          <p:cNvSpPr txBox="1">
            <a:spLocks/>
          </p:cNvSpPr>
          <p:nvPr/>
        </p:nvSpPr>
        <p:spPr>
          <a:xfrm>
            <a:off x="5904789" y="5099361"/>
            <a:ext cx="1634007" cy="91817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de-DE" sz="2000"/>
              <a:t>7 </a:t>
            </a:r>
            <a:r>
              <a:rPr lang="de-DE" sz="2000" err="1"/>
              <a:t>avril</a:t>
            </a:r>
            <a:r>
              <a:rPr lang="de-DE" sz="2000"/>
              <a:t> 2020 </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9CEF9F-A2FF-40EB-A51D-EEDCE6BB1C1E}"/>
              </a:ext>
            </a:extLst>
          </p:cNvPr>
          <p:cNvSpPr>
            <a:spLocks noGrp="1"/>
          </p:cNvSpPr>
          <p:nvPr>
            <p:ph type="title"/>
          </p:nvPr>
        </p:nvSpPr>
        <p:spPr>
          <a:xfrm>
            <a:off x="1484310" y="483440"/>
            <a:ext cx="10018713" cy="1079497"/>
          </a:xfrm>
        </p:spPr>
        <p:txBody>
          <a:bodyPr>
            <a:normAutofit fontScale="90000"/>
          </a:bodyPr>
          <a:lstStyle/>
          <a:p>
            <a:r>
              <a:rPr lang="fr-FR"/>
              <a:t>Placement enfants/personnes à mobilité réduite</a:t>
            </a:r>
          </a:p>
        </p:txBody>
      </p:sp>
      <p:sp>
        <p:nvSpPr>
          <p:cNvPr id="3" name="Espace réservé du contenu 2">
            <a:extLst>
              <a:ext uri="{FF2B5EF4-FFF2-40B4-BE49-F238E27FC236}">
                <a16:creationId xmlns:a16="http://schemas.microsoft.com/office/drawing/2014/main" id="{9BABF980-BA7B-43E9-B684-271E5DDCFEB4}"/>
              </a:ext>
            </a:extLst>
          </p:cNvPr>
          <p:cNvSpPr>
            <a:spLocks noGrp="1"/>
          </p:cNvSpPr>
          <p:nvPr>
            <p:ph idx="1"/>
          </p:nvPr>
        </p:nvSpPr>
        <p:spPr>
          <a:xfrm>
            <a:off x="1484311" y="1635430"/>
            <a:ext cx="10018713" cy="5519530"/>
          </a:xfrm>
        </p:spPr>
        <p:txBody>
          <a:bodyPr>
            <a:normAutofit/>
          </a:bodyPr>
          <a:lstStyle/>
          <a:p>
            <a:pPr marL="0" indent="0">
              <a:buNone/>
            </a:pPr>
            <a:r>
              <a:rPr lang="fr-FR"/>
              <a:t>Enfants : </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Personnes à mobilité réduite :</a:t>
            </a:r>
          </a:p>
          <a:p>
            <a:pPr marL="457200" lvl="1" indent="0">
              <a:buNone/>
            </a:pPr>
            <a:r>
              <a:rPr lang="fr-FR"/>
              <a:t>-  Position avec 3 places libres autour</a:t>
            </a:r>
          </a:p>
          <a:p>
            <a:endParaRPr lang="fr-FR"/>
          </a:p>
          <a:p>
            <a:endParaRPr lang="fr-FR"/>
          </a:p>
        </p:txBody>
      </p:sp>
      <p:pic>
        <p:nvPicPr>
          <p:cNvPr id="4" name="Image 3">
            <a:extLst>
              <a:ext uri="{FF2B5EF4-FFF2-40B4-BE49-F238E27FC236}">
                <a16:creationId xmlns:a16="http://schemas.microsoft.com/office/drawing/2014/main" id="{116A05D1-4E9B-48A9-BB00-5C3C8F0BDA24}"/>
              </a:ext>
            </a:extLst>
          </p:cNvPr>
          <p:cNvPicPr/>
          <p:nvPr/>
        </p:nvPicPr>
        <p:blipFill rotWithShape="1">
          <a:blip r:embed="rId2" cstate="email">
            <a:extLst>
              <a:ext uri="{28A0092B-C50C-407E-A947-70E740481C1C}">
                <a14:useLocalDpi xmlns:a14="http://schemas.microsoft.com/office/drawing/2010/main"/>
              </a:ext>
            </a:extLst>
          </a:blip>
          <a:srcRect/>
          <a:stretch/>
        </p:blipFill>
        <p:spPr bwMode="auto">
          <a:xfrm>
            <a:off x="6746240" y="4945540"/>
            <a:ext cx="1226052" cy="1079497"/>
          </a:xfrm>
          <a:prstGeom prst="rect">
            <a:avLst/>
          </a:prstGeom>
          <a:ln>
            <a:noFill/>
          </a:ln>
          <a:extLst>
            <a:ext uri="{53640926-AAD7-44D8-BBD7-CCE9431645EC}">
              <a14:shadowObscured xmlns:a14="http://schemas.microsoft.com/office/drawing/2010/main"/>
            </a:ext>
          </a:extLst>
        </p:spPr>
      </p:pic>
      <p:grpSp>
        <p:nvGrpSpPr>
          <p:cNvPr id="9" name="Groupe 8">
            <a:extLst>
              <a:ext uri="{FF2B5EF4-FFF2-40B4-BE49-F238E27FC236}">
                <a16:creationId xmlns:a16="http://schemas.microsoft.com/office/drawing/2014/main" id="{77084F32-EDA4-450D-BCFE-FF3F27854758}"/>
              </a:ext>
            </a:extLst>
          </p:cNvPr>
          <p:cNvGrpSpPr/>
          <p:nvPr/>
        </p:nvGrpSpPr>
        <p:grpSpPr>
          <a:xfrm>
            <a:off x="3182935" y="1910124"/>
            <a:ext cx="7921944" cy="1712038"/>
            <a:chOff x="3203256" y="1760145"/>
            <a:chExt cx="7921944" cy="1712038"/>
          </a:xfrm>
        </p:grpSpPr>
        <p:pic>
          <p:nvPicPr>
            <p:cNvPr id="7" name="Image 6">
              <a:extLst>
                <a:ext uri="{FF2B5EF4-FFF2-40B4-BE49-F238E27FC236}">
                  <a16:creationId xmlns:a16="http://schemas.microsoft.com/office/drawing/2014/main" id="{875B1D53-74ED-4D8D-81E0-F81835E35B6F}"/>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3203256" y="1760145"/>
              <a:ext cx="7921943" cy="750292"/>
            </a:xfrm>
            <a:prstGeom prst="rect">
              <a:avLst/>
            </a:prstGeom>
            <a:ln>
              <a:noFill/>
            </a:ln>
            <a:extLst>
              <a:ext uri="{53640926-AAD7-44D8-BBD7-CCE9431645EC}">
                <a14:shadowObscured xmlns:a14="http://schemas.microsoft.com/office/drawing/2010/main"/>
              </a:ext>
            </a:extLst>
          </p:spPr>
        </p:pic>
        <p:pic>
          <p:nvPicPr>
            <p:cNvPr id="8" name="Image 7">
              <a:extLst>
                <a:ext uri="{FF2B5EF4-FFF2-40B4-BE49-F238E27FC236}">
                  <a16:creationId xmlns:a16="http://schemas.microsoft.com/office/drawing/2014/main" id="{181BB7B8-3F9C-4B79-9A2E-201442C6D5E1}"/>
                </a:ext>
              </a:extLst>
            </p:cNvPr>
            <p:cNvPicPr/>
            <p:nvPr/>
          </p:nvPicPr>
          <p:blipFill rotWithShape="1">
            <a:blip r:embed="rId4" cstate="screen">
              <a:extLst>
                <a:ext uri="{28A0092B-C50C-407E-A947-70E740481C1C}">
                  <a14:useLocalDpi xmlns:a14="http://schemas.microsoft.com/office/drawing/2010/main"/>
                </a:ext>
              </a:extLst>
            </a:blip>
            <a:srcRect/>
            <a:stretch/>
          </p:blipFill>
          <p:spPr bwMode="auto">
            <a:xfrm>
              <a:off x="3203256" y="2504861"/>
              <a:ext cx="7921944" cy="967322"/>
            </a:xfrm>
            <a:prstGeom prst="rect">
              <a:avLst/>
            </a:prstGeom>
            <a:ln>
              <a:noFill/>
            </a:ln>
            <a:extLst>
              <a:ext uri="{53640926-AAD7-44D8-BBD7-CCE9431645EC}">
                <a14:shadowObscured xmlns:a14="http://schemas.microsoft.com/office/drawing/2010/main"/>
              </a:ext>
            </a:extLst>
          </p:spPr>
        </p:pic>
      </p:grpSp>
      <p:pic>
        <p:nvPicPr>
          <p:cNvPr id="10" name="Image 9">
            <a:extLst>
              <a:ext uri="{FF2B5EF4-FFF2-40B4-BE49-F238E27FC236}">
                <a16:creationId xmlns:a16="http://schemas.microsoft.com/office/drawing/2014/main" id="{33E1D569-E3C6-4D0E-8580-88338C140F6C}"/>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7143907" y="3800192"/>
            <a:ext cx="1950720" cy="652294"/>
          </a:xfrm>
          <a:prstGeom prst="rect">
            <a:avLst/>
          </a:prstGeom>
          <a:ln>
            <a:noFill/>
          </a:ln>
          <a:extLst>
            <a:ext uri="{53640926-AAD7-44D8-BBD7-CCE9431645EC}">
              <a14:shadowObscured xmlns:a14="http://schemas.microsoft.com/office/drawing/2010/main"/>
            </a:ext>
          </a:extLst>
        </p:spPr>
      </p:pic>
      <p:pic>
        <p:nvPicPr>
          <p:cNvPr id="11" name="Image 10">
            <a:extLst>
              <a:ext uri="{FF2B5EF4-FFF2-40B4-BE49-F238E27FC236}">
                <a16:creationId xmlns:a16="http://schemas.microsoft.com/office/drawing/2014/main" id="{C00FB7C5-8438-463D-9DAF-9C35E7AEEF7C}"/>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4735510" y="3785206"/>
            <a:ext cx="1950720" cy="652294"/>
          </a:xfrm>
          <a:prstGeom prst="rect">
            <a:avLst/>
          </a:prstGeom>
          <a:ln>
            <a:noFill/>
          </a:ln>
          <a:extLst>
            <a:ext uri="{53640926-AAD7-44D8-BBD7-CCE9431645EC}">
              <a14:shadowObscured xmlns:a14="http://schemas.microsoft.com/office/drawing/2010/main"/>
            </a:ext>
          </a:extLst>
        </p:spPr>
      </p:pic>
      <p:sp>
        <p:nvSpPr>
          <p:cNvPr id="12" name="Ellipse 11">
            <a:extLst>
              <a:ext uri="{FF2B5EF4-FFF2-40B4-BE49-F238E27FC236}">
                <a16:creationId xmlns:a16="http://schemas.microsoft.com/office/drawing/2014/main" id="{DA4514EE-2B5F-497C-9D92-09C2CC0A1ACA}"/>
              </a:ext>
            </a:extLst>
          </p:cNvPr>
          <p:cNvSpPr/>
          <p:nvPr/>
        </p:nvSpPr>
        <p:spPr>
          <a:xfrm>
            <a:off x="6875142" y="3681995"/>
            <a:ext cx="2488250" cy="8917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302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73E1E-89E0-4F6A-A9D4-1FA7D9551455}"/>
              </a:ext>
            </a:extLst>
          </p:cNvPr>
          <p:cNvSpPr>
            <a:spLocks noGrp="1"/>
          </p:cNvSpPr>
          <p:nvPr>
            <p:ph type="title"/>
          </p:nvPr>
        </p:nvSpPr>
        <p:spPr/>
        <p:txBody>
          <a:bodyPr/>
          <a:lstStyle/>
          <a:p>
            <a:r>
              <a:rPr lang="fr-FR"/>
              <a:t>Résultats enfants / WHCR</a:t>
            </a:r>
          </a:p>
        </p:txBody>
      </p:sp>
      <p:sp>
        <p:nvSpPr>
          <p:cNvPr id="3" name="Espace réservé du contenu 2">
            <a:extLst>
              <a:ext uri="{FF2B5EF4-FFF2-40B4-BE49-F238E27FC236}">
                <a16:creationId xmlns:a16="http://schemas.microsoft.com/office/drawing/2014/main" id="{86FE30BD-FCD1-4168-BE46-5A818AB21FA5}"/>
              </a:ext>
            </a:extLst>
          </p:cNvPr>
          <p:cNvSpPr>
            <a:spLocks noGrp="1"/>
          </p:cNvSpPr>
          <p:nvPr>
            <p:ph idx="1"/>
          </p:nvPr>
        </p:nvSpPr>
        <p:spPr/>
        <p:txBody>
          <a:bodyPr/>
          <a:lstStyle/>
          <a:p>
            <a:endParaRPr lang="fr-FR"/>
          </a:p>
        </p:txBody>
      </p:sp>
      <p:pic>
        <p:nvPicPr>
          <p:cNvPr id="4" name="Espace réservé du contenu 6" descr="Une image contenant différent, blanc, nombreux, très coloré&#10;&#10;Description générée automatiquement">
            <a:extLst>
              <a:ext uri="{FF2B5EF4-FFF2-40B4-BE49-F238E27FC236}">
                <a16:creationId xmlns:a16="http://schemas.microsoft.com/office/drawing/2014/main" id="{E134FFBD-B7C1-478F-AB6A-B436BB9D5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11" y="2666999"/>
            <a:ext cx="11536595" cy="2264634"/>
          </a:xfrm>
          <a:prstGeom prst="rect">
            <a:avLst/>
          </a:prstGeom>
        </p:spPr>
      </p:pic>
      <p:pic>
        <p:nvPicPr>
          <p:cNvPr id="5" name="Image 4">
            <a:extLst>
              <a:ext uri="{FF2B5EF4-FFF2-40B4-BE49-F238E27FC236}">
                <a16:creationId xmlns:a16="http://schemas.microsoft.com/office/drawing/2014/main" id="{8B136471-EA7D-474A-A28E-AAC621528EAF}"/>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4333240" y="5665165"/>
            <a:ext cx="3525520" cy="507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787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A screenshot of text&#10;&#10;Description generated with very high confidence">
            <a:extLst>
              <a:ext uri="{FF2B5EF4-FFF2-40B4-BE49-F238E27FC236}">
                <a16:creationId xmlns:a16="http://schemas.microsoft.com/office/drawing/2014/main" id="{82D662D9-F389-45BB-96CC-0E74A2AA67F4}"/>
              </a:ext>
            </a:extLst>
          </p:cNvPr>
          <p:cNvPicPr>
            <a:picLocks noChangeAspect="1"/>
          </p:cNvPicPr>
          <p:nvPr/>
        </p:nvPicPr>
        <p:blipFill>
          <a:blip r:embed="rId2"/>
          <a:stretch>
            <a:fillRect/>
          </a:stretch>
        </p:blipFill>
        <p:spPr>
          <a:xfrm>
            <a:off x="138342" y="624744"/>
            <a:ext cx="11917680" cy="6235438"/>
          </a:xfrm>
          <a:prstGeom prst="rect">
            <a:avLst/>
          </a:prstGeom>
        </p:spPr>
      </p:pic>
      <p:sp>
        <p:nvSpPr>
          <p:cNvPr id="7" name="Title 6">
            <a:extLst>
              <a:ext uri="{FF2B5EF4-FFF2-40B4-BE49-F238E27FC236}">
                <a16:creationId xmlns:a16="http://schemas.microsoft.com/office/drawing/2014/main" id="{CC1648C2-2EF7-494E-B732-11F5A04DF208}"/>
              </a:ext>
            </a:extLst>
          </p:cNvPr>
          <p:cNvSpPr>
            <a:spLocks noGrp="1"/>
          </p:cNvSpPr>
          <p:nvPr>
            <p:ph type="title"/>
          </p:nvPr>
        </p:nvSpPr>
        <p:spPr>
          <a:xfrm>
            <a:off x="1472852" y="-546046"/>
            <a:ext cx="10018713" cy="1752599"/>
          </a:xfrm>
        </p:spPr>
        <p:txBody>
          <a:bodyPr/>
          <a:lstStyle/>
          <a:p>
            <a:r>
              <a:rPr lang="en-GB" err="1"/>
              <a:t>Modèle</a:t>
            </a:r>
            <a:r>
              <a:rPr lang="en-GB"/>
              <a:t> </a:t>
            </a:r>
            <a:r>
              <a:rPr lang="en-GB" err="1"/>
              <a:t>Mathématique</a:t>
            </a:r>
          </a:p>
        </p:txBody>
      </p:sp>
    </p:spTree>
    <p:extLst>
      <p:ext uri="{BB962C8B-B14F-4D97-AF65-F5344CB8AC3E}">
        <p14:creationId xmlns:p14="http://schemas.microsoft.com/office/powerpoint/2010/main" val="52797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re 1">
            <a:extLst>
              <a:ext uri="{FF2B5EF4-FFF2-40B4-BE49-F238E27FC236}">
                <a16:creationId xmlns:a16="http://schemas.microsoft.com/office/drawing/2014/main" id="{9C33751D-6B84-4585-B60B-2223825AD006}"/>
              </a:ext>
            </a:extLst>
          </p:cNvPr>
          <p:cNvSpPr>
            <a:spLocks noGrp="1"/>
          </p:cNvSpPr>
          <p:nvPr>
            <p:ph type="title"/>
          </p:nvPr>
        </p:nvSpPr>
        <p:spPr>
          <a:xfrm>
            <a:off x="1018191" y="685800"/>
            <a:ext cx="7411825" cy="1752599"/>
          </a:xfrm>
        </p:spPr>
        <p:txBody>
          <a:bodyPr>
            <a:normAutofit/>
          </a:bodyPr>
          <a:lstStyle/>
          <a:p>
            <a:pPr algn="l"/>
            <a:r>
              <a:rPr lang="fr-FR"/>
              <a:t>Modèle dynamique</a:t>
            </a:r>
          </a:p>
        </p:txBody>
      </p:sp>
      <p:sp>
        <p:nvSpPr>
          <p:cNvPr id="3" name="Espace réservé du contenu 2">
            <a:extLst>
              <a:ext uri="{FF2B5EF4-FFF2-40B4-BE49-F238E27FC236}">
                <a16:creationId xmlns:a16="http://schemas.microsoft.com/office/drawing/2014/main" id="{623A1732-C220-456E-8ECC-A3743257844C}"/>
              </a:ext>
            </a:extLst>
          </p:cNvPr>
          <p:cNvSpPr>
            <a:spLocks noGrp="1"/>
          </p:cNvSpPr>
          <p:nvPr>
            <p:ph idx="1"/>
          </p:nvPr>
        </p:nvSpPr>
        <p:spPr>
          <a:xfrm>
            <a:off x="1018190" y="2666999"/>
            <a:ext cx="7243603" cy="2719193"/>
          </a:xfrm>
        </p:spPr>
        <p:txBody>
          <a:bodyPr anchor="t">
            <a:normAutofit/>
          </a:bodyPr>
          <a:lstStyle/>
          <a:p>
            <a:r>
              <a:rPr lang="en-US" sz="1800"/>
              <a:t>Problématique :  </a:t>
            </a:r>
          </a:p>
          <a:p>
            <a:pPr lvl="1"/>
            <a:r>
              <a:rPr lang="en-US" sz="1800"/>
              <a:t>Proposer plusieurs choix à chaque groupe</a:t>
            </a:r>
          </a:p>
          <a:p>
            <a:pPr lvl="1"/>
            <a:r>
              <a:rPr lang="en-US" sz="1800"/>
              <a:t>Maintenir la verification des contraintes</a:t>
            </a:r>
          </a:p>
          <a:p>
            <a:endParaRPr lang="fr-FR" sz="1800"/>
          </a:p>
        </p:txBody>
      </p:sp>
    </p:spTree>
    <p:extLst>
      <p:ext uri="{BB962C8B-B14F-4D97-AF65-F5344CB8AC3E}">
        <p14:creationId xmlns:p14="http://schemas.microsoft.com/office/powerpoint/2010/main" val="242412443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D6DF4-A842-4CBA-8C42-93EF819507D4}"/>
              </a:ext>
            </a:extLst>
          </p:cNvPr>
          <p:cNvSpPr>
            <a:spLocks noGrp="1"/>
          </p:cNvSpPr>
          <p:nvPr>
            <p:ph type="title"/>
          </p:nvPr>
        </p:nvSpPr>
        <p:spPr/>
        <p:txBody>
          <a:bodyPr/>
          <a:lstStyle/>
          <a:p>
            <a:r>
              <a:rPr lang="fr-FR"/>
              <a:t>Premier arrivé, premier servi</a:t>
            </a:r>
          </a:p>
        </p:txBody>
      </p:sp>
      <p:sp>
        <p:nvSpPr>
          <p:cNvPr id="3" name="Espace réservé du contenu 2">
            <a:extLst>
              <a:ext uri="{FF2B5EF4-FFF2-40B4-BE49-F238E27FC236}">
                <a16:creationId xmlns:a16="http://schemas.microsoft.com/office/drawing/2014/main" id="{C9D2EAA2-BD97-4EEA-BA36-FF446BE2605B}"/>
              </a:ext>
            </a:extLst>
          </p:cNvPr>
          <p:cNvSpPr>
            <a:spLocks noGrp="1"/>
          </p:cNvSpPr>
          <p:nvPr>
            <p:ph idx="1"/>
          </p:nvPr>
        </p:nvSpPr>
        <p:spPr/>
        <p:txBody>
          <a:bodyPr>
            <a:normAutofit/>
          </a:bodyPr>
          <a:lstStyle/>
          <a:p>
            <a:r>
              <a:rPr lang="fr-FR"/>
              <a:t>Proposition de 2 choix par groupe</a:t>
            </a:r>
          </a:p>
          <a:p>
            <a:r>
              <a:rPr lang="fr-FR"/>
              <a:t>Changement de la fonction objectif</a:t>
            </a:r>
          </a:p>
          <a:p>
            <a:endParaRPr lang="fr-FR"/>
          </a:p>
          <a:p>
            <a:endParaRPr lang="fr-FR"/>
          </a:p>
          <a:p>
            <a:r>
              <a:rPr lang="fr-FR"/>
              <a:t>Pour la deuxième proposition on ajoute de nouvelles contraintes</a:t>
            </a:r>
          </a:p>
        </p:txBody>
      </p:sp>
      <p:pic>
        <p:nvPicPr>
          <p:cNvPr id="4" name="Image 4">
            <a:extLst>
              <a:ext uri="{FF2B5EF4-FFF2-40B4-BE49-F238E27FC236}">
                <a16:creationId xmlns:a16="http://schemas.microsoft.com/office/drawing/2014/main" id="{25BD7497-2E13-4B61-B228-FF2B0C42DC5D}"/>
              </a:ext>
            </a:extLst>
          </p:cNvPr>
          <p:cNvPicPr>
            <a:picLocks noChangeAspect="1"/>
          </p:cNvPicPr>
          <p:nvPr/>
        </p:nvPicPr>
        <p:blipFill>
          <a:blip r:embed="rId2"/>
          <a:stretch>
            <a:fillRect/>
          </a:stretch>
        </p:blipFill>
        <p:spPr>
          <a:xfrm>
            <a:off x="2625777" y="4014751"/>
            <a:ext cx="7440117" cy="639809"/>
          </a:xfrm>
          <a:prstGeom prst="rect">
            <a:avLst/>
          </a:prstGeom>
        </p:spPr>
      </p:pic>
    </p:spTree>
    <p:extLst>
      <p:ext uri="{BB962C8B-B14F-4D97-AF65-F5344CB8AC3E}">
        <p14:creationId xmlns:p14="http://schemas.microsoft.com/office/powerpoint/2010/main" val="406908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B57DAA-A482-4719-A7CA-BF99E1082FAB}"/>
              </a:ext>
            </a:extLst>
          </p:cNvPr>
          <p:cNvSpPr>
            <a:spLocks noGrp="1"/>
          </p:cNvSpPr>
          <p:nvPr>
            <p:ph type="title"/>
          </p:nvPr>
        </p:nvSpPr>
        <p:spPr/>
        <p:txBody>
          <a:bodyPr/>
          <a:lstStyle/>
          <a:p>
            <a:r>
              <a:rPr lang="fr-FR"/>
              <a:t>Résultats Instance 5 : Class Business</a:t>
            </a:r>
          </a:p>
        </p:txBody>
      </p:sp>
      <p:pic>
        <p:nvPicPr>
          <p:cNvPr id="9" name="Image 9" descr="Une image contenant blanc, clavier, groupe&#10;&#10;Description générée avec un niveau de confiance très élevé">
            <a:extLst>
              <a:ext uri="{FF2B5EF4-FFF2-40B4-BE49-F238E27FC236}">
                <a16:creationId xmlns:a16="http://schemas.microsoft.com/office/drawing/2014/main" id="{EB4DAD23-33B6-48AE-B486-0275019D4900}"/>
              </a:ext>
            </a:extLst>
          </p:cNvPr>
          <p:cNvPicPr>
            <a:picLocks noGrp="1" noChangeAspect="1"/>
          </p:cNvPicPr>
          <p:nvPr>
            <p:ph sz="quarter" idx="4"/>
          </p:nvPr>
        </p:nvPicPr>
        <p:blipFill>
          <a:blip r:embed="rId2"/>
          <a:stretch>
            <a:fillRect/>
          </a:stretch>
        </p:blipFill>
        <p:spPr>
          <a:xfrm>
            <a:off x="2023014" y="2528619"/>
            <a:ext cx="9209583" cy="3679737"/>
          </a:xfrm>
        </p:spPr>
      </p:pic>
    </p:spTree>
    <p:extLst>
      <p:ext uri="{BB962C8B-B14F-4D97-AF65-F5344CB8AC3E}">
        <p14:creationId xmlns:p14="http://schemas.microsoft.com/office/powerpoint/2010/main" val="61346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F458D-1D9E-4B68-97CC-10B5FE3AD420}"/>
              </a:ext>
            </a:extLst>
          </p:cNvPr>
          <p:cNvSpPr>
            <a:spLocks noGrp="1"/>
          </p:cNvSpPr>
          <p:nvPr>
            <p:ph type="title"/>
          </p:nvPr>
        </p:nvSpPr>
        <p:spPr/>
        <p:txBody>
          <a:bodyPr/>
          <a:lstStyle/>
          <a:p>
            <a:r>
              <a:rPr lang="fr-FR"/>
              <a:t>Résultats instance 6: WCHR</a:t>
            </a:r>
          </a:p>
        </p:txBody>
      </p:sp>
      <p:pic>
        <p:nvPicPr>
          <p:cNvPr id="4" name="Image 4">
            <a:extLst>
              <a:ext uri="{FF2B5EF4-FFF2-40B4-BE49-F238E27FC236}">
                <a16:creationId xmlns:a16="http://schemas.microsoft.com/office/drawing/2014/main" id="{577AAE18-4B41-45C3-81EC-2B26D943EC37}"/>
              </a:ext>
            </a:extLst>
          </p:cNvPr>
          <p:cNvPicPr>
            <a:picLocks noGrp="1" noChangeAspect="1"/>
          </p:cNvPicPr>
          <p:nvPr>
            <p:ph idx="1"/>
          </p:nvPr>
        </p:nvPicPr>
        <p:blipFill>
          <a:blip r:embed="rId2"/>
          <a:stretch>
            <a:fillRect/>
          </a:stretch>
        </p:blipFill>
        <p:spPr>
          <a:xfrm>
            <a:off x="1743657" y="3046472"/>
            <a:ext cx="9859452" cy="3141632"/>
          </a:xfrm>
        </p:spPr>
      </p:pic>
    </p:spTree>
    <p:extLst>
      <p:ext uri="{BB962C8B-B14F-4D97-AF65-F5344CB8AC3E}">
        <p14:creationId xmlns:p14="http://schemas.microsoft.com/office/powerpoint/2010/main" val="242883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C8882C-3DA5-4700-8C34-9542B044CB30}"/>
              </a:ext>
            </a:extLst>
          </p:cNvPr>
          <p:cNvSpPr>
            <a:spLocks noGrp="1"/>
          </p:cNvSpPr>
          <p:nvPr>
            <p:ph type="title"/>
          </p:nvPr>
        </p:nvSpPr>
        <p:spPr/>
        <p:txBody>
          <a:bodyPr/>
          <a:lstStyle/>
          <a:p>
            <a:r>
              <a:rPr lang="fr-FR"/>
              <a:t>Approche par groupes équivalents</a:t>
            </a:r>
          </a:p>
        </p:txBody>
      </p:sp>
      <p:sp>
        <p:nvSpPr>
          <p:cNvPr id="3" name="Espace réservé du contenu 2">
            <a:extLst>
              <a:ext uri="{FF2B5EF4-FFF2-40B4-BE49-F238E27FC236}">
                <a16:creationId xmlns:a16="http://schemas.microsoft.com/office/drawing/2014/main" id="{B5859640-7B61-4F6B-824E-7257B8B657E0}"/>
              </a:ext>
            </a:extLst>
          </p:cNvPr>
          <p:cNvSpPr>
            <a:spLocks noGrp="1"/>
          </p:cNvSpPr>
          <p:nvPr>
            <p:ph idx="1"/>
          </p:nvPr>
        </p:nvSpPr>
        <p:spPr/>
        <p:txBody>
          <a:bodyPr>
            <a:normAutofit lnSpcReduction="10000"/>
          </a:bodyPr>
          <a:lstStyle/>
          <a:p>
            <a:r>
              <a:rPr lang="en-US"/>
              <a:t>Principe : </a:t>
            </a:r>
          </a:p>
          <a:p>
            <a:pPr lvl="1"/>
            <a:r>
              <a:rPr lang="en-US" err="1"/>
              <a:t>Créer</a:t>
            </a:r>
            <a:r>
              <a:rPr lang="en-US"/>
              <a:t> des </a:t>
            </a:r>
            <a:r>
              <a:rPr lang="en-US" err="1"/>
              <a:t>groupes</a:t>
            </a:r>
            <a:r>
              <a:rPr lang="en-US"/>
              <a:t> qui </a:t>
            </a:r>
            <a:r>
              <a:rPr lang="en-US" err="1"/>
              <a:t>sont</a:t>
            </a:r>
            <a:r>
              <a:rPr lang="en-US"/>
              <a:t> des ensembles de </a:t>
            </a:r>
            <a:r>
              <a:rPr lang="en-US" err="1"/>
              <a:t>groupes</a:t>
            </a:r>
            <a:r>
              <a:rPr lang="en-US"/>
              <a:t> déjà </a:t>
            </a:r>
            <a:r>
              <a:rPr lang="en-US" err="1"/>
              <a:t>existants</a:t>
            </a:r>
            <a:r>
              <a:rPr lang="en-US"/>
              <a:t> et </a:t>
            </a:r>
            <a:r>
              <a:rPr lang="en-US" err="1"/>
              <a:t>voisins</a:t>
            </a:r>
            <a:endParaRPr lang="en-US"/>
          </a:p>
          <a:p>
            <a:pPr lvl="1"/>
            <a:r>
              <a:rPr lang="en-US" err="1"/>
              <a:t>Échange</a:t>
            </a:r>
            <a:r>
              <a:rPr lang="en-US"/>
              <a:t> de groupes</a:t>
            </a:r>
          </a:p>
          <a:p>
            <a:pPr lvl="1"/>
            <a:endParaRPr lang="en-US"/>
          </a:p>
          <a:p>
            <a:r>
              <a:rPr lang="en-US" err="1"/>
              <a:t>Avantages</a:t>
            </a:r>
            <a:r>
              <a:rPr lang="en-US"/>
              <a:t> :</a:t>
            </a:r>
          </a:p>
          <a:p>
            <a:pPr lvl="1"/>
            <a:r>
              <a:rPr lang="en-US"/>
              <a:t>Grand </a:t>
            </a:r>
            <a:r>
              <a:rPr lang="en-US" err="1"/>
              <a:t>nombre</a:t>
            </a:r>
            <a:r>
              <a:rPr lang="en-US"/>
              <a:t> de </a:t>
            </a:r>
            <a:r>
              <a:rPr lang="en-US" err="1"/>
              <a:t>choix</a:t>
            </a:r>
            <a:endParaRPr lang="en-US"/>
          </a:p>
          <a:p>
            <a:pPr lvl="1"/>
            <a:r>
              <a:rPr lang="en-US"/>
              <a:t>Vitesse</a:t>
            </a:r>
          </a:p>
          <a:p>
            <a:pPr lvl="1"/>
            <a:endParaRPr lang="en-US"/>
          </a:p>
        </p:txBody>
      </p:sp>
      <p:sp>
        <p:nvSpPr>
          <p:cNvPr id="4" name="Ellipse 3">
            <a:extLst>
              <a:ext uri="{FF2B5EF4-FFF2-40B4-BE49-F238E27FC236}">
                <a16:creationId xmlns:a16="http://schemas.microsoft.com/office/drawing/2014/main" id="{7969DBEE-C295-4A92-AE5C-A08D6C09D1BE}"/>
              </a:ext>
            </a:extLst>
          </p:cNvPr>
          <p:cNvSpPr/>
          <p:nvPr/>
        </p:nvSpPr>
        <p:spPr>
          <a:xfrm>
            <a:off x="6933792" y="4053679"/>
            <a:ext cx="163348" cy="1535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FE249245-C8A8-41BF-8006-29599B993DB5}"/>
              </a:ext>
            </a:extLst>
          </p:cNvPr>
          <p:cNvSpPr/>
          <p:nvPr/>
        </p:nvSpPr>
        <p:spPr>
          <a:xfrm>
            <a:off x="7163934" y="4053677"/>
            <a:ext cx="163348" cy="153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9423603E-BEFA-4FDC-A6EC-3220EFCB915F}"/>
              </a:ext>
            </a:extLst>
          </p:cNvPr>
          <p:cNvSpPr/>
          <p:nvPr/>
        </p:nvSpPr>
        <p:spPr>
          <a:xfrm>
            <a:off x="7394077" y="4053678"/>
            <a:ext cx="163348" cy="15354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E4330D3B-3BA1-426F-A9D1-A24535A09AF8}"/>
              </a:ext>
            </a:extLst>
          </p:cNvPr>
          <p:cNvSpPr/>
          <p:nvPr/>
        </p:nvSpPr>
        <p:spPr>
          <a:xfrm>
            <a:off x="6937801" y="4247978"/>
            <a:ext cx="163348" cy="1535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DF2500D1-62FC-4224-8C59-07AEAED88C72}"/>
              </a:ext>
            </a:extLst>
          </p:cNvPr>
          <p:cNvSpPr/>
          <p:nvPr/>
        </p:nvSpPr>
        <p:spPr>
          <a:xfrm>
            <a:off x="7163934" y="4247977"/>
            <a:ext cx="163348" cy="1535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87F0ACFD-2E23-4538-A41B-70AAA65E82DA}"/>
              </a:ext>
            </a:extLst>
          </p:cNvPr>
          <p:cNvSpPr/>
          <p:nvPr/>
        </p:nvSpPr>
        <p:spPr>
          <a:xfrm>
            <a:off x="7394077" y="4247977"/>
            <a:ext cx="163348" cy="15354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318C36B0-8B9F-43F9-B48E-7707BB333A8C}"/>
              </a:ext>
            </a:extLst>
          </p:cNvPr>
          <p:cNvSpPr/>
          <p:nvPr/>
        </p:nvSpPr>
        <p:spPr>
          <a:xfrm>
            <a:off x="7946368" y="4053679"/>
            <a:ext cx="163348" cy="153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45B31532-8B39-4CE1-B543-CBE732D92988}"/>
              </a:ext>
            </a:extLst>
          </p:cNvPr>
          <p:cNvSpPr/>
          <p:nvPr/>
        </p:nvSpPr>
        <p:spPr>
          <a:xfrm>
            <a:off x="8176510" y="4053677"/>
            <a:ext cx="163348" cy="1535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40C9F319-4FAA-4BD8-963C-C0CB5C4650F3}"/>
              </a:ext>
            </a:extLst>
          </p:cNvPr>
          <p:cNvSpPr/>
          <p:nvPr/>
        </p:nvSpPr>
        <p:spPr>
          <a:xfrm>
            <a:off x="8406653" y="4053678"/>
            <a:ext cx="163348" cy="1535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339A18C1-714D-4428-8BB6-F4DE2C136DF1}"/>
              </a:ext>
            </a:extLst>
          </p:cNvPr>
          <p:cNvSpPr/>
          <p:nvPr/>
        </p:nvSpPr>
        <p:spPr>
          <a:xfrm>
            <a:off x="7950377" y="4247978"/>
            <a:ext cx="163348" cy="15354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75FB52C7-3A56-485D-A8DD-4D4F983F8F37}"/>
              </a:ext>
            </a:extLst>
          </p:cNvPr>
          <p:cNvSpPr/>
          <p:nvPr/>
        </p:nvSpPr>
        <p:spPr>
          <a:xfrm>
            <a:off x="8176510" y="4247977"/>
            <a:ext cx="163348" cy="15354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4A2D0ED5-A02C-4232-AF43-0BF4A24C54B7}"/>
              </a:ext>
            </a:extLst>
          </p:cNvPr>
          <p:cNvSpPr/>
          <p:nvPr/>
        </p:nvSpPr>
        <p:spPr>
          <a:xfrm>
            <a:off x="8406653" y="4247977"/>
            <a:ext cx="163348" cy="1535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B2799393-FCDB-4FFF-9CF1-90BB35BF999A}"/>
              </a:ext>
            </a:extLst>
          </p:cNvPr>
          <p:cNvSpPr/>
          <p:nvPr/>
        </p:nvSpPr>
        <p:spPr>
          <a:xfrm>
            <a:off x="8985991" y="4053678"/>
            <a:ext cx="163348" cy="15354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C185B1A-2546-4BA0-AE77-AA66C45474DF}"/>
              </a:ext>
            </a:extLst>
          </p:cNvPr>
          <p:cNvSpPr/>
          <p:nvPr/>
        </p:nvSpPr>
        <p:spPr>
          <a:xfrm>
            <a:off x="9216133" y="4053676"/>
            <a:ext cx="163348" cy="153547"/>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6180ED53-113D-43BF-8C41-0E4BF96014E0}"/>
              </a:ext>
            </a:extLst>
          </p:cNvPr>
          <p:cNvSpPr/>
          <p:nvPr/>
        </p:nvSpPr>
        <p:spPr>
          <a:xfrm>
            <a:off x="9446276" y="4053677"/>
            <a:ext cx="163348" cy="153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B40165F3-5C76-4EBB-B489-B11FBE87C0FA}"/>
              </a:ext>
            </a:extLst>
          </p:cNvPr>
          <p:cNvSpPr/>
          <p:nvPr/>
        </p:nvSpPr>
        <p:spPr>
          <a:xfrm>
            <a:off x="8990000" y="4247977"/>
            <a:ext cx="163348" cy="153547"/>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74B837E4-72D0-4936-9508-895E77BE27C1}"/>
              </a:ext>
            </a:extLst>
          </p:cNvPr>
          <p:cNvSpPr/>
          <p:nvPr/>
        </p:nvSpPr>
        <p:spPr>
          <a:xfrm>
            <a:off x="9216133" y="4247976"/>
            <a:ext cx="163348" cy="15354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BDB82FD7-2288-4689-8E20-5BDC7D0ACAED}"/>
              </a:ext>
            </a:extLst>
          </p:cNvPr>
          <p:cNvSpPr/>
          <p:nvPr/>
        </p:nvSpPr>
        <p:spPr>
          <a:xfrm>
            <a:off x="9446276" y="4247976"/>
            <a:ext cx="163348" cy="1535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ccolade ouvrante 24">
            <a:extLst>
              <a:ext uri="{FF2B5EF4-FFF2-40B4-BE49-F238E27FC236}">
                <a16:creationId xmlns:a16="http://schemas.microsoft.com/office/drawing/2014/main" id="{7E7D2FD2-D5BB-4F0A-A404-9B91AF598D22}"/>
              </a:ext>
            </a:extLst>
          </p:cNvPr>
          <p:cNvSpPr/>
          <p:nvPr/>
        </p:nvSpPr>
        <p:spPr>
          <a:xfrm rot="16200000">
            <a:off x="8210968" y="2900994"/>
            <a:ext cx="117371" cy="3340887"/>
          </a:xfrm>
          <a:prstGeom prst="leftBrace">
            <a:avLst/>
          </a:prstGeom>
          <a:noFill/>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ZoneTexte 25">
            <a:extLst>
              <a:ext uri="{FF2B5EF4-FFF2-40B4-BE49-F238E27FC236}">
                <a16:creationId xmlns:a16="http://schemas.microsoft.com/office/drawing/2014/main" id="{3F07E075-FEBF-4610-A68B-2BA970B8695B}"/>
              </a:ext>
            </a:extLst>
          </p:cNvPr>
          <p:cNvSpPr txBox="1"/>
          <p:nvPr/>
        </p:nvSpPr>
        <p:spPr>
          <a:xfrm>
            <a:off x="6723913" y="4684893"/>
            <a:ext cx="3068539" cy="338554"/>
          </a:xfrm>
          <a:prstGeom prst="rect">
            <a:avLst/>
          </a:prstGeom>
          <a:noFill/>
        </p:spPr>
        <p:txBody>
          <a:bodyPr wrap="square" rtlCol="0">
            <a:spAutoFit/>
          </a:bodyPr>
          <a:lstStyle/>
          <a:p>
            <a:pPr algn="ctr"/>
            <a:r>
              <a:rPr lang="en-US" sz="1600" err="1"/>
              <a:t>Groupes</a:t>
            </a:r>
            <a:r>
              <a:rPr lang="en-US" sz="1600"/>
              <a:t> </a:t>
            </a:r>
            <a:r>
              <a:rPr lang="en-US" sz="1600" err="1"/>
              <a:t>équivalents</a:t>
            </a:r>
            <a:r>
              <a:rPr lang="en-US" sz="1600"/>
              <a:t> de </a:t>
            </a:r>
            <a:r>
              <a:rPr lang="en-US" sz="1600" err="1"/>
              <a:t>taille</a:t>
            </a:r>
            <a:r>
              <a:rPr lang="en-US" sz="1600"/>
              <a:t> 4</a:t>
            </a:r>
            <a:endParaRPr lang="fr-FR" sz="1600"/>
          </a:p>
        </p:txBody>
      </p:sp>
      <p:sp>
        <p:nvSpPr>
          <p:cNvPr id="27" name="ZoneTexte 26">
            <a:extLst>
              <a:ext uri="{FF2B5EF4-FFF2-40B4-BE49-F238E27FC236}">
                <a16:creationId xmlns:a16="http://schemas.microsoft.com/office/drawing/2014/main" id="{AD266B32-0ADB-400C-933F-9A63A9057CC6}"/>
              </a:ext>
            </a:extLst>
          </p:cNvPr>
          <p:cNvSpPr txBox="1"/>
          <p:nvPr/>
        </p:nvSpPr>
        <p:spPr>
          <a:xfrm>
            <a:off x="6975341" y="3662388"/>
            <a:ext cx="540533" cy="369332"/>
          </a:xfrm>
          <a:prstGeom prst="rect">
            <a:avLst/>
          </a:prstGeom>
          <a:noFill/>
        </p:spPr>
        <p:txBody>
          <a:bodyPr wrap="none" rtlCol="0">
            <a:spAutoFit/>
          </a:bodyPr>
          <a:lstStyle/>
          <a:p>
            <a:r>
              <a:rPr lang="en-US"/>
              <a:t>2+2</a:t>
            </a:r>
            <a:endParaRPr lang="fr-FR"/>
          </a:p>
        </p:txBody>
      </p:sp>
      <p:sp>
        <p:nvSpPr>
          <p:cNvPr id="28" name="ZoneTexte 27">
            <a:extLst>
              <a:ext uri="{FF2B5EF4-FFF2-40B4-BE49-F238E27FC236}">
                <a16:creationId xmlns:a16="http://schemas.microsoft.com/office/drawing/2014/main" id="{DB7DDE2E-2AD5-4810-A067-5709985FB6FC}"/>
              </a:ext>
            </a:extLst>
          </p:cNvPr>
          <p:cNvSpPr txBox="1"/>
          <p:nvPr/>
        </p:nvSpPr>
        <p:spPr>
          <a:xfrm>
            <a:off x="8002344" y="3659388"/>
            <a:ext cx="511679" cy="369332"/>
          </a:xfrm>
          <a:prstGeom prst="rect">
            <a:avLst/>
          </a:prstGeom>
          <a:noFill/>
        </p:spPr>
        <p:txBody>
          <a:bodyPr wrap="none" rtlCol="0">
            <a:spAutoFit/>
          </a:bodyPr>
          <a:lstStyle/>
          <a:p>
            <a:r>
              <a:rPr lang="en-US"/>
              <a:t>1+3</a:t>
            </a:r>
            <a:endParaRPr lang="fr-FR"/>
          </a:p>
        </p:txBody>
      </p:sp>
      <p:sp>
        <p:nvSpPr>
          <p:cNvPr id="35" name="ZoneTexte 34">
            <a:extLst>
              <a:ext uri="{FF2B5EF4-FFF2-40B4-BE49-F238E27FC236}">
                <a16:creationId xmlns:a16="http://schemas.microsoft.com/office/drawing/2014/main" id="{4F51A404-AF1A-4CDD-9282-5E39D46B9D3C}"/>
              </a:ext>
            </a:extLst>
          </p:cNvPr>
          <p:cNvSpPr txBox="1"/>
          <p:nvPr/>
        </p:nvSpPr>
        <p:spPr>
          <a:xfrm>
            <a:off x="8923345" y="3665749"/>
            <a:ext cx="748923" cy="369332"/>
          </a:xfrm>
          <a:prstGeom prst="rect">
            <a:avLst/>
          </a:prstGeom>
          <a:noFill/>
        </p:spPr>
        <p:txBody>
          <a:bodyPr wrap="none" rtlCol="0">
            <a:spAutoFit/>
          </a:bodyPr>
          <a:lstStyle/>
          <a:p>
            <a:r>
              <a:rPr lang="en-US"/>
              <a:t>2+1+1</a:t>
            </a:r>
            <a:endParaRPr lang="fr-FR"/>
          </a:p>
        </p:txBody>
      </p:sp>
    </p:spTree>
    <p:extLst>
      <p:ext uri="{BB962C8B-B14F-4D97-AF65-F5344CB8AC3E}">
        <p14:creationId xmlns:p14="http://schemas.microsoft.com/office/powerpoint/2010/main" val="3285464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5685A8-BD25-419B-885D-E42AA31CF7FA}"/>
              </a:ext>
            </a:extLst>
          </p:cNvPr>
          <p:cNvSpPr>
            <a:spLocks noGrp="1"/>
          </p:cNvSpPr>
          <p:nvPr>
            <p:ph type="title"/>
          </p:nvPr>
        </p:nvSpPr>
        <p:spPr/>
        <p:txBody>
          <a:bodyPr/>
          <a:lstStyle/>
          <a:p>
            <a:r>
              <a:rPr lang="en-US" err="1"/>
              <a:t>Approche</a:t>
            </a:r>
            <a:r>
              <a:rPr lang="en-US"/>
              <a:t> par groups </a:t>
            </a:r>
            <a:r>
              <a:rPr lang="en-US" err="1"/>
              <a:t>équivalents</a:t>
            </a:r>
            <a:endParaRPr lang="fr-FR"/>
          </a:p>
        </p:txBody>
      </p:sp>
      <p:sp>
        <p:nvSpPr>
          <p:cNvPr id="3" name="Espace réservé du contenu 2">
            <a:extLst>
              <a:ext uri="{FF2B5EF4-FFF2-40B4-BE49-F238E27FC236}">
                <a16:creationId xmlns:a16="http://schemas.microsoft.com/office/drawing/2014/main" id="{A7046982-03B6-4509-BE93-44510F6CED43}"/>
              </a:ext>
            </a:extLst>
          </p:cNvPr>
          <p:cNvSpPr>
            <a:spLocks noGrp="1"/>
          </p:cNvSpPr>
          <p:nvPr>
            <p:ph idx="1"/>
          </p:nvPr>
        </p:nvSpPr>
        <p:spPr>
          <a:xfrm>
            <a:off x="1484310" y="1456634"/>
            <a:ext cx="10018713" cy="3124201"/>
          </a:xfrm>
        </p:spPr>
        <p:txBody>
          <a:bodyPr/>
          <a:lstStyle/>
          <a:p>
            <a:r>
              <a:rPr lang="en-US" err="1"/>
              <a:t>Problème</a:t>
            </a:r>
            <a:r>
              <a:rPr lang="en-US"/>
              <a:t> initial : </a:t>
            </a:r>
          </a:p>
          <a:p>
            <a:pPr lvl="1"/>
            <a:r>
              <a:rPr lang="en-US" err="1"/>
              <a:t>L’algorithme</a:t>
            </a:r>
            <a:r>
              <a:rPr lang="en-US"/>
              <a:t> </a:t>
            </a:r>
            <a:r>
              <a:rPr lang="en-US" err="1"/>
              <a:t>d’optimisation</a:t>
            </a:r>
            <a:r>
              <a:rPr lang="en-US"/>
              <a:t> </a:t>
            </a:r>
            <a:r>
              <a:rPr lang="en-US" err="1"/>
              <a:t>tourne</a:t>
            </a:r>
            <a:r>
              <a:rPr lang="en-US"/>
              <a:t> </a:t>
            </a:r>
            <a:r>
              <a:rPr lang="en-US" err="1"/>
              <a:t>autant</a:t>
            </a:r>
            <a:r>
              <a:rPr lang="en-US"/>
              <a:t> de </a:t>
            </a:r>
            <a:r>
              <a:rPr lang="en-US" err="1"/>
              <a:t>fois</a:t>
            </a:r>
            <a:r>
              <a:rPr lang="en-US"/>
              <a:t> </a:t>
            </a:r>
            <a:r>
              <a:rPr lang="en-US" err="1"/>
              <a:t>qu’il</a:t>
            </a:r>
            <a:r>
              <a:rPr lang="en-US"/>
              <a:t> </a:t>
            </a:r>
            <a:r>
              <a:rPr lang="en-US" err="1"/>
              <a:t>y’a</a:t>
            </a:r>
            <a:r>
              <a:rPr lang="en-US"/>
              <a:t> de </a:t>
            </a:r>
            <a:r>
              <a:rPr lang="en-US" err="1"/>
              <a:t>groupes</a:t>
            </a:r>
            <a:endParaRPr lang="en-US"/>
          </a:p>
          <a:p>
            <a:pPr lvl="1"/>
            <a:r>
              <a:rPr lang="fr-FR"/>
              <a:t>Très lent</a:t>
            </a:r>
          </a:p>
          <a:p>
            <a:r>
              <a:rPr lang="fr-FR"/>
              <a:t>Solution au problème : Approximation du barycentre</a:t>
            </a:r>
          </a:p>
        </p:txBody>
      </p:sp>
      <p:pic>
        <p:nvPicPr>
          <p:cNvPr id="6" name="Image 5">
            <a:extLst>
              <a:ext uri="{FF2B5EF4-FFF2-40B4-BE49-F238E27FC236}">
                <a16:creationId xmlns:a16="http://schemas.microsoft.com/office/drawing/2014/main" id="{DD87FB9A-C142-4782-91CC-8482E2D06E54}"/>
              </a:ext>
            </a:extLst>
          </p:cNvPr>
          <p:cNvPicPr>
            <a:picLocks noChangeAspect="1"/>
          </p:cNvPicPr>
          <p:nvPr/>
        </p:nvPicPr>
        <p:blipFill>
          <a:blip r:embed="rId2"/>
          <a:stretch>
            <a:fillRect/>
          </a:stretch>
        </p:blipFill>
        <p:spPr>
          <a:xfrm>
            <a:off x="1813440" y="4103527"/>
            <a:ext cx="9360452" cy="1969100"/>
          </a:xfrm>
          <a:prstGeom prst="rect">
            <a:avLst/>
          </a:prstGeom>
        </p:spPr>
      </p:pic>
    </p:spTree>
    <p:extLst>
      <p:ext uri="{BB962C8B-B14F-4D97-AF65-F5344CB8AC3E}">
        <p14:creationId xmlns:p14="http://schemas.microsoft.com/office/powerpoint/2010/main" val="277049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88B786-BBC4-4D2E-B47E-1ACC63BAFE4B}"/>
              </a:ext>
            </a:extLst>
          </p:cNvPr>
          <p:cNvSpPr>
            <a:spLocks noGrp="1"/>
          </p:cNvSpPr>
          <p:nvPr>
            <p:ph type="title"/>
          </p:nvPr>
        </p:nvSpPr>
        <p:spPr>
          <a:xfrm>
            <a:off x="1210433" y="-355047"/>
            <a:ext cx="10018713" cy="1752599"/>
          </a:xfrm>
        </p:spPr>
        <p:txBody>
          <a:bodyPr/>
          <a:lstStyle/>
          <a:p>
            <a:r>
              <a:rPr lang="fr-FR"/>
              <a:t>Placement par groupes équivalents :</a:t>
            </a:r>
          </a:p>
        </p:txBody>
      </p:sp>
      <p:pic>
        <p:nvPicPr>
          <p:cNvPr id="5" name="Image 4">
            <a:extLst>
              <a:ext uri="{FF2B5EF4-FFF2-40B4-BE49-F238E27FC236}">
                <a16:creationId xmlns:a16="http://schemas.microsoft.com/office/drawing/2014/main" id="{6DE82A71-B3CB-4D89-B4C7-C997B78F3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029" y="900112"/>
            <a:ext cx="1638300" cy="4902200"/>
          </a:xfrm>
          <a:prstGeom prst="rect">
            <a:avLst/>
          </a:prstGeom>
        </p:spPr>
      </p:pic>
      <p:pic>
        <p:nvPicPr>
          <p:cNvPr id="7" name="Image 6" descr="Une image contenant clavier&#10;&#10;Description générée automatiquement">
            <a:extLst>
              <a:ext uri="{FF2B5EF4-FFF2-40B4-BE49-F238E27FC236}">
                <a16:creationId xmlns:a16="http://schemas.microsoft.com/office/drawing/2014/main" id="{5A7B011F-68EF-4E79-90AA-A2C854E68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925" y="900112"/>
            <a:ext cx="1708150" cy="5057775"/>
          </a:xfrm>
          <a:prstGeom prst="rect">
            <a:avLst/>
          </a:prstGeom>
        </p:spPr>
      </p:pic>
      <p:pic>
        <p:nvPicPr>
          <p:cNvPr id="9" name="Image 8" descr="Une image contenant clavier&#10;&#10;Description générée automatiquement">
            <a:extLst>
              <a:ext uri="{FF2B5EF4-FFF2-40B4-BE49-F238E27FC236}">
                <a16:creationId xmlns:a16="http://schemas.microsoft.com/office/drawing/2014/main" id="{D6191931-2114-4F8A-B24B-4AF90871B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7041" y="871537"/>
            <a:ext cx="2159000" cy="4959350"/>
          </a:xfrm>
          <a:prstGeom prst="rect">
            <a:avLst/>
          </a:prstGeom>
        </p:spPr>
      </p:pic>
      <p:cxnSp>
        <p:nvCxnSpPr>
          <p:cNvPr id="11" name="Connecteur droit avec flèche 10">
            <a:extLst>
              <a:ext uri="{FF2B5EF4-FFF2-40B4-BE49-F238E27FC236}">
                <a16:creationId xmlns:a16="http://schemas.microsoft.com/office/drawing/2014/main" id="{208F7FCC-A3FD-4A5D-BBE7-7E8CC6D877DD}"/>
              </a:ext>
            </a:extLst>
          </p:cNvPr>
          <p:cNvCxnSpPr/>
          <p:nvPr/>
        </p:nvCxnSpPr>
        <p:spPr>
          <a:xfrm>
            <a:off x="4138820" y="2964070"/>
            <a:ext cx="92351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7F620FD7-E573-494A-81CF-CAD40AB33290}"/>
              </a:ext>
            </a:extLst>
          </p:cNvPr>
          <p:cNvCxnSpPr/>
          <p:nvPr/>
        </p:nvCxnSpPr>
        <p:spPr>
          <a:xfrm>
            <a:off x="7003774" y="2964070"/>
            <a:ext cx="92351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C1312C57-2D86-4D54-BFE7-7D8C95112926}"/>
              </a:ext>
            </a:extLst>
          </p:cNvPr>
          <p:cNvSpPr txBox="1"/>
          <p:nvPr/>
        </p:nvSpPr>
        <p:spPr>
          <a:xfrm>
            <a:off x="2495851" y="5957887"/>
            <a:ext cx="1460656" cy="369332"/>
          </a:xfrm>
          <a:prstGeom prst="rect">
            <a:avLst/>
          </a:prstGeom>
          <a:noFill/>
        </p:spPr>
        <p:txBody>
          <a:bodyPr wrap="none" rtlCol="0">
            <a:spAutoFit/>
          </a:bodyPr>
          <a:lstStyle/>
          <a:p>
            <a:r>
              <a:rPr lang="en-US"/>
              <a:t>1ère </a:t>
            </a:r>
            <a:r>
              <a:rPr lang="en-US" err="1"/>
              <a:t>itération</a:t>
            </a:r>
            <a:endParaRPr lang="fr-FR"/>
          </a:p>
        </p:txBody>
      </p:sp>
      <p:sp>
        <p:nvSpPr>
          <p:cNvPr id="14" name="ZoneTexte 13">
            <a:extLst>
              <a:ext uri="{FF2B5EF4-FFF2-40B4-BE49-F238E27FC236}">
                <a16:creationId xmlns:a16="http://schemas.microsoft.com/office/drawing/2014/main" id="{75626643-D9FA-43B5-8E72-85F1D9594E39}"/>
              </a:ext>
            </a:extLst>
          </p:cNvPr>
          <p:cNvSpPr txBox="1"/>
          <p:nvPr/>
        </p:nvSpPr>
        <p:spPr>
          <a:xfrm>
            <a:off x="5365672" y="5960368"/>
            <a:ext cx="1592103" cy="369332"/>
          </a:xfrm>
          <a:prstGeom prst="rect">
            <a:avLst/>
          </a:prstGeom>
          <a:noFill/>
        </p:spPr>
        <p:txBody>
          <a:bodyPr wrap="none" rtlCol="0">
            <a:spAutoFit/>
          </a:bodyPr>
          <a:lstStyle/>
          <a:p>
            <a:r>
              <a:rPr lang="en-US"/>
              <a:t>6ème </a:t>
            </a:r>
            <a:r>
              <a:rPr lang="en-US" err="1"/>
              <a:t>itération</a:t>
            </a:r>
            <a:endParaRPr lang="fr-FR"/>
          </a:p>
        </p:txBody>
      </p:sp>
      <p:sp>
        <p:nvSpPr>
          <p:cNvPr id="15" name="ZoneTexte 14">
            <a:extLst>
              <a:ext uri="{FF2B5EF4-FFF2-40B4-BE49-F238E27FC236}">
                <a16:creationId xmlns:a16="http://schemas.microsoft.com/office/drawing/2014/main" id="{5ECDA2C7-A3CE-46D5-90F3-E296993DA758}"/>
              </a:ext>
            </a:extLst>
          </p:cNvPr>
          <p:cNvSpPr txBox="1"/>
          <p:nvPr/>
        </p:nvSpPr>
        <p:spPr>
          <a:xfrm>
            <a:off x="8316213" y="5957887"/>
            <a:ext cx="1696298" cy="369332"/>
          </a:xfrm>
          <a:prstGeom prst="rect">
            <a:avLst/>
          </a:prstGeom>
          <a:noFill/>
        </p:spPr>
        <p:txBody>
          <a:bodyPr wrap="none" rtlCol="0">
            <a:spAutoFit/>
          </a:bodyPr>
          <a:lstStyle/>
          <a:p>
            <a:r>
              <a:rPr lang="en-US"/>
              <a:t>39ème </a:t>
            </a:r>
            <a:r>
              <a:rPr lang="en-US" err="1"/>
              <a:t>itération</a:t>
            </a:r>
            <a:endParaRPr lang="fr-FR"/>
          </a:p>
        </p:txBody>
      </p:sp>
    </p:spTree>
    <p:extLst>
      <p:ext uri="{BB962C8B-B14F-4D97-AF65-F5344CB8AC3E}">
        <p14:creationId xmlns:p14="http://schemas.microsoft.com/office/powerpoint/2010/main" val="59035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5D81B-CE16-481B-BCA3-A0B8475A5122}"/>
              </a:ext>
            </a:extLst>
          </p:cNvPr>
          <p:cNvSpPr>
            <a:spLocks noGrp="1"/>
          </p:cNvSpPr>
          <p:nvPr>
            <p:ph type="title"/>
          </p:nvPr>
        </p:nvSpPr>
        <p:spPr>
          <a:xfrm>
            <a:off x="839336" y="2460435"/>
            <a:ext cx="10515033" cy="2024984"/>
          </a:xfrm>
          <a:noFill/>
          <a:ln w="12700" cmpd="sng">
            <a:noFill/>
          </a:ln>
        </p:spPr>
        <p:txBody>
          <a:bodyPr vert="horz" lIns="91440" tIns="45720" rIns="91440" bIns="45720" rtlCol="0" anchor="ctr">
            <a:normAutofit fontScale="90000"/>
          </a:bodyPr>
          <a:lstStyle/>
          <a:p>
            <a:pPr>
              <a:lnSpc>
                <a:spcPct val="85000"/>
              </a:lnSpc>
            </a:pPr>
            <a:r>
              <a:rPr lang="en-US" sz="6000" b="1" cap="all" err="1">
                <a:ln w="15875">
                  <a:solidFill>
                    <a:sysClr val="window" lastClr="FFFFFF"/>
                  </a:solidFill>
                </a:ln>
                <a:solidFill>
                  <a:schemeClr val="bg1"/>
                </a:solidFill>
                <a:effectLst>
                  <a:outerShdw dist="38100" dir="2700000" algn="tl" rotWithShape="0">
                    <a:srgbClr val="DF5327"/>
                  </a:outerShdw>
                </a:effectLst>
                <a:ea typeface="+mn-ea"/>
                <a:cs typeface="+mn-cs"/>
              </a:rPr>
              <a:t>IntroDuction</a:t>
            </a:r>
            <a:br>
              <a:rPr lang="en-US" sz="6000" b="1" cap="all">
                <a:ln w="15875">
                  <a:solidFill>
                    <a:sysClr val="window" lastClr="FFFFFF"/>
                  </a:solidFill>
                </a:ln>
                <a:effectLst>
                  <a:outerShdw dist="38100" dir="2700000" algn="tl" rotWithShape="0">
                    <a:srgbClr val="DF5327"/>
                  </a:outerShdw>
                </a:effectLst>
                <a:ea typeface="+mn-ea"/>
                <a:cs typeface="+mn-cs"/>
              </a:rPr>
            </a:br>
            <a:br>
              <a:rPr lang="en-US" sz="6000" b="1" cap="all">
                <a:ln w="15875">
                  <a:solidFill>
                    <a:sysClr val="window" lastClr="FFFFFF"/>
                  </a:solidFill>
                </a:ln>
                <a:effectLst>
                  <a:outerShdw dist="38100" dir="2700000" algn="tl" rotWithShape="0">
                    <a:srgbClr val="DF5327"/>
                  </a:outerShdw>
                </a:effectLst>
                <a:ea typeface="+mn-ea"/>
                <a:cs typeface="+mn-cs"/>
              </a:rPr>
            </a:b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1. </a:t>
            </a:r>
            <a:r>
              <a:rPr lang="en-US" sz="2800" b="1" cap="all" err="1">
                <a:ln w="15875">
                  <a:solidFill>
                    <a:sysClr val="window" lastClr="FFFFFF"/>
                  </a:solidFill>
                </a:ln>
                <a:solidFill>
                  <a:schemeClr val="bg1"/>
                </a:solidFill>
                <a:effectLst>
                  <a:outerShdw dist="38100" dir="2700000" algn="tl" rotWithShape="0">
                    <a:srgbClr val="DF5327"/>
                  </a:outerShdw>
                </a:effectLst>
                <a:ea typeface="+mn-ea"/>
                <a:cs typeface="+mn-cs"/>
              </a:rPr>
              <a:t>Modèle</a:t>
            </a: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 </a:t>
            </a:r>
            <a:r>
              <a:rPr lang="en-US" sz="2800" b="1" cap="all" err="1">
                <a:ln w="15875">
                  <a:solidFill>
                    <a:sysClr val="window" lastClr="FFFFFF"/>
                  </a:solidFill>
                </a:ln>
                <a:solidFill>
                  <a:schemeClr val="bg1"/>
                </a:solidFill>
                <a:effectLst>
                  <a:outerShdw dist="38100" dir="2700000" algn="tl" rotWithShape="0">
                    <a:srgbClr val="DF5327"/>
                  </a:outerShdw>
                </a:effectLst>
                <a:ea typeface="+mn-ea"/>
                <a:cs typeface="+mn-cs"/>
              </a:rPr>
              <a:t>statique</a:t>
            </a:r>
            <a:br>
              <a:rPr lang="en-US" sz="2800" b="1" cap="all">
                <a:ln w="15875">
                  <a:solidFill>
                    <a:sysClr val="window" lastClr="FFFFFF"/>
                  </a:solidFill>
                </a:ln>
                <a:effectLst>
                  <a:outerShdw dist="38100" dir="2700000" algn="tl" rotWithShape="0">
                    <a:srgbClr val="DF5327"/>
                  </a:outerShdw>
                </a:effectLst>
                <a:ea typeface="+mn-ea"/>
                <a:cs typeface="+mn-cs"/>
              </a:rPr>
            </a:b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 </a:t>
            </a:r>
            <a:r>
              <a:rPr lang="en-US" sz="2000" b="1" cap="all">
                <a:ln w="15875">
                  <a:solidFill>
                    <a:sysClr val="window" lastClr="FFFFFF"/>
                  </a:solidFill>
                </a:ln>
                <a:solidFill>
                  <a:schemeClr val="bg1"/>
                </a:solidFill>
                <a:effectLst>
                  <a:outerShdw dist="38100" dir="2700000" algn="tl" rotWithShape="0">
                    <a:srgbClr val="DF5327"/>
                  </a:outerShdw>
                </a:effectLst>
                <a:ea typeface="+mn-ea"/>
                <a:cs typeface="+mn-cs"/>
              </a:rPr>
              <a:t>Des </a:t>
            </a:r>
            <a:r>
              <a:rPr lang="en-US" sz="2000" b="1" cap="all" err="1">
                <a:ln w="15875">
                  <a:solidFill>
                    <a:sysClr val="window" lastClr="FFFFFF"/>
                  </a:solidFill>
                </a:ln>
                <a:solidFill>
                  <a:schemeClr val="bg1"/>
                </a:solidFill>
                <a:effectLst>
                  <a:outerShdw dist="38100" dir="2700000" algn="tl" rotWithShape="0">
                    <a:srgbClr val="DF5327"/>
                  </a:outerShdw>
                </a:effectLst>
                <a:ea typeface="+mn-ea"/>
                <a:cs typeface="+mn-cs"/>
              </a:rPr>
              <a:t>contraintes</a:t>
            </a:r>
            <a:r>
              <a:rPr lang="en-US" sz="2000" b="1" cap="all">
                <a:ln w="15875">
                  <a:solidFill>
                    <a:sysClr val="window" lastClr="FFFFFF"/>
                  </a:solidFill>
                </a:ln>
                <a:solidFill>
                  <a:schemeClr val="bg1"/>
                </a:solidFill>
                <a:effectLst>
                  <a:outerShdw dist="38100" dir="2700000" algn="tl" rotWithShape="0">
                    <a:srgbClr val="DF5327"/>
                  </a:outerShdw>
                </a:effectLst>
                <a:ea typeface="+mn-ea"/>
                <a:cs typeface="+mn-cs"/>
              </a:rPr>
              <a:t> </a:t>
            </a:r>
            <a:r>
              <a:rPr lang="en-US" sz="2000" b="1" cap="all" err="1">
                <a:ln w="15875">
                  <a:solidFill>
                    <a:sysClr val="window" lastClr="FFFFFF"/>
                  </a:solidFill>
                </a:ln>
                <a:solidFill>
                  <a:schemeClr val="bg1"/>
                </a:solidFill>
                <a:effectLst>
                  <a:outerShdw dist="38100" dir="2700000" algn="tl" rotWithShape="0">
                    <a:srgbClr val="DF5327"/>
                  </a:outerShdw>
                </a:effectLst>
                <a:ea typeface="+mn-ea"/>
                <a:cs typeface="+mn-cs"/>
              </a:rPr>
              <a:t>Mais</a:t>
            </a:r>
            <a:r>
              <a:rPr lang="en-US" sz="2000" b="1" cap="all">
                <a:ln w="15875">
                  <a:solidFill>
                    <a:sysClr val="window" lastClr="FFFFFF"/>
                  </a:solidFill>
                </a:ln>
                <a:solidFill>
                  <a:schemeClr val="bg1"/>
                </a:solidFill>
                <a:effectLst>
                  <a:outerShdw dist="38100" dir="2700000" algn="tl" rotWithShape="0">
                    <a:srgbClr val="DF5327"/>
                  </a:outerShdw>
                </a:effectLst>
                <a:ea typeface="+mn-ea"/>
                <a:cs typeface="+mn-cs"/>
              </a:rPr>
              <a:t> surtout un </a:t>
            </a:r>
            <a:r>
              <a:rPr lang="en-US" sz="2000" b="1" cap="all" err="1">
                <a:ln w="15875">
                  <a:solidFill>
                    <a:sysClr val="window" lastClr="FFFFFF"/>
                  </a:solidFill>
                </a:ln>
                <a:solidFill>
                  <a:schemeClr val="bg1"/>
                </a:solidFill>
                <a:effectLst>
                  <a:outerShdw dist="38100" dir="2700000" algn="tl" rotWithShape="0">
                    <a:srgbClr val="DF5327"/>
                  </a:outerShdw>
                </a:effectLst>
                <a:ea typeface="+mn-ea"/>
                <a:cs typeface="+mn-cs"/>
              </a:rPr>
              <a:t>objectif</a:t>
            </a:r>
            <a:r>
              <a:rPr lang="en-US" sz="2000" b="1" cap="all">
                <a:ln w="15875">
                  <a:solidFill>
                    <a:sysClr val="window" lastClr="FFFFFF"/>
                  </a:solidFill>
                </a:ln>
                <a:solidFill>
                  <a:schemeClr val="bg1"/>
                </a:solidFill>
                <a:effectLst>
                  <a:outerShdw dist="38100" dir="2700000" algn="tl" rotWithShape="0">
                    <a:srgbClr val="DF5327"/>
                  </a:outerShdw>
                </a:effectLst>
                <a:ea typeface="+mn-ea"/>
                <a:cs typeface="+mn-cs"/>
              </a:rPr>
              <a:t> : la satisfaction Client</a:t>
            </a:r>
            <a:br>
              <a:rPr lang="en-US" sz="2800" b="1" cap="all">
                <a:ln w="15875">
                  <a:solidFill>
                    <a:sysClr val="window" lastClr="FFFFFF"/>
                  </a:solidFill>
                </a:ln>
                <a:effectLst>
                  <a:outerShdw dist="38100" dir="2700000" algn="tl" rotWithShape="0">
                    <a:srgbClr val="DF5327"/>
                  </a:outerShdw>
                </a:effectLst>
                <a:ea typeface="+mn-ea"/>
                <a:cs typeface="+mn-cs"/>
              </a:rPr>
            </a:br>
            <a:br>
              <a:rPr lang="en-US" sz="2800" b="1" cap="all">
                <a:ln w="15875">
                  <a:solidFill>
                    <a:sysClr val="window" lastClr="FFFFFF"/>
                  </a:solidFill>
                </a:ln>
                <a:effectLst>
                  <a:outerShdw dist="38100" dir="2700000" algn="tl" rotWithShape="0">
                    <a:srgbClr val="DF5327"/>
                  </a:outerShdw>
                </a:effectLst>
                <a:ea typeface="+mn-ea"/>
                <a:cs typeface="+mn-cs"/>
              </a:rPr>
            </a:b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2. </a:t>
            </a:r>
            <a:r>
              <a:rPr lang="en-US" sz="2800" b="1" cap="all" err="1">
                <a:ln w="15875">
                  <a:solidFill>
                    <a:sysClr val="window" lastClr="FFFFFF"/>
                  </a:solidFill>
                </a:ln>
                <a:solidFill>
                  <a:schemeClr val="bg1"/>
                </a:solidFill>
                <a:effectLst>
                  <a:outerShdw dist="38100" dir="2700000" algn="tl" rotWithShape="0">
                    <a:srgbClr val="DF5327"/>
                  </a:outerShdw>
                </a:effectLst>
                <a:ea typeface="+mn-ea"/>
                <a:cs typeface="+mn-cs"/>
              </a:rPr>
              <a:t>Modèle</a:t>
            </a: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 </a:t>
            </a:r>
            <a:r>
              <a:rPr lang="en-US" sz="2800" b="1" cap="all" err="1">
                <a:ln w="15875">
                  <a:solidFill>
                    <a:sysClr val="window" lastClr="FFFFFF"/>
                  </a:solidFill>
                </a:ln>
                <a:solidFill>
                  <a:schemeClr val="bg1"/>
                </a:solidFill>
                <a:effectLst>
                  <a:outerShdw dist="38100" dir="2700000" algn="tl" rotWithShape="0">
                    <a:srgbClr val="DF5327"/>
                  </a:outerShdw>
                </a:effectLst>
                <a:ea typeface="+mn-ea"/>
                <a:cs typeface="+mn-cs"/>
              </a:rPr>
              <a:t>dynamique</a:t>
            </a:r>
            <a:br>
              <a:rPr lang="en-US"/>
            </a:br>
            <a:r>
              <a:rPr lang="en-US" sz="1800" b="1" cap="all" err="1">
                <a:ln w="15875">
                  <a:solidFill>
                    <a:sysClr val="window" lastClr="FFFFFF"/>
                  </a:solidFill>
                </a:ln>
                <a:solidFill>
                  <a:schemeClr val="bg1"/>
                </a:solidFill>
                <a:effectLst>
                  <a:outerShdw dist="38100" dir="2700000" algn="tl" rotWithShape="0">
                    <a:srgbClr val="DF5327"/>
                  </a:outerShdw>
                </a:effectLst>
                <a:ea typeface="+mn-ea"/>
                <a:cs typeface="+mn-cs"/>
              </a:rPr>
              <a:t>Plusieurs</a:t>
            </a:r>
            <a:r>
              <a:rPr lang="en-US" sz="1800" b="1" cap="all">
                <a:ln w="15875">
                  <a:solidFill>
                    <a:sysClr val="window" lastClr="FFFFFF"/>
                  </a:solidFill>
                </a:ln>
                <a:solidFill>
                  <a:schemeClr val="bg1"/>
                </a:solidFill>
                <a:effectLst>
                  <a:outerShdw dist="38100" dir="2700000" algn="tl" rotWithShape="0">
                    <a:srgbClr val="DF5327"/>
                  </a:outerShdw>
                </a:effectLst>
                <a:ea typeface="+mn-ea"/>
                <a:cs typeface="+mn-cs"/>
              </a:rPr>
              <a:t> </a:t>
            </a:r>
            <a:r>
              <a:rPr lang="en-US" sz="1800" b="1" cap="all" err="1">
                <a:ln w="15875">
                  <a:solidFill>
                    <a:sysClr val="window" lastClr="FFFFFF"/>
                  </a:solidFill>
                </a:ln>
                <a:solidFill>
                  <a:schemeClr val="bg1"/>
                </a:solidFill>
                <a:effectLst>
                  <a:outerShdw dist="38100" dir="2700000" algn="tl" rotWithShape="0">
                    <a:srgbClr val="DF5327"/>
                  </a:outerShdw>
                </a:effectLst>
                <a:ea typeface="+mn-ea"/>
                <a:cs typeface="+mn-cs"/>
              </a:rPr>
              <a:t>approches</a:t>
            </a:r>
            <a:r>
              <a:rPr lang="en-US" sz="1800" b="1" cap="all">
                <a:ln w="15875">
                  <a:solidFill>
                    <a:sysClr val="window" lastClr="FFFFFF"/>
                  </a:solidFill>
                </a:ln>
                <a:solidFill>
                  <a:schemeClr val="bg1"/>
                </a:solidFill>
                <a:effectLst>
                  <a:outerShdw dist="38100" dir="2700000" algn="tl" rotWithShape="0">
                    <a:srgbClr val="DF5327"/>
                  </a:outerShdw>
                </a:effectLst>
                <a:ea typeface="+mn-ea"/>
                <a:cs typeface="+mn-cs"/>
              </a:rPr>
              <a:t> pour </a:t>
            </a:r>
            <a:r>
              <a:rPr lang="en-US" sz="1800" b="1" cap="all" err="1">
                <a:ln w="15875">
                  <a:solidFill>
                    <a:sysClr val="window" lastClr="FFFFFF"/>
                  </a:solidFill>
                </a:ln>
                <a:solidFill>
                  <a:schemeClr val="bg1"/>
                </a:solidFill>
                <a:effectLst>
                  <a:outerShdw dist="38100" dir="2700000" algn="tl" rotWithShape="0">
                    <a:srgbClr val="DF5327"/>
                  </a:outerShdw>
                </a:effectLst>
                <a:ea typeface="+mn-ea"/>
                <a:cs typeface="+mn-cs"/>
              </a:rPr>
              <a:t>une</a:t>
            </a:r>
            <a:r>
              <a:rPr lang="en-US" sz="1800" b="1" cap="all">
                <a:ln w="15875">
                  <a:solidFill>
                    <a:sysClr val="window" lastClr="FFFFFF"/>
                  </a:solidFill>
                </a:ln>
                <a:solidFill>
                  <a:schemeClr val="bg1"/>
                </a:solidFill>
                <a:effectLst>
                  <a:outerShdw dist="38100" dir="2700000" algn="tl" rotWithShape="0">
                    <a:srgbClr val="DF5327"/>
                  </a:outerShdw>
                </a:effectLst>
                <a:ea typeface="+mn-ea"/>
                <a:cs typeface="+mn-cs"/>
              </a:rPr>
              <a:t> </a:t>
            </a:r>
            <a:r>
              <a:rPr lang="en-US" sz="1800" b="1" cap="all" err="1">
                <a:ln w="15875">
                  <a:solidFill>
                    <a:sysClr val="window" lastClr="FFFFFF"/>
                  </a:solidFill>
                </a:ln>
                <a:solidFill>
                  <a:schemeClr val="bg1"/>
                </a:solidFill>
                <a:effectLst>
                  <a:outerShdw dist="38100" dir="2700000" algn="tl" rotWithShape="0">
                    <a:srgbClr val="DF5327"/>
                  </a:outerShdw>
                </a:effectLst>
                <a:ea typeface="+mn-ea"/>
                <a:cs typeface="+mn-cs"/>
              </a:rPr>
              <a:t>même</a:t>
            </a:r>
            <a:r>
              <a:rPr lang="en-US" sz="1800" b="1" cap="all">
                <a:ln w="15875">
                  <a:solidFill>
                    <a:sysClr val="window" lastClr="FFFFFF"/>
                  </a:solidFill>
                </a:ln>
                <a:solidFill>
                  <a:schemeClr val="bg1"/>
                </a:solidFill>
                <a:effectLst>
                  <a:outerShdw dist="38100" dir="2700000" algn="tl" rotWithShape="0">
                    <a:srgbClr val="DF5327"/>
                  </a:outerShdw>
                </a:effectLst>
                <a:ea typeface="+mn-ea"/>
                <a:cs typeface="+mn-cs"/>
              </a:rPr>
              <a:t> </a:t>
            </a:r>
            <a:r>
              <a:rPr lang="en-US" sz="1800" b="1" cap="all" err="1">
                <a:ln w="15875">
                  <a:solidFill>
                    <a:sysClr val="window" lastClr="FFFFFF"/>
                  </a:solidFill>
                </a:ln>
                <a:solidFill>
                  <a:schemeClr val="bg1"/>
                </a:solidFill>
                <a:effectLst>
                  <a:outerShdw dist="38100" dir="2700000" algn="tl" rotWithShape="0">
                    <a:srgbClr val="DF5327"/>
                  </a:outerShdw>
                </a:effectLst>
                <a:ea typeface="+mn-ea"/>
                <a:cs typeface="+mn-cs"/>
              </a:rPr>
              <a:t>problématique</a:t>
            </a: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3. </a:t>
            </a:r>
            <a:r>
              <a:rPr lang="en-US" sz="2800" b="1" cap="all" err="1">
                <a:ln w="15875">
                  <a:solidFill>
                    <a:sysClr val="window" lastClr="FFFFFF"/>
                  </a:solidFill>
                </a:ln>
                <a:solidFill>
                  <a:schemeClr val="bg1"/>
                </a:solidFill>
                <a:effectLst>
                  <a:outerShdw dist="38100" dir="2700000" algn="tl" rotWithShape="0">
                    <a:srgbClr val="DF5327"/>
                  </a:outerShdw>
                </a:effectLst>
                <a:ea typeface="+mn-ea"/>
                <a:cs typeface="+mn-cs"/>
              </a:rPr>
              <a:t>Synthèse</a:t>
            </a: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 </a:t>
            </a: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r>
              <a:rPr lang="en-US" sz="5400" b="1" cap="all">
                <a:ln w="15875">
                  <a:solidFill>
                    <a:sysClr val="window" lastClr="FFFFFF"/>
                  </a:solidFill>
                </a:ln>
                <a:solidFill>
                  <a:schemeClr val="bg1"/>
                </a:solidFill>
                <a:effectLst>
                  <a:outerShdw dist="38100" dir="2700000" algn="tl" rotWithShape="0">
                    <a:srgbClr val="DF5327"/>
                  </a:outerShdw>
                </a:effectLst>
                <a:ea typeface="+mj-lt"/>
                <a:cs typeface="+mj-lt"/>
              </a:rPr>
              <a:t>Conclusion</a:t>
            </a:r>
            <a:endParaRPr lang="en-US" sz="5400" b="1" i="0" u="none" strike="noStrike" kern="1200" cap="all" spc="0" normalizeH="0" baseline="0">
              <a:ln w="15875">
                <a:solidFill>
                  <a:sysClr val="window" lastClr="FFFFFF"/>
                </a:solidFill>
              </a:ln>
              <a:solidFill>
                <a:schemeClr val="bg1"/>
              </a:solidFill>
              <a:effectLst>
                <a:outerShdw dist="38100" dir="2700000" algn="tl" rotWithShape="0">
                  <a:srgbClr val="DF5327"/>
                </a:outerShdw>
              </a:effectLst>
              <a:uLnTx/>
              <a:uFillTx/>
              <a:ea typeface="+mj-lt"/>
              <a:cs typeface="+mj-lt"/>
            </a:endParaRPr>
          </a:p>
        </p:txBody>
      </p:sp>
      <p:sp>
        <p:nvSpPr>
          <p:cNvPr id="3" name="TextBox 2">
            <a:extLst>
              <a:ext uri="{FF2B5EF4-FFF2-40B4-BE49-F238E27FC236}">
                <a16:creationId xmlns:a16="http://schemas.microsoft.com/office/drawing/2014/main" id="{26915519-DF30-41BA-A86B-41E707A2444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3757188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D5D81B-CE16-481B-BCA3-A0B8475A5122}"/>
              </a:ext>
            </a:extLst>
          </p:cNvPr>
          <p:cNvSpPr>
            <a:spLocks noGrp="1"/>
          </p:cNvSpPr>
          <p:nvPr>
            <p:ph type="title"/>
          </p:nvPr>
        </p:nvSpPr>
        <p:spPr>
          <a:xfrm>
            <a:off x="839336" y="1961984"/>
            <a:ext cx="10515033" cy="1417676"/>
          </a:xfrm>
          <a:noFill/>
          <a:ln w="12700" cmpd="sng">
            <a:noFill/>
          </a:ln>
        </p:spPr>
        <p:txBody>
          <a:bodyPr vert="horz" lIns="91440" tIns="45720" rIns="91440" bIns="45720" rtlCol="0" anchor="ctr">
            <a:normAutofit fontScale="90000"/>
          </a:bodyPr>
          <a:lstStyle/>
          <a:p>
            <a:pPr>
              <a:lnSpc>
                <a:spcPct val="85000"/>
              </a:lnSpc>
            </a:pP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t> </a:t>
            </a: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br>
              <a:rPr lang="en-US" sz="2800" b="1" cap="all">
                <a:ln w="15875">
                  <a:solidFill>
                    <a:sysClr val="window" lastClr="FFFFFF"/>
                  </a:solidFill>
                </a:ln>
                <a:solidFill>
                  <a:schemeClr val="bg1"/>
                </a:solidFill>
                <a:effectLst>
                  <a:outerShdw dist="38100" dir="2700000" algn="tl" rotWithShape="0">
                    <a:srgbClr val="DF5327"/>
                  </a:outerShdw>
                </a:effectLst>
                <a:ea typeface="+mn-ea"/>
                <a:cs typeface="+mn-cs"/>
              </a:rPr>
            </a:br>
            <a:r>
              <a:rPr lang="en-US" sz="5400" b="1" cap="all">
                <a:ln w="15875">
                  <a:solidFill>
                    <a:sysClr val="window" lastClr="FFFFFF"/>
                  </a:solidFill>
                </a:ln>
                <a:solidFill>
                  <a:schemeClr val="bg1"/>
                </a:solidFill>
                <a:effectLst>
                  <a:outerShdw dist="38100" dir="2700000" algn="tl" rotWithShape="0">
                    <a:srgbClr val="DF5327"/>
                  </a:outerShdw>
                </a:effectLst>
                <a:ea typeface="+mj-lt"/>
                <a:cs typeface="+mj-lt"/>
              </a:rPr>
              <a:t>Conclusion</a:t>
            </a:r>
            <a:endParaRPr lang="en-US" sz="5400" b="1" i="0" u="none" strike="noStrike" kern="1200" cap="all" spc="0" normalizeH="0" baseline="0">
              <a:ln w="15875">
                <a:solidFill>
                  <a:sysClr val="window" lastClr="FFFFFF"/>
                </a:solidFill>
              </a:ln>
              <a:solidFill>
                <a:schemeClr val="bg1"/>
              </a:solidFill>
              <a:effectLst>
                <a:outerShdw dist="38100" dir="2700000" algn="tl" rotWithShape="0">
                  <a:srgbClr val="DF5327"/>
                </a:outerShdw>
              </a:effectLst>
              <a:uLnTx/>
              <a:uFillTx/>
              <a:ea typeface="+mj-lt"/>
              <a:cs typeface="+mj-lt"/>
            </a:endParaRPr>
          </a:p>
        </p:txBody>
      </p:sp>
      <p:sp>
        <p:nvSpPr>
          <p:cNvPr id="3" name="TextBox 2">
            <a:extLst>
              <a:ext uri="{FF2B5EF4-FFF2-40B4-BE49-F238E27FC236}">
                <a16:creationId xmlns:a16="http://schemas.microsoft.com/office/drawing/2014/main" id="{26915519-DF30-41BA-A86B-41E707A2444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108530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297C9F-D196-4B66-910F-FDBD1D106D80}"/>
              </a:ext>
            </a:extLst>
          </p:cNvPr>
          <p:cNvSpPr>
            <a:spLocks noGrp="1"/>
          </p:cNvSpPr>
          <p:nvPr>
            <p:ph type="title"/>
          </p:nvPr>
        </p:nvSpPr>
        <p:spPr>
          <a:xfrm>
            <a:off x="1484311" y="685800"/>
            <a:ext cx="4449811" cy="1752599"/>
          </a:xfrm>
        </p:spPr>
        <p:txBody>
          <a:bodyPr/>
          <a:lstStyle/>
          <a:p>
            <a:r>
              <a:rPr lang="fr-FR"/>
              <a:t>Nature des données manipulées</a:t>
            </a:r>
          </a:p>
        </p:txBody>
      </p:sp>
      <p:pic>
        <p:nvPicPr>
          <p:cNvPr id="5" name="Image 9" descr="Une image contenant couteau&#10;&#10;Description générée avec un niveau de confiance très élevé">
            <a:extLst>
              <a:ext uri="{FF2B5EF4-FFF2-40B4-BE49-F238E27FC236}">
                <a16:creationId xmlns:a16="http://schemas.microsoft.com/office/drawing/2014/main" id="{DCBD3CAB-FD57-4D17-BE3F-F698F10A411B}"/>
              </a:ext>
            </a:extLst>
          </p:cNvPr>
          <p:cNvPicPr>
            <a:picLocks noChangeAspect="1"/>
          </p:cNvPicPr>
          <p:nvPr/>
        </p:nvPicPr>
        <p:blipFill>
          <a:blip r:embed="rId2"/>
          <a:stretch>
            <a:fillRect/>
          </a:stretch>
        </p:blipFill>
        <p:spPr>
          <a:xfrm>
            <a:off x="6728256" y="3426655"/>
            <a:ext cx="5026421" cy="1536713"/>
          </a:xfrm>
          <a:prstGeom prst="rect">
            <a:avLst/>
          </a:prstGeom>
        </p:spPr>
      </p:pic>
      <p:sp>
        <p:nvSpPr>
          <p:cNvPr id="4" name="Titre 1">
            <a:extLst>
              <a:ext uri="{FF2B5EF4-FFF2-40B4-BE49-F238E27FC236}">
                <a16:creationId xmlns:a16="http://schemas.microsoft.com/office/drawing/2014/main" id="{BBA5A5B1-A1C1-49EB-9F1A-139792DC1086}"/>
              </a:ext>
            </a:extLst>
          </p:cNvPr>
          <p:cNvSpPr txBox="1">
            <a:spLocks/>
          </p:cNvSpPr>
          <p:nvPr/>
        </p:nvSpPr>
        <p:spPr>
          <a:xfrm>
            <a:off x="7022275" y="683508"/>
            <a:ext cx="4449811"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Variable de décision</a:t>
            </a:r>
          </a:p>
        </p:txBody>
      </p:sp>
      <p:pic>
        <p:nvPicPr>
          <p:cNvPr id="7" name="Picture 7">
            <a:extLst>
              <a:ext uri="{FF2B5EF4-FFF2-40B4-BE49-F238E27FC236}">
                <a16:creationId xmlns:a16="http://schemas.microsoft.com/office/drawing/2014/main" id="{F6E4DCDA-F0A4-4339-9AE2-DFE6B885942E}"/>
              </a:ext>
            </a:extLst>
          </p:cNvPr>
          <p:cNvPicPr>
            <a:picLocks noChangeAspect="1"/>
          </p:cNvPicPr>
          <p:nvPr/>
        </p:nvPicPr>
        <p:blipFill>
          <a:blip r:embed="rId3"/>
          <a:stretch>
            <a:fillRect/>
          </a:stretch>
        </p:blipFill>
        <p:spPr>
          <a:xfrm>
            <a:off x="238814" y="2439404"/>
            <a:ext cx="6317528" cy="3943111"/>
          </a:xfrm>
          <a:prstGeom prst="rect">
            <a:avLst/>
          </a:prstGeom>
        </p:spPr>
      </p:pic>
    </p:spTree>
    <p:extLst>
      <p:ext uri="{BB962C8B-B14F-4D97-AF65-F5344CB8AC3E}">
        <p14:creationId xmlns:p14="http://schemas.microsoft.com/office/powerpoint/2010/main" val="387885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80A7B-FC81-4776-BFA2-EBFE79E3A2F5}"/>
              </a:ext>
            </a:extLst>
          </p:cNvPr>
          <p:cNvSpPr>
            <a:spLocks noGrp="1"/>
          </p:cNvSpPr>
          <p:nvPr>
            <p:ph type="title"/>
          </p:nvPr>
        </p:nvSpPr>
        <p:spPr>
          <a:xfrm>
            <a:off x="1389061" y="255658"/>
            <a:ext cx="10018713" cy="1057645"/>
          </a:xfrm>
        </p:spPr>
        <p:txBody>
          <a:bodyPr/>
          <a:lstStyle/>
          <a:p>
            <a:r>
              <a:rPr lang="fr-FR"/>
              <a:t>Barycentre et Satisfaction</a:t>
            </a:r>
          </a:p>
        </p:txBody>
      </p:sp>
      <p:sp>
        <p:nvSpPr>
          <p:cNvPr id="3" name="Espace réservé du contenu 2">
            <a:extLst>
              <a:ext uri="{FF2B5EF4-FFF2-40B4-BE49-F238E27FC236}">
                <a16:creationId xmlns:a16="http://schemas.microsoft.com/office/drawing/2014/main" id="{B3E46E78-554B-4D99-AA8C-371E71D8380E}"/>
              </a:ext>
            </a:extLst>
          </p:cNvPr>
          <p:cNvSpPr>
            <a:spLocks noGrp="1"/>
          </p:cNvSpPr>
          <p:nvPr>
            <p:ph idx="1"/>
          </p:nvPr>
        </p:nvSpPr>
        <p:spPr>
          <a:xfrm>
            <a:off x="1389061" y="1666874"/>
            <a:ext cx="10018713" cy="4619626"/>
          </a:xfrm>
        </p:spPr>
        <p:txBody>
          <a:bodyPr>
            <a:normAutofit lnSpcReduction="10000"/>
          </a:bodyPr>
          <a:lstStyle/>
          <a:p>
            <a:pPr marL="0" indent="0">
              <a:buNone/>
            </a:pPr>
            <a:r>
              <a:rPr lang="fr-FR"/>
              <a:t>Fonction de satisfaction non linéaire</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  </a:t>
            </a:r>
          </a:p>
          <a:p>
            <a:pPr marL="0" indent="0">
              <a:buNone/>
            </a:pPr>
            <a:endParaRPr lang="fr-FR"/>
          </a:p>
        </p:txBody>
      </p:sp>
      <p:grpSp>
        <p:nvGrpSpPr>
          <p:cNvPr id="12" name="Groupe 11">
            <a:extLst>
              <a:ext uri="{FF2B5EF4-FFF2-40B4-BE49-F238E27FC236}">
                <a16:creationId xmlns:a16="http://schemas.microsoft.com/office/drawing/2014/main" id="{AEAEFF5E-C30E-408D-B3BB-25844752C397}"/>
              </a:ext>
            </a:extLst>
          </p:cNvPr>
          <p:cNvGrpSpPr/>
          <p:nvPr/>
        </p:nvGrpSpPr>
        <p:grpSpPr>
          <a:xfrm>
            <a:off x="2787663" y="2175237"/>
            <a:ext cx="5873992" cy="1093456"/>
            <a:chOff x="6181061" y="2438399"/>
            <a:chExt cx="5873992" cy="1093456"/>
          </a:xfrm>
        </p:grpSpPr>
        <p:grpSp>
          <p:nvGrpSpPr>
            <p:cNvPr id="11" name="Groupe 10">
              <a:extLst>
                <a:ext uri="{FF2B5EF4-FFF2-40B4-BE49-F238E27FC236}">
                  <a16:creationId xmlns:a16="http://schemas.microsoft.com/office/drawing/2014/main" id="{3984E02E-05F7-4B64-9943-647F54B23F8F}"/>
                </a:ext>
              </a:extLst>
            </p:cNvPr>
            <p:cNvGrpSpPr/>
            <p:nvPr/>
          </p:nvGrpSpPr>
          <p:grpSpPr>
            <a:xfrm>
              <a:off x="6181061" y="2438399"/>
              <a:ext cx="5873992" cy="1057645"/>
              <a:chOff x="6181061" y="2460108"/>
              <a:chExt cx="5873992" cy="1057645"/>
            </a:xfrm>
          </p:grpSpPr>
          <p:pic>
            <p:nvPicPr>
              <p:cNvPr id="4" name="Image 3">
                <a:extLst>
                  <a:ext uri="{FF2B5EF4-FFF2-40B4-BE49-F238E27FC236}">
                    <a16:creationId xmlns:a16="http://schemas.microsoft.com/office/drawing/2014/main" id="{E83E9355-CC2E-473D-BFCC-988028BD712C}"/>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6181061" y="2460108"/>
                <a:ext cx="1996653" cy="1057645"/>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D930AE0B-88A9-4EE5-B0DB-39554F29DB62}"/>
                  </a:ext>
                </a:extLst>
              </p:cNvPr>
              <p:cNvPicPr/>
              <p:nvPr/>
            </p:nvPicPr>
            <p:blipFill rotWithShape="1">
              <a:blip r:embed="rId4" cstate="hqprint">
                <a:extLst>
                  <a:ext uri="{28A0092B-C50C-407E-A947-70E740481C1C}">
                    <a14:useLocalDpi xmlns:a14="http://schemas.microsoft.com/office/drawing/2010/main"/>
                  </a:ext>
                </a:extLst>
              </a:blip>
              <a:srcRect/>
              <a:stretch/>
            </p:blipFill>
            <p:spPr bwMode="auto">
              <a:xfrm>
                <a:off x="8224923" y="2460108"/>
                <a:ext cx="1786268" cy="1043172"/>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F574FF4C-1756-4180-92B9-9204B82B5DCF}"/>
                  </a:ext>
                </a:extLst>
              </p:cNvPr>
              <p:cNvPicPr/>
              <p:nvPr/>
            </p:nvPicPr>
            <p:blipFill rotWithShape="1">
              <a:blip r:embed="rId5" cstate="hqprint">
                <a:extLst>
                  <a:ext uri="{28A0092B-C50C-407E-A947-70E740481C1C}">
                    <a14:useLocalDpi xmlns:a14="http://schemas.microsoft.com/office/drawing/2010/main"/>
                  </a:ext>
                </a:extLst>
              </a:blip>
              <a:srcRect/>
              <a:stretch/>
            </p:blipFill>
            <p:spPr bwMode="auto">
              <a:xfrm>
                <a:off x="10058401" y="2460108"/>
                <a:ext cx="1996652" cy="1043172"/>
              </a:xfrm>
              <a:prstGeom prst="rect">
                <a:avLst/>
              </a:prstGeom>
              <a:ln>
                <a:noFill/>
              </a:ln>
              <a:extLst>
                <a:ext uri="{53640926-AAD7-44D8-BBD7-CCE9431645EC}">
                  <a14:shadowObscured xmlns:a14="http://schemas.microsoft.com/office/drawing/2010/main"/>
                </a:ext>
              </a:extLst>
            </p:spPr>
          </p:pic>
        </p:grpSp>
        <p:cxnSp>
          <p:nvCxnSpPr>
            <p:cNvPr id="8" name="Connecteur droit 7">
              <a:extLst>
                <a:ext uri="{FF2B5EF4-FFF2-40B4-BE49-F238E27FC236}">
                  <a16:creationId xmlns:a16="http://schemas.microsoft.com/office/drawing/2014/main" id="{DCBB6286-7E8D-40E8-941C-874A744AB520}"/>
                </a:ext>
              </a:extLst>
            </p:cNvPr>
            <p:cNvCxnSpPr/>
            <p:nvPr/>
          </p:nvCxnSpPr>
          <p:spPr>
            <a:xfrm>
              <a:off x="8177714" y="2460108"/>
              <a:ext cx="0" cy="104317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E6E72024-4EEF-4E52-BA4F-7DBBE13CAF15}"/>
                </a:ext>
              </a:extLst>
            </p:cNvPr>
            <p:cNvCxnSpPr/>
            <p:nvPr/>
          </p:nvCxnSpPr>
          <p:spPr>
            <a:xfrm>
              <a:off x="10044614" y="2488683"/>
              <a:ext cx="0" cy="104317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4" name="Groupe 23">
            <a:extLst>
              <a:ext uri="{FF2B5EF4-FFF2-40B4-BE49-F238E27FC236}">
                <a16:creationId xmlns:a16="http://schemas.microsoft.com/office/drawing/2014/main" id="{076E8914-674C-4A4F-AC3B-353B6E23402E}"/>
              </a:ext>
            </a:extLst>
          </p:cNvPr>
          <p:cNvGrpSpPr/>
          <p:nvPr/>
        </p:nvGrpSpPr>
        <p:grpSpPr>
          <a:xfrm>
            <a:off x="1118046" y="3780134"/>
            <a:ext cx="3647835" cy="1695827"/>
            <a:chOff x="1511118" y="3369159"/>
            <a:chExt cx="3647835" cy="1695827"/>
          </a:xfrm>
        </p:grpSpPr>
        <p:pic>
          <p:nvPicPr>
            <p:cNvPr id="10" name="Image 9">
              <a:extLst>
                <a:ext uri="{FF2B5EF4-FFF2-40B4-BE49-F238E27FC236}">
                  <a16:creationId xmlns:a16="http://schemas.microsoft.com/office/drawing/2014/main" id="{9877A8F2-A116-4C84-BC25-5F1CACB23CFD}"/>
                </a:ext>
              </a:extLst>
            </p:cNvPr>
            <p:cNvPicPr/>
            <p:nvPr/>
          </p:nvPicPr>
          <p:blipFill rotWithShape="1">
            <a:blip r:embed="rId5" cstate="hqprint">
              <a:extLst>
                <a:ext uri="{28A0092B-C50C-407E-A947-70E740481C1C}">
                  <a14:useLocalDpi xmlns:a14="http://schemas.microsoft.com/office/drawing/2010/main"/>
                </a:ext>
              </a:extLst>
            </a:blip>
            <a:srcRect/>
            <a:stretch/>
          </p:blipFill>
          <p:spPr bwMode="auto">
            <a:xfrm>
              <a:off x="3162301" y="3907908"/>
              <a:ext cx="1996652" cy="1043172"/>
            </a:xfrm>
            <a:prstGeom prst="rect">
              <a:avLst/>
            </a:prstGeom>
            <a:ln>
              <a:noFill/>
            </a:ln>
            <a:extLst>
              <a:ext uri="{53640926-AAD7-44D8-BBD7-CCE9431645EC}">
                <a14:shadowObscured xmlns:a14="http://schemas.microsoft.com/office/drawing/2010/main"/>
              </a:ext>
            </a:extLst>
          </p:spPr>
        </p:pic>
        <p:cxnSp>
          <p:nvCxnSpPr>
            <p:cNvPr id="14" name="Connecteur droit 13">
              <a:extLst>
                <a:ext uri="{FF2B5EF4-FFF2-40B4-BE49-F238E27FC236}">
                  <a16:creationId xmlns:a16="http://schemas.microsoft.com/office/drawing/2014/main" id="{19725097-003A-43E8-BB74-B3450CA95E01}"/>
                </a:ext>
              </a:extLst>
            </p:cNvPr>
            <p:cNvCxnSpPr/>
            <p:nvPr/>
          </p:nvCxnSpPr>
          <p:spPr>
            <a:xfrm>
              <a:off x="3150977" y="4267200"/>
              <a:ext cx="10096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85DE219F-0B4E-454C-A8B2-7F7106F2B3A5}"/>
                </a:ext>
              </a:extLst>
            </p:cNvPr>
            <p:cNvCxnSpPr/>
            <p:nvPr/>
          </p:nvCxnSpPr>
          <p:spPr>
            <a:xfrm>
              <a:off x="3160502" y="4895850"/>
              <a:ext cx="10096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A62F8F3B-AF59-4B43-94B0-42523559489C}"/>
                </a:ext>
              </a:extLst>
            </p:cNvPr>
            <p:cNvSpPr txBox="1"/>
            <p:nvPr/>
          </p:nvSpPr>
          <p:spPr>
            <a:xfrm>
              <a:off x="1511118" y="4061808"/>
              <a:ext cx="1686577" cy="369332"/>
            </a:xfrm>
            <a:prstGeom prst="rect">
              <a:avLst/>
            </a:prstGeom>
            <a:noFill/>
          </p:spPr>
          <p:txBody>
            <a:bodyPr wrap="square" rtlCol="0" anchor="t">
              <a:spAutoFit/>
            </a:bodyPr>
            <a:lstStyle/>
            <a:p>
              <a:r>
                <a:rPr lang="fr-FR">
                  <a:solidFill>
                    <a:srgbClr val="FF0000"/>
                  </a:solidFill>
                </a:rPr>
                <a:t>Max rangée = 1</a:t>
              </a:r>
            </a:p>
          </p:txBody>
        </p:sp>
        <p:sp>
          <p:nvSpPr>
            <p:cNvPr id="18" name="ZoneTexte 17">
              <a:extLst>
                <a:ext uri="{FF2B5EF4-FFF2-40B4-BE49-F238E27FC236}">
                  <a16:creationId xmlns:a16="http://schemas.microsoft.com/office/drawing/2014/main" id="{68EC4569-1329-41D0-BE21-344588156787}"/>
                </a:ext>
              </a:extLst>
            </p:cNvPr>
            <p:cNvSpPr txBox="1"/>
            <p:nvPr/>
          </p:nvSpPr>
          <p:spPr>
            <a:xfrm>
              <a:off x="1560092" y="4695654"/>
              <a:ext cx="1790700" cy="369332"/>
            </a:xfrm>
            <a:prstGeom prst="rect">
              <a:avLst/>
            </a:prstGeom>
            <a:noFill/>
          </p:spPr>
          <p:txBody>
            <a:bodyPr wrap="square" rtlCol="0" anchor="t">
              <a:spAutoFit/>
            </a:bodyPr>
            <a:lstStyle/>
            <a:p>
              <a:r>
                <a:rPr lang="fr-FR">
                  <a:solidFill>
                    <a:srgbClr val="FF0000"/>
                  </a:solidFill>
                </a:rPr>
                <a:t>Min rangée = 3</a:t>
              </a:r>
            </a:p>
          </p:txBody>
        </p:sp>
        <p:cxnSp>
          <p:nvCxnSpPr>
            <p:cNvPr id="20" name="Connecteur droit 19">
              <a:extLst>
                <a:ext uri="{FF2B5EF4-FFF2-40B4-BE49-F238E27FC236}">
                  <a16:creationId xmlns:a16="http://schemas.microsoft.com/office/drawing/2014/main" id="{F5A23E51-41E6-41E8-8C87-9BF25C20A98F}"/>
                </a:ext>
              </a:extLst>
            </p:cNvPr>
            <p:cNvCxnSpPr/>
            <p:nvPr/>
          </p:nvCxnSpPr>
          <p:spPr>
            <a:xfrm>
              <a:off x="3505200" y="3907908"/>
              <a:ext cx="0" cy="9879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37C9AA51-13BC-4F32-95D9-98FA0D84CD35}"/>
                </a:ext>
              </a:extLst>
            </p:cNvPr>
            <p:cNvCxnSpPr/>
            <p:nvPr/>
          </p:nvCxnSpPr>
          <p:spPr>
            <a:xfrm>
              <a:off x="4076700" y="3917433"/>
              <a:ext cx="0" cy="9879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93743803-4FBD-4EFE-B26B-11251F16E816}"/>
                </a:ext>
              </a:extLst>
            </p:cNvPr>
            <p:cNvSpPr txBox="1"/>
            <p:nvPr/>
          </p:nvSpPr>
          <p:spPr>
            <a:xfrm rot="18553252">
              <a:off x="3023023" y="2945610"/>
              <a:ext cx="461665" cy="1400175"/>
            </a:xfrm>
            <a:prstGeom prst="rect">
              <a:avLst/>
            </a:prstGeom>
            <a:noFill/>
          </p:spPr>
          <p:txBody>
            <a:bodyPr vert="eaVert" wrap="square" rtlCol="0">
              <a:spAutoFit/>
            </a:bodyPr>
            <a:lstStyle/>
            <a:p>
              <a:r>
                <a:rPr lang="fr-FR">
                  <a:solidFill>
                    <a:srgbClr val="0070C0"/>
                  </a:solidFill>
                </a:rPr>
                <a:t>Min col = 1</a:t>
              </a:r>
            </a:p>
          </p:txBody>
        </p:sp>
        <p:sp>
          <p:nvSpPr>
            <p:cNvPr id="23" name="ZoneTexte 22">
              <a:extLst>
                <a:ext uri="{FF2B5EF4-FFF2-40B4-BE49-F238E27FC236}">
                  <a16:creationId xmlns:a16="http://schemas.microsoft.com/office/drawing/2014/main" id="{6412F314-EFE9-41E0-8631-29BCDD30727C}"/>
                </a:ext>
              </a:extLst>
            </p:cNvPr>
            <p:cNvSpPr txBox="1"/>
            <p:nvPr/>
          </p:nvSpPr>
          <p:spPr>
            <a:xfrm rot="18553252">
              <a:off x="3604564" y="2899904"/>
              <a:ext cx="461665" cy="1400175"/>
            </a:xfrm>
            <a:prstGeom prst="rect">
              <a:avLst/>
            </a:prstGeom>
            <a:noFill/>
          </p:spPr>
          <p:txBody>
            <a:bodyPr vert="eaVert" wrap="square" rtlCol="0">
              <a:spAutoFit/>
            </a:bodyPr>
            <a:lstStyle/>
            <a:p>
              <a:r>
                <a:rPr lang="fr-FR">
                  <a:solidFill>
                    <a:srgbClr val="0070C0"/>
                  </a:solidFill>
                </a:rPr>
                <a:t>Max col = 3</a:t>
              </a:r>
            </a:p>
          </p:txBody>
        </p:sp>
      </p:grpSp>
      <p:pic>
        <p:nvPicPr>
          <p:cNvPr id="7" name="Image 13">
            <a:extLst>
              <a:ext uri="{FF2B5EF4-FFF2-40B4-BE49-F238E27FC236}">
                <a16:creationId xmlns:a16="http://schemas.microsoft.com/office/drawing/2014/main" id="{76156EF6-ACE3-4B91-88BA-A0900915B63C}"/>
              </a:ext>
            </a:extLst>
          </p:cNvPr>
          <p:cNvPicPr>
            <a:picLocks noChangeAspect="1"/>
          </p:cNvPicPr>
          <p:nvPr/>
        </p:nvPicPr>
        <p:blipFill>
          <a:blip r:embed="rId6"/>
          <a:stretch>
            <a:fillRect/>
          </a:stretch>
        </p:blipFill>
        <p:spPr>
          <a:xfrm>
            <a:off x="5054812" y="3919040"/>
            <a:ext cx="6498599" cy="1397003"/>
          </a:xfrm>
          <a:prstGeom prst="rect">
            <a:avLst/>
          </a:prstGeom>
        </p:spPr>
      </p:pic>
    </p:spTree>
    <p:extLst>
      <p:ext uri="{BB962C8B-B14F-4D97-AF65-F5344CB8AC3E}">
        <p14:creationId xmlns:p14="http://schemas.microsoft.com/office/powerpoint/2010/main" val="183600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CB4AC-4E32-4B12-A7F1-1317A7EA4B01}"/>
              </a:ext>
            </a:extLst>
          </p:cNvPr>
          <p:cNvSpPr>
            <a:spLocks noGrp="1"/>
          </p:cNvSpPr>
          <p:nvPr>
            <p:ph type="title"/>
          </p:nvPr>
        </p:nvSpPr>
        <p:spPr>
          <a:xfrm>
            <a:off x="1009858" y="843951"/>
            <a:ext cx="10018713" cy="1752599"/>
          </a:xfrm>
        </p:spPr>
        <p:txBody>
          <a:bodyPr/>
          <a:lstStyle/>
          <a:p>
            <a:r>
              <a:rPr lang="fr-FR"/>
              <a:t>La Fonction Objectif</a:t>
            </a:r>
          </a:p>
        </p:txBody>
      </p:sp>
      <p:sp>
        <p:nvSpPr>
          <p:cNvPr id="7" name="ZoneTexte 6">
            <a:extLst>
              <a:ext uri="{FF2B5EF4-FFF2-40B4-BE49-F238E27FC236}">
                <a16:creationId xmlns:a16="http://schemas.microsoft.com/office/drawing/2014/main" id="{86DA617D-2BD0-4939-A61B-5D767F76157C}"/>
              </a:ext>
            </a:extLst>
          </p:cNvPr>
          <p:cNvSpPr txBox="1"/>
          <p:nvPr/>
        </p:nvSpPr>
        <p:spPr>
          <a:xfrm>
            <a:off x="1719532" y="5055079"/>
            <a:ext cx="9558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ea typeface="+mn-lt"/>
                <a:cs typeface="+mn-lt"/>
              </a:rPr>
              <a:t>Coefficients pour favoriser le placement par rangée (meilleure satisfaction)</a:t>
            </a:r>
            <a:endParaRPr lang="fr-FR" sz="2000"/>
          </a:p>
        </p:txBody>
      </p:sp>
      <p:pic>
        <p:nvPicPr>
          <p:cNvPr id="10" name="Image 10" descr="Une image contenant couteau&#10;&#10;Description générée avec un niveau de confiance très élevé">
            <a:extLst>
              <a:ext uri="{FF2B5EF4-FFF2-40B4-BE49-F238E27FC236}">
                <a16:creationId xmlns:a16="http://schemas.microsoft.com/office/drawing/2014/main" id="{30E8B3C5-8156-4798-9588-081A3D8CFF45}"/>
              </a:ext>
            </a:extLst>
          </p:cNvPr>
          <p:cNvPicPr>
            <a:picLocks noGrp="1" noChangeAspect="1"/>
          </p:cNvPicPr>
          <p:nvPr>
            <p:ph idx="1"/>
          </p:nvPr>
        </p:nvPicPr>
        <p:blipFill>
          <a:blip r:embed="rId3"/>
          <a:stretch>
            <a:fillRect/>
          </a:stretch>
        </p:blipFill>
        <p:spPr>
          <a:xfrm>
            <a:off x="1201451" y="3225739"/>
            <a:ext cx="9649903" cy="1302229"/>
          </a:xfrm>
        </p:spPr>
      </p:pic>
    </p:spTree>
    <p:extLst>
      <p:ext uri="{BB962C8B-B14F-4D97-AF65-F5344CB8AC3E}">
        <p14:creationId xmlns:p14="http://schemas.microsoft.com/office/powerpoint/2010/main" val="316932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10C6D-C6E1-4DA6-A13D-91684D49D3C2}"/>
              </a:ext>
            </a:extLst>
          </p:cNvPr>
          <p:cNvSpPr>
            <a:spLocks noGrp="1"/>
          </p:cNvSpPr>
          <p:nvPr>
            <p:ph type="title"/>
          </p:nvPr>
        </p:nvSpPr>
        <p:spPr/>
        <p:txBody>
          <a:bodyPr/>
          <a:lstStyle/>
          <a:p>
            <a:r>
              <a:rPr lang="fr-FR"/>
              <a:t>Passagers en classe business </a:t>
            </a:r>
          </a:p>
        </p:txBody>
      </p:sp>
      <p:pic>
        <p:nvPicPr>
          <p:cNvPr id="3" name="Image 3" descr="Une image contenant dessin, table&#10;&#10;Description générée avec un niveau de confiance très élevé">
            <a:extLst>
              <a:ext uri="{FF2B5EF4-FFF2-40B4-BE49-F238E27FC236}">
                <a16:creationId xmlns:a16="http://schemas.microsoft.com/office/drawing/2014/main" id="{BBC5414C-7E57-407D-86A3-AD3D2501283C}"/>
              </a:ext>
            </a:extLst>
          </p:cNvPr>
          <p:cNvPicPr>
            <a:picLocks noChangeAspect="1"/>
          </p:cNvPicPr>
          <p:nvPr/>
        </p:nvPicPr>
        <p:blipFill>
          <a:blip r:embed="rId2"/>
          <a:stretch>
            <a:fillRect/>
          </a:stretch>
        </p:blipFill>
        <p:spPr>
          <a:xfrm>
            <a:off x="1707969" y="3247063"/>
            <a:ext cx="4463591" cy="811133"/>
          </a:xfrm>
          <a:prstGeom prst="rect">
            <a:avLst/>
          </a:prstGeom>
        </p:spPr>
      </p:pic>
      <p:pic>
        <p:nvPicPr>
          <p:cNvPr id="5" name="Image 6" descr="Une image contenant écran, bâtiment, fenêtre, dessin&#10;&#10;Description générée avec un niveau de confiance très élevé">
            <a:extLst>
              <a:ext uri="{FF2B5EF4-FFF2-40B4-BE49-F238E27FC236}">
                <a16:creationId xmlns:a16="http://schemas.microsoft.com/office/drawing/2014/main" id="{9CDF5EC0-4088-49A7-97C8-BCE820F0032D}"/>
              </a:ext>
            </a:extLst>
          </p:cNvPr>
          <p:cNvPicPr>
            <a:picLocks noChangeAspect="1"/>
          </p:cNvPicPr>
          <p:nvPr/>
        </p:nvPicPr>
        <p:blipFill>
          <a:blip r:embed="rId3"/>
          <a:stretch>
            <a:fillRect/>
          </a:stretch>
        </p:blipFill>
        <p:spPr>
          <a:xfrm>
            <a:off x="6581073" y="2871887"/>
            <a:ext cx="1885950" cy="1847850"/>
          </a:xfrm>
          <a:prstGeom prst="rect">
            <a:avLst/>
          </a:prstGeom>
        </p:spPr>
      </p:pic>
      <p:pic>
        <p:nvPicPr>
          <p:cNvPr id="9" name="Image 9" descr="Une image contenant ordinateur, assis, portable, grand&#10;&#10;Description générée avec un niveau de confiance très élevé">
            <a:extLst>
              <a:ext uri="{FF2B5EF4-FFF2-40B4-BE49-F238E27FC236}">
                <a16:creationId xmlns:a16="http://schemas.microsoft.com/office/drawing/2014/main" id="{67C3BDD3-C04B-4C47-945D-4A516F5AB545}"/>
              </a:ext>
            </a:extLst>
          </p:cNvPr>
          <p:cNvPicPr>
            <a:picLocks noChangeAspect="1"/>
          </p:cNvPicPr>
          <p:nvPr/>
        </p:nvPicPr>
        <p:blipFill>
          <a:blip r:embed="rId4"/>
          <a:stretch>
            <a:fillRect/>
          </a:stretch>
        </p:blipFill>
        <p:spPr>
          <a:xfrm>
            <a:off x="8878620" y="3380015"/>
            <a:ext cx="2743200" cy="2814267"/>
          </a:xfrm>
          <a:prstGeom prst="rect">
            <a:avLst/>
          </a:prstGeom>
        </p:spPr>
      </p:pic>
      <p:sp>
        <p:nvSpPr>
          <p:cNvPr id="4" name="ZoneTexte 3">
            <a:extLst>
              <a:ext uri="{FF2B5EF4-FFF2-40B4-BE49-F238E27FC236}">
                <a16:creationId xmlns:a16="http://schemas.microsoft.com/office/drawing/2014/main" id="{396202E0-10E8-4FF0-8942-C1F5759B5926}"/>
              </a:ext>
            </a:extLst>
          </p:cNvPr>
          <p:cNvSpPr txBox="1"/>
          <p:nvPr/>
        </p:nvSpPr>
        <p:spPr>
          <a:xfrm>
            <a:off x="1704886" y="4667428"/>
            <a:ext cx="760005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2 contraintes :</a:t>
            </a:r>
          </a:p>
          <a:p>
            <a:r>
              <a:rPr lang="fr-FR"/>
              <a:t>-le siège central est vide pour chaque rangée de 3 sièges de chaque côté de l'allée centrale</a:t>
            </a:r>
          </a:p>
          <a:p>
            <a:r>
              <a:rPr lang="fr-FR"/>
              <a:t>-l'ensemble des passagers business dans le compartiment business</a:t>
            </a:r>
          </a:p>
        </p:txBody>
      </p:sp>
      <p:sp>
        <p:nvSpPr>
          <p:cNvPr id="6" name="ZoneTexte 5">
            <a:extLst>
              <a:ext uri="{FF2B5EF4-FFF2-40B4-BE49-F238E27FC236}">
                <a16:creationId xmlns:a16="http://schemas.microsoft.com/office/drawing/2014/main" id="{2140EDA5-7090-400C-86F7-2CF0EFCBDF0A}"/>
              </a:ext>
            </a:extLst>
          </p:cNvPr>
          <p:cNvSpPr txBox="1"/>
          <p:nvPr/>
        </p:nvSpPr>
        <p:spPr>
          <a:xfrm>
            <a:off x="1705331" y="2545668"/>
            <a:ext cx="56630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Configuration de l'avion : création d'un compartiment réservé aux passagers business</a:t>
            </a:r>
          </a:p>
        </p:txBody>
      </p:sp>
    </p:spTree>
    <p:extLst>
      <p:ext uri="{BB962C8B-B14F-4D97-AF65-F5344CB8AC3E}">
        <p14:creationId xmlns:p14="http://schemas.microsoft.com/office/powerpoint/2010/main" val="275088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A37B6-4D5F-4329-A21E-ADF4276D4F93}"/>
              </a:ext>
            </a:extLst>
          </p:cNvPr>
          <p:cNvSpPr>
            <a:spLocks noGrp="1"/>
          </p:cNvSpPr>
          <p:nvPr>
            <p:ph type="title"/>
          </p:nvPr>
        </p:nvSpPr>
        <p:spPr/>
        <p:txBody>
          <a:bodyPr/>
          <a:lstStyle/>
          <a:p>
            <a:r>
              <a:rPr lang="fr-FR"/>
              <a:t>Résultats Business</a:t>
            </a:r>
          </a:p>
        </p:txBody>
      </p:sp>
      <p:pic>
        <p:nvPicPr>
          <p:cNvPr id="5" name="Image 4" descr="Une image contenant équipement électronique, intérieur, blanc, différent&#10;&#10;Description générée automatiquement">
            <a:extLst>
              <a:ext uri="{FF2B5EF4-FFF2-40B4-BE49-F238E27FC236}">
                <a16:creationId xmlns:a16="http://schemas.microsoft.com/office/drawing/2014/main" id="{84F1C886-8ADE-4448-B9F2-898F71376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47" y="2438399"/>
            <a:ext cx="11329305" cy="2223943"/>
          </a:xfrm>
          <a:prstGeom prst="rect">
            <a:avLst/>
          </a:prstGeom>
        </p:spPr>
      </p:pic>
      <p:pic>
        <p:nvPicPr>
          <p:cNvPr id="8" name="Image 7">
            <a:extLst>
              <a:ext uri="{FF2B5EF4-FFF2-40B4-BE49-F238E27FC236}">
                <a16:creationId xmlns:a16="http://schemas.microsoft.com/office/drawing/2014/main" id="{5AEB8E5A-E7F7-4D80-8BF6-8271B8D87F72}"/>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4164011" y="4928135"/>
            <a:ext cx="3863975" cy="856298"/>
          </a:xfrm>
          <a:prstGeom prst="rect">
            <a:avLst/>
          </a:prstGeom>
          <a:ln>
            <a:noFill/>
          </a:ln>
          <a:extLst>
            <a:ext uri="{53640926-AAD7-44D8-BBD7-CCE9431645EC}">
              <a14:shadowObscured xmlns:a14="http://schemas.microsoft.com/office/drawing/2010/main"/>
            </a:ext>
          </a:extLst>
        </p:spPr>
      </p:pic>
      <p:sp>
        <p:nvSpPr>
          <p:cNvPr id="10" name="ZoneTexte 9">
            <a:extLst>
              <a:ext uri="{FF2B5EF4-FFF2-40B4-BE49-F238E27FC236}">
                <a16:creationId xmlns:a16="http://schemas.microsoft.com/office/drawing/2014/main" id="{987D9AB6-A3AC-4524-A489-1451C3830493}"/>
              </a:ext>
            </a:extLst>
          </p:cNvPr>
          <p:cNvSpPr txBox="1"/>
          <p:nvPr/>
        </p:nvSpPr>
        <p:spPr>
          <a:xfrm>
            <a:off x="1127760" y="5138102"/>
            <a:ext cx="1534160" cy="646331"/>
          </a:xfrm>
          <a:prstGeom prst="rect">
            <a:avLst/>
          </a:prstGeom>
          <a:noFill/>
        </p:spPr>
        <p:txBody>
          <a:bodyPr wrap="square" rtlCol="0">
            <a:spAutoFit/>
          </a:bodyPr>
          <a:lstStyle/>
          <a:p>
            <a:r>
              <a:rPr lang="fr-FR"/>
              <a:t>24 passagers business</a:t>
            </a:r>
          </a:p>
        </p:txBody>
      </p:sp>
    </p:spTree>
    <p:extLst>
      <p:ext uri="{BB962C8B-B14F-4D97-AF65-F5344CB8AC3E}">
        <p14:creationId xmlns:p14="http://schemas.microsoft.com/office/powerpoint/2010/main" val="320733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C10C6D-C6E1-4DA6-A13D-91684D49D3C2}"/>
              </a:ext>
            </a:extLst>
          </p:cNvPr>
          <p:cNvSpPr>
            <a:spLocks noGrp="1"/>
          </p:cNvSpPr>
          <p:nvPr>
            <p:ph type="title"/>
          </p:nvPr>
        </p:nvSpPr>
        <p:spPr/>
        <p:txBody>
          <a:bodyPr/>
          <a:lstStyle/>
          <a:p>
            <a:r>
              <a:rPr lang="fr-FR"/>
              <a:t>Passagers de transit time faible (&lt;1H30) </a:t>
            </a:r>
          </a:p>
        </p:txBody>
      </p:sp>
      <p:pic>
        <p:nvPicPr>
          <p:cNvPr id="3" name="Image 3">
            <a:extLst>
              <a:ext uri="{FF2B5EF4-FFF2-40B4-BE49-F238E27FC236}">
                <a16:creationId xmlns:a16="http://schemas.microsoft.com/office/drawing/2014/main" id="{0DAE4994-DC73-4C49-B286-037CE6878575}"/>
              </a:ext>
            </a:extLst>
          </p:cNvPr>
          <p:cNvPicPr>
            <a:picLocks noChangeAspect="1"/>
          </p:cNvPicPr>
          <p:nvPr/>
        </p:nvPicPr>
        <p:blipFill>
          <a:blip r:embed="rId2"/>
          <a:stretch>
            <a:fillRect/>
          </a:stretch>
        </p:blipFill>
        <p:spPr>
          <a:xfrm>
            <a:off x="1483879" y="2021686"/>
            <a:ext cx="10460048" cy="836587"/>
          </a:xfrm>
          <a:prstGeom prst="rect">
            <a:avLst/>
          </a:prstGeom>
        </p:spPr>
      </p:pic>
      <p:pic>
        <p:nvPicPr>
          <p:cNvPr id="9" name="Image 9" descr="Une image contenant ordinateur, assis, portable, grand&#10;&#10;Description générée avec un niveau de confiance très élevé">
            <a:extLst>
              <a:ext uri="{FF2B5EF4-FFF2-40B4-BE49-F238E27FC236}">
                <a16:creationId xmlns:a16="http://schemas.microsoft.com/office/drawing/2014/main" id="{1DF4FF47-B3D0-41D7-B0E0-D1EF9C2548E3}"/>
              </a:ext>
            </a:extLst>
          </p:cNvPr>
          <p:cNvPicPr>
            <a:picLocks noChangeAspect="1"/>
          </p:cNvPicPr>
          <p:nvPr/>
        </p:nvPicPr>
        <p:blipFill>
          <a:blip r:embed="rId3"/>
          <a:stretch>
            <a:fillRect/>
          </a:stretch>
        </p:blipFill>
        <p:spPr>
          <a:xfrm>
            <a:off x="4524429" y="2763814"/>
            <a:ext cx="2743200" cy="2814267"/>
          </a:xfrm>
          <a:prstGeom prst="rect">
            <a:avLst/>
          </a:prstGeom>
        </p:spPr>
      </p:pic>
      <p:pic>
        <p:nvPicPr>
          <p:cNvPr id="4" name="Image 4" descr="Une image contenant couteau&#10;&#10;Description générée avec un niveau de confiance très élevé">
            <a:extLst>
              <a:ext uri="{FF2B5EF4-FFF2-40B4-BE49-F238E27FC236}">
                <a16:creationId xmlns:a16="http://schemas.microsoft.com/office/drawing/2014/main" id="{2FD97130-7AF2-4896-A71A-EFDB3B55C0CA}"/>
              </a:ext>
            </a:extLst>
          </p:cNvPr>
          <p:cNvPicPr>
            <a:picLocks noChangeAspect="1"/>
          </p:cNvPicPr>
          <p:nvPr/>
        </p:nvPicPr>
        <p:blipFill>
          <a:blip r:embed="rId4"/>
          <a:stretch>
            <a:fillRect/>
          </a:stretch>
        </p:blipFill>
        <p:spPr>
          <a:xfrm>
            <a:off x="2309004" y="5817188"/>
            <a:ext cx="7573992" cy="830795"/>
          </a:xfrm>
          <a:prstGeom prst="rect">
            <a:avLst/>
          </a:prstGeom>
        </p:spPr>
      </p:pic>
    </p:spTree>
    <p:extLst>
      <p:ext uri="{BB962C8B-B14F-4D97-AF65-F5344CB8AC3E}">
        <p14:creationId xmlns:p14="http://schemas.microsoft.com/office/powerpoint/2010/main" val="103609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A37B6-4D5F-4329-A21E-ADF4276D4F93}"/>
              </a:ext>
            </a:extLst>
          </p:cNvPr>
          <p:cNvSpPr>
            <a:spLocks noGrp="1"/>
          </p:cNvSpPr>
          <p:nvPr>
            <p:ph type="title"/>
          </p:nvPr>
        </p:nvSpPr>
        <p:spPr/>
        <p:txBody>
          <a:bodyPr/>
          <a:lstStyle/>
          <a:p>
            <a:r>
              <a:rPr lang="fr-FR"/>
              <a:t>Résultats  Transit time</a:t>
            </a:r>
          </a:p>
        </p:txBody>
      </p:sp>
      <p:pic>
        <p:nvPicPr>
          <p:cNvPr id="10" name="Image 9" descr="Une image contenant équipement électronique, intérieur, blanc, différent&#10;&#10;Description générée automatiquement">
            <a:extLst>
              <a:ext uri="{FF2B5EF4-FFF2-40B4-BE49-F238E27FC236}">
                <a16:creationId xmlns:a16="http://schemas.microsoft.com/office/drawing/2014/main" id="{F3B91D04-7BC1-40A6-9834-620B4A0CE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47" y="2195659"/>
            <a:ext cx="11329305" cy="2223943"/>
          </a:xfrm>
          <a:prstGeom prst="rect">
            <a:avLst/>
          </a:prstGeom>
        </p:spPr>
      </p:pic>
      <p:pic>
        <p:nvPicPr>
          <p:cNvPr id="11" name="Image 10">
            <a:extLst>
              <a:ext uri="{FF2B5EF4-FFF2-40B4-BE49-F238E27FC236}">
                <a16:creationId xmlns:a16="http://schemas.microsoft.com/office/drawing/2014/main" id="{EC354098-5A9E-4AB3-8AE6-75759FD4F31D}"/>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4397692" y="5014680"/>
            <a:ext cx="3396615" cy="7409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7012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702F5572A7464CB9FA96F3667F8A7B" ma:contentTypeVersion="8" ma:contentTypeDescription="Crée un document." ma:contentTypeScope="" ma:versionID="4015419baf55d58af29c0f15e7d69c11">
  <xsd:schema xmlns:xsd="http://www.w3.org/2001/XMLSchema" xmlns:xs="http://www.w3.org/2001/XMLSchema" xmlns:p="http://schemas.microsoft.com/office/2006/metadata/properties" xmlns:ns2="fc455f0a-6b5a-4401-86ed-b97296dc509d" xmlns:ns3="385b738e-5c8c-4d13-a993-36256ed7bb36" targetNamespace="http://schemas.microsoft.com/office/2006/metadata/properties" ma:root="true" ma:fieldsID="42a5189b06dc4f3a0656b0cd8e2dc341" ns2:_="" ns3:_="">
    <xsd:import namespace="fc455f0a-6b5a-4401-86ed-b97296dc509d"/>
    <xsd:import namespace="385b738e-5c8c-4d13-a993-36256ed7bb3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455f0a-6b5a-4401-86ed-b97296dc50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5b738e-5c8c-4d13-a993-36256ed7bb36"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533729-C9F6-47F0-B9E3-0C7C1EC1C463}">
  <ds:schemaRefs>
    <ds:schemaRef ds:uri="385b738e-5c8c-4d13-a993-36256ed7bb36"/>
    <ds:schemaRef ds:uri="fc455f0a-6b5a-4401-86ed-b97296dc509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7A2E1F6-89BC-46BE-A2C0-7F8F4682E82A}">
  <ds:schemaRefs>
    <ds:schemaRef ds:uri="385b738e-5c8c-4d13-a993-36256ed7bb36"/>
    <ds:schemaRef ds:uri="fc455f0a-6b5a-4401-86ed-b97296dc50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024E237-C93B-4596-8CB0-2CECF2AA90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Parallaxe</vt:lpstr>
      <vt:lpstr>Placement des passagers dans un avion Modèle Statique - Modèle Dynamique</vt:lpstr>
      <vt:lpstr>IntroDuction  1. Modèle statique  Des contraintes Mais surtout un objectif : la satisfaction Client  2. Modèle dynamique Plusieurs approches pour une même problématique  3. Synthèse    Conclusion</vt:lpstr>
      <vt:lpstr>Nature des données manipulées</vt:lpstr>
      <vt:lpstr>Barycentre et Satisfaction</vt:lpstr>
      <vt:lpstr>La Fonction Objectif</vt:lpstr>
      <vt:lpstr>Passagers en classe business </vt:lpstr>
      <vt:lpstr>Résultats Business</vt:lpstr>
      <vt:lpstr>Passagers de transit time faible (&lt;1H30) </vt:lpstr>
      <vt:lpstr>Résultats  Transit time</vt:lpstr>
      <vt:lpstr>Placement enfants/personnes à mobilité réduite</vt:lpstr>
      <vt:lpstr>Résultats enfants / WHCR</vt:lpstr>
      <vt:lpstr>Modèle Mathématique</vt:lpstr>
      <vt:lpstr>Modèle dynamique</vt:lpstr>
      <vt:lpstr>Premier arrivé, premier servi</vt:lpstr>
      <vt:lpstr>Résultats Instance 5 : Class Business</vt:lpstr>
      <vt:lpstr>Résultats instance 6: WCHR</vt:lpstr>
      <vt:lpstr>Approche par groupes équivalents</vt:lpstr>
      <vt:lpstr>Approche par groups équivalents</vt:lpstr>
      <vt:lpstr>Placement par groupes équivalents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des passagers dans un avion Modèle Statique - Modèle Dynamique</dc:title>
  <dc:creator>Foucault Avalle</dc:creator>
  <cp:revision>1</cp:revision>
  <dcterms:created xsi:type="dcterms:W3CDTF">2020-04-06T21:42:47Z</dcterms:created>
  <dcterms:modified xsi:type="dcterms:W3CDTF">2020-04-07T06:55:18Z</dcterms:modified>
</cp:coreProperties>
</file>