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8" r:id="rId2"/>
    <p:sldId id="266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883635-B986-4BCE-B2CD-B6FD4D03BB84}" v="137" dt="2022-04-08T17:55:10.2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tiago Echeverri Arteaga" userId="bd14d2606eac0ff8" providerId="LiveId" clId="{8D883635-B986-4BCE-B2CD-B6FD4D03BB84}"/>
    <pc:docChg chg="undo custSel addSld delSld modSld">
      <pc:chgData name="Santiago Echeverri Arteaga" userId="bd14d2606eac0ff8" providerId="LiveId" clId="{8D883635-B986-4BCE-B2CD-B6FD4D03BB84}" dt="2022-04-08T17:55:32.293" v="213" actId="47"/>
      <pc:docMkLst>
        <pc:docMk/>
      </pc:docMkLst>
      <pc:sldChg chg="addSp delSp modSp mod modClrScheme delAnim modAnim delDesignElem chgLayout">
        <pc:chgData name="Santiago Echeverri Arteaga" userId="bd14d2606eac0ff8" providerId="LiveId" clId="{8D883635-B986-4BCE-B2CD-B6FD4D03BB84}" dt="2022-04-08T16:37:36.182" v="144" actId="14100"/>
        <pc:sldMkLst>
          <pc:docMk/>
          <pc:sldMk cId="3782045144" sldId="264"/>
        </pc:sldMkLst>
        <pc:spChg chg="mod ord">
          <ac:chgData name="Santiago Echeverri Arteaga" userId="bd14d2606eac0ff8" providerId="LiveId" clId="{8D883635-B986-4BCE-B2CD-B6FD4D03BB84}" dt="2022-04-08T16:37:14.708" v="137" actId="26606"/>
          <ac:spMkLst>
            <pc:docMk/>
            <pc:sldMk cId="3782045144" sldId="264"/>
            <ac:spMk id="2" creationId="{387CC8D0-CDC5-4BD0-9398-47D5DE21D589}"/>
          </ac:spMkLst>
        </pc:spChg>
        <pc:spChg chg="del mod ord">
          <ac:chgData name="Santiago Echeverri Arteaga" userId="bd14d2606eac0ff8" providerId="LiveId" clId="{8D883635-B986-4BCE-B2CD-B6FD4D03BB84}" dt="2022-04-08T16:26:47.129" v="28" actId="700"/>
          <ac:spMkLst>
            <pc:docMk/>
            <pc:sldMk cId="3782045144" sldId="264"/>
            <ac:spMk id="3" creationId="{DA98D3F3-91BF-4D8D-AD9F-B42D44684148}"/>
          </ac:spMkLst>
        </pc:spChg>
        <pc:spChg chg="add del mod ord">
          <ac:chgData name="Santiago Echeverri Arteaga" userId="bd14d2606eac0ff8" providerId="LiveId" clId="{8D883635-B986-4BCE-B2CD-B6FD4D03BB84}" dt="2022-04-08T16:36:13.131" v="127" actId="478"/>
          <ac:spMkLst>
            <pc:docMk/>
            <pc:sldMk cId="3782045144" sldId="264"/>
            <ac:spMk id="4" creationId="{EB0BFE5D-91A3-4954-823A-E298FE94DE19}"/>
          </ac:spMkLst>
        </pc:spChg>
        <pc:spChg chg="add del">
          <ac:chgData name="Santiago Echeverri Arteaga" userId="bd14d2606eac0ff8" providerId="LiveId" clId="{8D883635-B986-4BCE-B2CD-B6FD4D03BB84}" dt="2022-04-08T16:37:14.708" v="137" actId="26606"/>
          <ac:spMkLst>
            <pc:docMk/>
            <pc:sldMk cId="3782045144" sldId="264"/>
            <ac:spMk id="7" creationId="{58789E63-C78D-4210-8A38-DD6FB3B6BACD}"/>
          </ac:spMkLst>
        </pc:spChg>
        <pc:spChg chg="add del">
          <ac:chgData name="Santiago Echeverri Arteaga" userId="bd14d2606eac0ff8" providerId="LiveId" clId="{8D883635-B986-4BCE-B2CD-B6FD4D03BB84}" dt="2022-04-08T16:37:14.708" v="137" actId="26606"/>
          <ac:spMkLst>
            <pc:docMk/>
            <pc:sldMk cId="3782045144" sldId="264"/>
            <ac:spMk id="8" creationId="{933BD51B-53C3-4AA2-8BD3-AFDF9E98BA46}"/>
          </ac:spMkLst>
        </pc:spChg>
        <pc:spChg chg="del">
          <ac:chgData name="Santiago Echeverri Arteaga" userId="bd14d2606eac0ff8" providerId="LiveId" clId="{8D883635-B986-4BCE-B2CD-B6FD4D03BB84}" dt="2022-04-08T16:26:47.129" v="28" actId="700"/>
          <ac:spMkLst>
            <pc:docMk/>
            <pc:sldMk cId="3782045144" sldId="264"/>
            <ac:spMk id="68" creationId="{58789E63-C78D-4210-8A38-DD6FB3B6BACD}"/>
          </ac:spMkLst>
        </pc:spChg>
        <pc:spChg chg="del">
          <ac:chgData name="Santiago Echeverri Arteaga" userId="bd14d2606eac0ff8" providerId="LiveId" clId="{8D883635-B986-4BCE-B2CD-B6FD4D03BB84}" dt="2022-04-08T16:26:47.129" v="28" actId="700"/>
          <ac:spMkLst>
            <pc:docMk/>
            <pc:sldMk cId="3782045144" sldId="264"/>
            <ac:spMk id="70" creationId="{AC8494C5-ED44-4EAD-9213-4FBAA4BB74CA}"/>
          </ac:spMkLst>
        </pc:spChg>
        <pc:spChg chg="add mod">
          <ac:chgData name="Santiago Echeverri Arteaga" userId="bd14d2606eac0ff8" providerId="LiveId" clId="{8D883635-B986-4BCE-B2CD-B6FD4D03BB84}" dt="2022-04-08T16:37:36.182" v="144" actId="14100"/>
          <ac:spMkLst>
            <pc:docMk/>
            <pc:sldMk cId="3782045144" sldId="264"/>
            <ac:spMk id="127" creationId="{B89E3A6C-1B6A-4EEA-918E-05DBD82EF81B}"/>
          </ac:spMkLst>
        </pc:spChg>
        <pc:spChg chg="add">
          <ac:chgData name="Santiago Echeverri Arteaga" userId="bd14d2606eac0ff8" providerId="LiveId" clId="{8D883635-B986-4BCE-B2CD-B6FD4D03BB84}" dt="2022-04-08T16:37:14.708" v="137" actId="26606"/>
          <ac:spMkLst>
            <pc:docMk/>
            <pc:sldMk cId="3782045144" sldId="264"/>
            <ac:spMk id="130" creationId="{11AC88F6-55CB-496B-8AD8-9ABD2E6E3BFA}"/>
          </ac:spMkLst>
        </pc:spChg>
        <pc:spChg chg="add">
          <ac:chgData name="Santiago Echeverri Arteaga" userId="bd14d2606eac0ff8" providerId="LiveId" clId="{8D883635-B986-4BCE-B2CD-B6FD4D03BB84}" dt="2022-04-08T16:37:14.708" v="137" actId="26606"/>
          <ac:spMkLst>
            <pc:docMk/>
            <pc:sldMk cId="3782045144" sldId="264"/>
            <ac:spMk id="131" creationId="{969239DF-EAA4-47C3-B4E3-79C6BCB243F5}"/>
          </ac:spMkLst>
        </pc:spChg>
        <pc:spChg chg="add del">
          <ac:chgData name="Santiago Echeverri Arteaga" userId="bd14d2606eac0ff8" providerId="LiveId" clId="{8D883635-B986-4BCE-B2CD-B6FD4D03BB84}" dt="2022-04-08T16:36:25.327" v="129" actId="26606"/>
          <ac:spMkLst>
            <pc:docMk/>
            <pc:sldMk cId="3782045144" sldId="264"/>
            <ac:spMk id="191" creationId="{11AC88F6-55CB-496B-8AD8-9ABD2E6E3BFA}"/>
          </ac:spMkLst>
        </pc:spChg>
        <pc:spChg chg="add del">
          <ac:chgData name="Santiago Echeverri Arteaga" userId="bd14d2606eac0ff8" providerId="LiveId" clId="{8D883635-B986-4BCE-B2CD-B6FD4D03BB84}" dt="2022-04-08T16:36:25.327" v="129" actId="26606"/>
          <ac:spMkLst>
            <pc:docMk/>
            <pc:sldMk cId="3782045144" sldId="264"/>
            <ac:spMk id="193" creationId="{969239DF-EAA4-47C3-B4E3-79C6BCB243F5}"/>
          </ac:spMkLst>
        </pc:spChg>
        <pc:grpChg chg="del">
          <ac:chgData name="Santiago Echeverri Arteaga" userId="bd14d2606eac0ff8" providerId="LiveId" clId="{8D883635-B986-4BCE-B2CD-B6FD4D03BB84}" dt="2022-04-08T16:26:47.129" v="28" actId="700"/>
          <ac:grpSpMkLst>
            <pc:docMk/>
            <pc:sldMk cId="3782045144" sldId="264"/>
            <ac:grpSpMk id="9" creationId="{71AFD227-869A-489C-A9B5-3F0498DF3C0C}"/>
          </ac:grpSpMkLst>
        </pc:grpChg>
        <pc:grpChg chg="add del">
          <ac:chgData name="Santiago Echeverri Arteaga" userId="bd14d2606eac0ff8" providerId="LiveId" clId="{8D883635-B986-4BCE-B2CD-B6FD4D03BB84}" dt="2022-04-08T16:37:14.708" v="137" actId="26606"/>
          <ac:grpSpMkLst>
            <pc:docMk/>
            <pc:sldMk cId="3782045144" sldId="264"/>
            <ac:grpSpMk id="72" creationId="{C94FD3EC-1310-4AD0-9781-ECB252862C7E}"/>
          </ac:grpSpMkLst>
        </pc:grpChg>
        <pc:grpChg chg="add">
          <ac:chgData name="Santiago Echeverri Arteaga" userId="bd14d2606eac0ff8" providerId="LiveId" clId="{8D883635-B986-4BCE-B2CD-B6FD4D03BB84}" dt="2022-04-08T16:37:14.708" v="137" actId="26606"/>
          <ac:grpSpMkLst>
            <pc:docMk/>
            <pc:sldMk cId="3782045144" sldId="264"/>
            <ac:grpSpMk id="129" creationId="{71AFD227-869A-489C-A9B5-3F0498DF3C0C}"/>
          </ac:grpSpMkLst>
        </pc:grpChg>
        <pc:grpChg chg="add del">
          <ac:chgData name="Santiago Echeverri Arteaga" userId="bd14d2606eac0ff8" providerId="LiveId" clId="{8D883635-B986-4BCE-B2CD-B6FD4D03BB84}" dt="2022-04-08T16:36:25.327" v="129" actId="26606"/>
          <ac:grpSpMkLst>
            <pc:docMk/>
            <pc:sldMk cId="3782045144" sldId="264"/>
            <ac:grpSpMk id="132" creationId="{71AFD227-869A-489C-A9B5-3F0498DF3C0C}"/>
          </ac:grpSpMkLst>
        </pc:grpChg>
        <pc:grpChg chg="add">
          <ac:chgData name="Santiago Echeverri Arteaga" userId="bd14d2606eac0ff8" providerId="LiveId" clId="{8D883635-B986-4BCE-B2CD-B6FD4D03BB84}" dt="2022-04-08T16:37:14.708" v="137" actId="26606"/>
          <ac:grpSpMkLst>
            <pc:docMk/>
            <pc:sldMk cId="3782045144" sldId="264"/>
            <ac:grpSpMk id="190" creationId="{3389B237-4CAB-4403-A95C-C04D71F4B420}"/>
          </ac:grpSpMkLst>
        </pc:grpChg>
        <pc:grpChg chg="add del">
          <ac:chgData name="Santiago Echeverri Arteaga" userId="bd14d2606eac0ff8" providerId="LiveId" clId="{8D883635-B986-4BCE-B2CD-B6FD4D03BB84}" dt="2022-04-08T16:36:25.327" v="129" actId="26606"/>
          <ac:grpSpMkLst>
            <pc:docMk/>
            <pc:sldMk cId="3782045144" sldId="264"/>
            <ac:grpSpMk id="195" creationId="{3389B237-4CAB-4403-A95C-C04D71F4B420}"/>
          </ac:grpSpMkLst>
        </pc:grpChg>
        <pc:picChg chg="del">
          <ac:chgData name="Santiago Echeverri Arteaga" userId="bd14d2606eac0ff8" providerId="LiveId" clId="{8D883635-B986-4BCE-B2CD-B6FD4D03BB84}" dt="2022-04-08T16:25:47.386" v="3" actId="478"/>
          <ac:picMkLst>
            <pc:docMk/>
            <pc:sldMk cId="3782045144" sldId="264"/>
            <ac:picMk id="5" creationId="{FC147876-06F5-4976-B103-6F75221ED623}"/>
          </ac:picMkLst>
        </pc:picChg>
        <pc:picChg chg="add mod ord">
          <ac:chgData name="Santiago Echeverri Arteaga" userId="bd14d2606eac0ff8" providerId="LiveId" clId="{8D883635-B986-4BCE-B2CD-B6FD4D03BB84}" dt="2022-04-08T16:37:14.708" v="137" actId="26606"/>
          <ac:picMkLst>
            <pc:docMk/>
            <pc:sldMk cId="3782045144" sldId="264"/>
            <ac:picMk id="6" creationId="{E9F09250-91AC-B419-6E37-78846A7F8933}"/>
          </ac:picMkLst>
        </pc:picChg>
      </pc:sldChg>
      <pc:sldChg chg="addSp delSp modSp new del mod">
        <pc:chgData name="Santiago Echeverri Arteaga" userId="bd14d2606eac0ff8" providerId="LiveId" clId="{8D883635-B986-4BCE-B2CD-B6FD4D03BB84}" dt="2022-04-08T17:55:32.293" v="213" actId="47"/>
        <pc:sldMkLst>
          <pc:docMk/>
          <pc:sldMk cId="1956816831" sldId="267"/>
        </pc:sldMkLst>
        <pc:spChg chg="add del mod">
          <ac:chgData name="Santiago Echeverri Arteaga" userId="bd14d2606eac0ff8" providerId="LiveId" clId="{8D883635-B986-4BCE-B2CD-B6FD4D03BB84}" dt="2022-04-08T17:53:45.478" v="188" actId="21"/>
          <ac:spMkLst>
            <pc:docMk/>
            <pc:sldMk cId="1956816831" sldId="267"/>
            <ac:spMk id="2" creationId="{DB22240E-9E15-44CE-BF21-C94C4972F6EF}"/>
          </ac:spMkLst>
        </pc:spChg>
        <pc:spChg chg="add del mod">
          <ac:chgData name="Santiago Echeverri Arteaga" userId="bd14d2606eac0ff8" providerId="LiveId" clId="{8D883635-B986-4BCE-B2CD-B6FD4D03BB84}" dt="2022-04-08T17:52:39.597" v="154"/>
          <ac:spMkLst>
            <pc:docMk/>
            <pc:sldMk cId="1956816831" sldId="267"/>
            <ac:spMk id="4" creationId="{C5FE4AFE-5B77-46B4-8C31-31CF74A7B1E3}"/>
          </ac:spMkLst>
        </pc:spChg>
      </pc:sldChg>
      <pc:sldChg chg="del">
        <pc:chgData name="Santiago Echeverri Arteaga" userId="bd14d2606eac0ff8" providerId="LiveId" clId="{8D883635-B986-4BCE-B2CD-B6FD4D03BB84}" dt="2022-04-08T13:06:06.841" v="0" actId="47"/>
        <pc:sldMkLst>
          <pc:docMk/>
          <pc:sldMk cId="3308283422" sldId="267"/>
        </pc:sldMkLst>
      </pc:sldChg>
      <pc:sldChg chg="modSp new del mod">
        <pc:chgData name="Santiago Echeverri Arteaga" userId="bd14d2606eac0ff8" providerId="LiveId" clId="{8D883635-B986-4BCE-B2CD-B6FD4D03BB84}" dt="2022-04-08T16:37:57.214" v="145" actId="47"/>
        <pc:sldMkLst>
          <pc:docMk/>
          <pc:sldMk cId="4145767740" sldId="267"/>
        </pc:sldMkLst>
        <pc:spChg chg="mod">
          <ac:chgData name="Santiago Echeverri Arteaga" userId="bd14d2606eac0ff8" providerId="LiveId" clId="{8D883635-B986-4BCE-B2CD-B6FD4D03BB84}" dt="2022-04-08T16:35:57.707" v="125"/>
          <ac:spMkLst>
            <pc:docMk/>
            <pc:sldMk cId="4145767740" sldId="267"/>
            <ac:spMk id="3" creationId="{0989A635-4B9E-4145-9ECB-95559241CB7F}"/>
          </ac:spMkLst>
        </pc:spChg>
      </pc:sldChg>
      <pc:sldChg chg="addSp delSp modSp new mod setBg addAnim">
        <pc:chgData name="Santiago Echeverri Arteaga" userId="bd14d2606eac0ff8" providerId="LiveId" clId="{8D883635-B986-4BCE-B2CD-B6FD4D03BB84}" dt="2022-04-08T17:55:10.292" v="212" actId="20577"/>
        <pc:sldMkLst>
          <pc:docMk/>
          <pc:sldMk cId="1195769135" sldId="268"/>
        </pc:sldMkLst>
        <pc:spChg chg="mod">
          <ac:chgData name="Santiago Echeverri Arteaga" userId="bd14d2606eac0ff8" providerId="LiveId" clId="{8D883635-B986-4BCE-B2CD-B6FD4D03BB84}" dt="2022-04-08T17:55:10.292" v="212" actId="20577"/>
          <ac:spMkLst>
            <pc:docMk/>
            <pc:sldMk cId="1195769135" sldId="268"/>
            <ac:spMk id="2" creationId="{2675DD72-C432-4A8F-A1C3-CD6D1026B931}"/>
          </ac:spMkLst>
        </pc:spChg>
        <pc:spChg chg="del mod">
          <ac:chgData name="Santiago Echeverri Arteaga" userId="bd14d2606eac0ff8" providerId="LiveId" clId="{8D883635-B986-4BCE-B2CD-B6FD4D03BB84}" dt="2022-04-08T17:54:04.188" v="196" actId="478"/>
          <ac:spMkLst>
            <pc:docMk/>
            <pc:sldMk cId="1195769135" sldId="268"/>
            <ac:spMk id="3" creationId="{1C711CE4-AB92-4EFC-BA78-03BB960CA24F}"/>
          </ac:spMkLst>
        </pc:spChg>
        <pc:spChg chg="add">
          <ac:chgData name="Santiago Echeverri Arteaga" userId="bd14d2606eac0ff8" providerId="LiveId" clId="{8D883635-B986-4BCE-B2CD-B6FD4D03BB84}" dt="2022-04-08T17:53:39.717" v="186" actId="26606"/>
          <ac:spMkLst>
            <pc:docMk/>
            <pc:sldMk cId="1195769135" sldId="268"/>
            <ac:spMk id="9" creationId="{58789E63-C78D-4210-8A38-DD6FB3B6BACD}"/>
          </ac:spMkLst>
        </pc:spChg>
        <pc:spChg chg="add">
          <ac:chgData name="Santiago Echeverri Arteaga" userId="bd14d2606eac0ff8" providerId="LiveId" clId="{8D883635-B986-4BCE-B2CD-B6FD4D03BB84}" dt="2022-04-08T17:53:39.717" v="186" actId="26606"/>
          <ac:spMkLst>
            <pc:docMk/>
            <pc:sldMk cId="1195769135" sldId="268"/>
            <ac:spMk id="11" creationId="{933BD51B-53C3-4AA2-8BD3-AFDF9E98BA46}"/>
          </ac:spMkLst>
        </pc:spChg>
        <pc:grpChg chg="add">
          <ac:chgData name="Santiago Echeverri Arteaga" userId="bd14d2606eac0ff8" providerId="LiveId" clId="{8D883635-B986-4BCE-B2CD-B6FD4D03BB84}" dt="2022-04-08T17:53:39.717" v="186" actId="26606"/>
          <ac:grpSpMkLst>
            <pc:docMk/>
            <pc:sldMk cId="1195769135" sldId="268"/>
            <ac:grpSpMk id="13" creationId="{C94FD3EC-1310-4AD0-9781-ECB252862C7E}"/>
          </ac:grpSpMkLst>
        </pc:grpChg>
        <pc:picChg chg="add">
          <ac:chgData name="Santiago Echeverri Arteaga" userId="bd14d2606eac0ff8" providerId="LiveId" clId="{8D883635-B986-4BCE-B2CD-B6FD4D03BB84}" dt="2022-04-08T17:53:39.717" v="186" actId="26606"/>
          <ac:picMkLst>
            <pc:docMk/>
            <pc:sldMk cId="1195769135" sldId="268"/>
            <ac:picMk id="5" creationId="{0F3C79EB-E2D1-DCD7-EEEF-CD272729FC6C}"/>
          </ac:picMkLst>
        </pc:picChg>
      </pc:sldChg>
    </pc:docChg>
  </pc:docChgLst>
  <pc:docChgLst>
    <pc:chgData name="Santiago Echeverri Arteaga" userId="bd14d2606eac0ff8" providerId="LiveId" clId="{340ECC1D-7759-4280-A44C-B027C049D4F7}"/>
    <pc:docChg chg="undo custSel addSld modSld sldOrd">
      <pc:chgData name="Santiago Echeverri Arteaga" userId="bd14d2606eac0ff8" providerId="LiveId" clId="{340ECC1D-7759-4280-A44C-B027C049D4F7}" dt="2021-04-08T15:42:30.293" v="106" actId="1076"/>
      <pc:docMkLst>
        <pc:docMk/>
      </pc:docMkLst>
      <pc:sldChg chg="addSp delSp modSp mod">
        <pc:chgData name="Santiago Echeverri Arteaga" userId="bd14d2606eac0ff8" providerId="LiveId" clId="{340ECC1D-7759-4280-A44C-B027C049D4F7}" dt="2021-04-08T15:36:07.464" v="50" actId="26606"/>
        <pc:sldMkLst>
          <pc:docMk/>
          <pc:sldMk cId="2749291499" sldId="260"/>
        </pc:sldMkLst>
        <pc:spChg chg="mod">
          <ac:chgData name="Santiago Echeverri Arteaga" userId="bd14d2606eac0ff8" providerId="LiveId" clId="{340ECC1D-7759-4280-A44C-B027C049D4F7}" dt="2021-04-08T15:36:07.464" v="50" actId="26606"/>
          <ac:spMkLst>
            <pc:docMk/>
            <pc:sldMk cId="2749291499" sldId="260"/>
            <ac:spMk id="2" creationId="{295C298C-45C9-4AD9-A1F7-1A3B0E896A3A}"/>
          </ac:spMkLst>
        </pc:spChg>
        <pc:spChg chg="mod">
          <ac:chgData name="Santiago Echeverri Arteaga" userId="bd14d2606eac0ff8" providerId="LiveId" clId="{340ECC1D-7759-4280-A44C-B027C049D4F7}" dt="2021-04-08T15:36:07.464" v="50" actId="26606"/>
          <ac:spMkLst>
            <pc:docMk/>
            <pc:sldMk cId="2749291499" sldId="260"/>
            <ac:spMk id="6" creationId="{E65616AD-8ABE-4A43-A9FF-3BCD6F2A1089}"/>
          </ac:spMkLst>
        </pc:spChg>
        <pc:spChg chg="del">
          <ac:chgData name="Santiago Echeverri Arteaga" userId="bd14d2606eac0ff8" providerId="LiveId" clId="{340ECC1D-7759-4280-A44C-B027C049D4F7}" dt="2021-04-08T15:36:07.464" v="50" actId="26606"/>
          <ac:spMkLst>
            <pc:docMk/>
            <pc:sldMk cId="2749291499" sldId="260"/>
            <ac:spMk id="233" creationId="{17121B47-384D-4AA6-BFEE-9EB117D2A4DA}"/>
          </ac:spMkLst>
        </pc:spChg>
        <pc:spChg chg="del">
          <ac:chgData name="Santiago Echeverri Arteaga" userId="bd14d2606eac0ff8" providerId="LiveId" clId="{340ECC1D-7759-4280-A44C-B027C049D4F7}" dt="2021-04-08T15:36:07.464" v="50" actId="26606"/>
          <ac:spMkLst>
            <pc:docMk/>
            <pc:sldMk cId="2749291499" sldId="260"/>
            <ac:spMk id="234" creationId="{B8AA8937-D869-4CEB-9DB3-A2AAE5433D81}"/>
          </ac:spMkLst>
        </pc:spChg>
        <pc:spChg chg="del">
          <ac:chgData name="Santiago Echeverri Arteaga" userId="bd14d2606eac0ff8" providerId="LiveId" clId="{340ECC1D-7759-4280-A44C-B027C049D4F7}" dt="2021-04-08T15:36:07.464" v="50" actId="26606"/>
          <ac:spMkLst>
            <pc:docMk/>
            <pc:sldMk cId="2749291499" sldId="260"/>
            <ac:spMk id="268" creationId="{C7F15AEE-302F-4C4B-8669-7D196FA2CAB3}"/>
          </ac:spMkLst>
        </pc:spChg>
        <pc:spChg chg="del">
          <ac:chgData name="Santiago Echeverri Arteaga" userId="bd14d2606eac0ff8" providerId="LiveId" clId="{340ECC1D-7759-4280-A44C-B027C049D4F7}" dt="2021-04-08T15:36:07.464" v="50" actId="26606"/>
          <ac:spMkLst>
            <pc:docMk/>
            <pc:sldMk cId="2749291499" sldId="260"/>
            <ac:spMk id="298" creationId="{B84EE3D2-B06F-47DE-AAC1-4DB46BF88382}"/>
          </ac:spMkLst>
        </pc:spChg>
        <pc:spChg chg="add">
          <ac:chgData name="Santiago Echeverri Arteaga" userId="bd14d2606eac0ff8" providerId="LiveId" clId="{340ECC1D-7759-4280-A44C-B027C049D4F7}" dt="2021-04-08T15:36:07.464" v="50" actId="26606"/>
          <ac:spMkLst>
            <pc:docMk/>
            <pc:sldMk cId="2749291499" sldId="260"/>
            <ac:spMk id="362" creationId="{17121B47-384D-4AA6-BFEE-9EB117D2A4DA}"/>
          </ac:spMkLst>
        </pc:spChg>
        <pc:grpChg chg="del">
          <ac:chgData name="Santiago Echeverri Arteaga" userId="bd14d2606eac0ff8" providerId="LiveId" clId="{340ECC1D-7759-4280-A44C-B027C049D4F7}" dt="2021-04-08T15:36:07.464" v="50" actId="26606"/>
          <ac:grpSpMkLst>
            <pc:docMk/>
            <pc:sldMk cId="2749291499" sldId="260"/>
            <ac:grpSpMk id="175" creationId="{71AFD227-869A-489C-A9B5-3F0498DF3C0C}"/>
          </ac:grpSpMkLst>
        </pc:grpChg>
        <pc:grpChg chg="del">
          <ac:chgData name="Santiago Echeverri Arteaga" userId="bd14d2606eac0ff8" providerId="LiveId" clId="{340ECC1D-7759-4280-A44C-B027C049D4F7}" dt="2021-04-08T15:36:07.464" v="50" actId="26606"/>
          <ac:grpSpMkLst>
            <pc:docMk/>
            <pc:sldMk cId="2749291499" sldId="260"/>
            <ac:grpSpMk id="235" creationId="{907BB5BD-1455-4A2D-BC94-E2DAD6A196A3}"/>
          </ac:grpSpMkLst>
        </pc:grpChg>
        <pc:grpChg chg="del">
          <ac:chgData name="Santiago Echeverri Arteaga" userId="bd14d2606eac0ff8" providerId="LiveId" clId="{340ECC1D-7759-4280-A44C-B027C049D4F7}" dt="2021-04-08T15:36:07.464" v="50" actId="26606"/>
          <ac:grpSpMkLst>
            <pc:docMk/>
            <pc:sldMk cId="2749291499" sldId="260"/>
            <ac:grpSpMk id="269" creationId="{621CBB89-F05D-42D3-8CC5-B792E533F24E}"/>
          </ac:grpSpMkLst>
        </pc:grpChg>
        <pc:grpChg chg="add">
          <ac:chgData name="Santiago Echeverri Arteaga" userId="bd14d2606eac0ff8" providerId="LiveId" clId="{340ECC1D-7759-4280-A44C-B027C049D4F7}" dt="2021-04-08T15:36:07.464" v="50" actId="26606"/>
          <ac:grpSpMkLst>
            <pc:docMk/>
            <pc:sldMk cId="2749291499" sldId="260"/>
            <ac:grpSpMk id="303" creationId="{71AFD227-869A-489C-A9B5-3F0498DF3C0C}"/>
          </ac:grpSpMkLst>
        </pc:grpChg>
        <pc:grpChg chg="add">
          <ac:chgData name="Santiago Echeverri Arteaga" userId="bd14d2606eac0ff8" providerId="LiveId" clId="{340ECC1D-7759-4280-A44C-B027C049D4F7}" dt="2021-04-08T15:36:07.464" v="50" actId="26606"/>
          <ac:grpSpMkLst>
            <pc:docMk/>
            <pc:sldMk cId="2749291499" sldId="260"/>
            <ac:grpSpMk id="364" creationId="{2CB9C70C-9B50-4D83-B8B9-1A0FFA2CB1A5}"/>
          </ac:grpSpMkLst>
        </pc:grpChg>
        <pc:picChg chg="mod">
          <ac:chgData name="Santiago Echeverri Arteaga" userId="bd14d2606eac0ff8" providerId="LiveId" clId="{340ECC1D-7759-4280-A44C-B027C049D4F7}" dt="2021-04-08T15:36:07.464" v="50" actId="26606"/>
          <ac:picMkLst>
            <pc:docMk/>
            <pc:sldMk cId="2749291499" sldId="260"/>
            <ac:picMk id="5" creationId="{9A332A33-A24B-41F5-A4B8-0A57A579394A}"/>
          </ac:picMkLst>
        </pc:picChg>
      </pc:sldChg>
      <pc:sldChg chg="addSp delSp modSp mod">
        <pc:chgData name="Santiago Echeverri Arteaga" userId="bd14d2606eac0ff8" providerId="LiveId" clId="{340ECC1D-7759-4280-A44C-B027C049D4F7}" dt="2021-04-08T15:38:37.495" v="52" actId="26606"/>
        <pc:sldMkLst>
          <pc:docMk/>
          <pc:sldMk cId="4265837047" sldId="261"/>
        </pc:sldMkLst>
        <pc:spChg chg="del">
          <ac:chgData name="Santiago Echeverri Arteaga" userId="bd14d2606eac0ff8" providerId="LiveId" clId="{340ECC1D-7759-4280-A44C-B027C049D4F7}" dt="2021-04-08T15:38:37.495" v="52" actId="26606"/>
          <ac:spMkLst>
            <pc:docMk/>
            <pc:sldMk cId="4265837047" sldId="261"/>
            <ac:spMk id="72" creationId="{C53527CE-0857-4148-A439-03E1284D2FB0}"/>
          </ac:spMkLst>
        </pc:spChg>
        <pc:spChg chg="add">
          <ac:chgData name="Santiago Echeverri Arteaga" userId="bd14d2606eac0ff8" providerId="LiveId" clId="{340ECC1D-7759-4280-A44C-B027C049D4F7}" dt="2021-04-08T15:38:37.495" v="52" actId="26606"/>
          <ac:spMkLst>
            <pc:docMk/>
            <pc:sldMk cId="4265837047" sldId="261"/>
            <ac:spMk id="136" creationId="{C53527CE-0857-4148-A439-03E1284D2FB0}"/>
          </ac:spMkLst>
        </pc:spChg>
        <pc:grpChg chg="del">
          <ac:chgData name="Santiago Echeverri Arteaga" userId="bd14d2606eac0ff8" providerId="LiveId" clId="{340ECC1D-7759-4280-A44C-B027C049D4F7}" dt="2021-04-08T15:38:37.495" v="52" actId="26606"/>
          <ac:grpSpMkLst>
            <pc:docMk/>
            <pc:sldMk cId="4265837047" sldId="261"/>
            <ac:grpSpMk id="13" creationId="{71AFD227-869A-489C-A9B5-3F0498DF3C0C}"/>
          </ac:grpSpMkLst>
        </pc:grpChg>
        <pc:grpChg chg="add">
          <ac:chgData name="Santiago Echeverri Arteaga" userId="bd14d2606eac0ff8" providerId="LiveId" clId="{340ECC1D-7759-4280-A44C-B027C049D4F7}" dt="2021-04-08T15:38:37.495" v="52" actId="26606"/>
          <ac:grpSpMkLst>
            <pc:docMk/>
            <pc:sldMk cId="4265837047" sldId="261"/>
            <ac:grpSpMk id="77" creationId="{71AFD227-869A-489C-A9B5-3F0498DF3C0C}"/>
          </ac:grpSpMkLst>
        </pc:grpChg>
        <pc:picChg chg="mod">
          <ac:chgData name="Santiago Echeverri Arteaga" userId="bd14d2606eac0ff8" providerId="LiveId" clId="{340ECC1D-7759-4280-A44C-B027C049D4F7}" dt="2021-04-08T15:38:37.495" v="52" actId="26606"/>
          <ac:picMkLst>
            <pc:docMk/>
            <pc:sldMk cId="4265837047" sldId="261"/>
            <ac:picMk id="8" creationId="{2572EC72-BC10-4894-9640-33ADC2DE03D8}"/>
          </ac:picMkLst>
        </pc:picChg>
      </pc:sldChg>
      <pc:sldChg chg="addSp delSp modSp mod">
        <pc:chgData name="Santiago Echeverri Arteaga" userId="bd14d2606eac0ff8" providerId="LiveId" clId="{340ECC1D-7759-4280-A44C-B027C049D4F7}" dt="2021-04-08T15:38:57.936" v="54" actId="26606"/>
        <pc:sldMkLst>
          <pc:docMk/>
          <pc:sldMk cId="2750364077" sldId="262"/>
        </pc:sldMkLst>
        <pc:spChg chg="mod">
          <ac:chgData name="Santiago Echeverri Arteaga" userId="bd14d2606eac0ff8" providerId="LiveId" clId="{340ECC1D-7759-4280-A44C-B027C049D4F7}" dt="2021-04-08T15:38:57.936" v="54" actId="26606"/>
          <ac:spMkLst>
            <pc:docMk/>
            <pc:sldMk cId="2750364077" sldId="262"/>
            <ac:spMk id="2" creationId="{3DD9E6AC-4161-400D-9621-5BF70892A1D1}"/>
          </ac:spMkLst>
        </pc:spChg>
        <pc:spChg chg="del">
          <ac:chgData name="Santiago Echeverri Arteaga" userId="bd14d2606eac0ff8" providerId="LiveId" clId="{340ECC1D-7759-4280-A44C-B027C049D4F7}" dt="2021-04-08T15:38:57.936" v="54" actId="26606"/>
          <ac:spMkLst>
            <pc:docMk/>
            <pc:sldMk cId="2750364077" sldId="262"/>
            <ac:spMk id="74" creationId="{08AD7777-CEFB-4FC6-ADC3-84B0776FBEE9}"/>
          </ac:spMkLst>
        </pc:spChg>
        <pc:spChg chg="del">
          <ac:chgData name="Santiago Echeverri Arteaga" userId="bd14d2606eac0ff8" providerId="LiveId" clId="{340ECC1D-7759-4280-A44C-B027C049D4F7}" dt="2021-04-08T15:38:57.936" v="54" actId="26606"/>
          <ac:spMkLst>
            <pc:docMk/>
            <pc:sldMk cId="2750364077" sldId="262"/>
            <ac:spMk id="76" creationId="{1C199AA6-C640-43C5-B2E4-ABA256856C27}"/>
          </ac:spMkLst>
        </pc:spChg>
        <pc:spChg chg="del">
          <ac:chgData name="Santiago Echeverri Arteaga" userId="bd14d2606eac0ff8" providerId="LiveId" clId="{340ECC1D-7759-4280-A44C-B027C049D4F7}" dt="2021-04-08T15:38:57.936" v="54" actId="26606"/>
          <ac:spMkLst>
            <pc:docMk/>
            <pc:sldMk cId="2750364077" sldId="262"/>
            <ac:spMk id="78" creationId="{F760E5DB-E6B7-42AF-89B9-F38DF0B04DFA}"/>
          </ac:spMkLst>
        </pc:spChg>
        <pc:spChg chg="add">
          <ac:chgData name="Santiago Echeverri Arteaga" userId="bd14d2606eac0ff8" providerId="LiveId" clId="{340ECC1D-7759-4280-A44C-B027C049D4F7}" dt="2021-04-08T15:38:57.936" v="54" actId="26606"/>
          <ac:spMkLst>
            <pc:docMk/>
            <pc:sldMk cId="2750364077" sldId="262"/>
            <ac:spMk id="251" creationId="{2E702296-C979-4148-99DB-E5913F81FC88}"/>
          </ac:spMkLst>
        </pc:spChg>
        <pc:grpChg chg="del">
          <ac:chgData name="Santiago Echeverri Arteaga" userId="bd14d2606eac0ff8" providerId="LiveId" clId="{340ECC1D-7759-4280-A44C-B027C049D4F7}" dt="2021-04-08T15:38:57.936" v="54" actId="26606"/>
          <ac:grpSpMkLst>
            <pc:docMk/>
            <pc:sldMk cId="2750364077" sldId="262"/>
            <ac:grpSpMk id="15" creationId="{71AFD227-869A-489C-A9B5-3F0498DF3C0C}"/>
          </ac:grpSpMkLst>
        </pc:grpChg>
        <pc:grpChg chg="del">
          <ac:chgData name="Santiago Echeverri Arteaga" userId="bd14d2606eac0ff8" providerId="LiveId" clId="{340ECC1D-7759-4280-A44C-B027C049D4F7}" dt="2021-04-08T15:38:57.936" v="54" actId="26606"/>
          <ac:grpSpMkLst>
            <pc:docMk/>
            <pc:sldMk cId="2750364077" sldId="262"/>
            <ac:grpSpMk id="80" creationId="{33E076B8-00DB-4829-A772-EE29A506208D}"/>
          </ac:grpSpMkLst>
        </pc:grpChg>
        <pc:grpChg chg="add">
          <ac:chgData name="Santiago Echeverri Arteaga" userId="bd14d2606eac0ff8" providerId="LiveId" clId="{340ECC1D-7759-4280-A44C-B027C049D4F7}" dt="2021-04-08T15:38:57.936" v="54" actId="26606"/>
          <ac:grpSpMkLst>
            <pc:docMk/>
            <pc:sldMk cId="2750364077" sldId="262"/>
            <ac:grpSpMk id="192" creationId="{71AFD227-869A-489C-A9B5-3F0498DF3C0C}"/>
          </ac:grpSpMkLst>
        </pc:grpChg>
        <pc:grpChg chg="add">
          <ac:chgData name="Santiago Echeverri Arteaga" userId="bd14d2606eac0ff8" providerId="LiveId" clId="{340ECC1D-7759-4280-A44C-B027C049D4F7}" dt="2021-04-08T15:38:57.936" v="54" actId="26606"/>
          <ac:grpSpMkLst>
            <pc:docMk/>
            <pc:sldMk cId="2750364077" sldId="262"/>
            <ac:grpSpMk id="253" creationId="{8FC2AAAA-3320-45C6-B519-EDA7419660E4}"/>
          </ac:grpSpMkLst>
        </pc:grpChg>
        <pc:picChg chg="mod">
          <ac:chgData name="Santiago Echeverri Arteaga" userId="bd14d2606eac0ff8" providerId="LiveId" clId="{340ECC1D-7759-4280-A44C-B027C049D4F7}" dt="2021-04-08T15:38:57.936" v="54" actId="26606"/>
          <ac:picMkLst>
            <pc:docMk/>
            <pc:sldMk cId="2750364077" sldId="262"/>
            <ac:picMk id="6" creationId="{E45E5EFD-C34B-4E96-80BC-DB77E7642236}"/>
          </ac:picMkLst>
        </pc:picChg>
        <pc:picChg chg="mod">
          <ac:chgData name="Santiago Echeverri Arteaga" userId="bd14d2606eac0ff8" providerId="LiveId" clId="{340ECC1D-7759-4280-A44C-B027C049D4F7}" dt="2021-04-08T15:38:57.936" v="54" actId="26606"/>
          <ac:picMkLst>
            <pc:docMk/>
            <pc:sldMk cId="2750364077" sldId="262"/>
            <ac:picMk id="8" creationId="{2A720A70-0E9C-448C-AD20-AE6BDCE2039D}"/>
          </ac:picMkLst>
        </pc:picChg>
        <pc:picChg chg="del">
          <ac:chgData name="Santiago Echeverri Arteaga" userId="bd14d2606eac0ff8" providerId="LiveId" clId="{340ECC1D-7759-4280-A44C-B027C049D4F7}" dt="2021-04-08T15:38:55.867" v="53" actId="478"/>
          <ac:picMkLst>
            <pc:docMk/>
            <pc:sldMk cId="2750364077" sldId="262"/>
            <ac:picMk id="10" creationId="{DF2A9DF0-2897-42E1-9E73-CD0169DAEE14}"/>
          </ac:picMkLst>
        </pc:picChg>
      </pc:sldChg>
      <pc:sldChg chg="addSp modSp mod">
        <pc:chgData name="Santiago Echeverri Arteaga" userId="bd14d2606eac0ff8" providerId="LiveId" clId="{340ECC1D-7759-4280-A44C-B027C049D4F7}" dt="2021-04-06T16:04:46.293" v="48" actId="122"/>
        <pc:sldMkLst>
          <pc:docMk/>
          <pc:sldMk cId="2450140757" sldId="265"/>
        </pc:sldMkLst>
        <pc:spChg chg="add mod">
          <ac:chgData name="Santiago Echeverri Arteaga" userId="bd14d2606eac0ff8" providerId="LiveId" clId="{340ECC1D-7759-4280-A44C-B027C049D4F7}" dt="2021-04-06T16:04:46.293" v="48" actId="122"/>
          <ac:spMkLst>
            <pc:docMk/>
            <pc:sldMk cId="2450140757" sldId="265"/>
            <ac:spMk id="66" creationId="{10FBCDC8-E41E-4BE7-AA90-3DB4D534E960}"/>
          </ac:spMkLst>
        </pc:spChg>
      </pc:sldChg>
      <pc:sldChg chg="addSp delSp modSp new mod ord setBg">
        <pc:chgData name="Santiago Echeverri Arteaga" userId="bd14d2606eac0ff8" providerId="LiveId" clId="{340ECC1D-7759-4280-A44C-B027C049D4F7}" dt="2021-04-06T16:02:05.502" v="33"/>
        <pc:sldMkLst>
          <pc:docMk/>
          <pc:sldMk cId="2126887092" sldId="266"/>
        </pc:sldMkLst>
        <pc:spChg chg="del">
          <ac:chgData name="Santiago Echeverri Arteaga" userId="bd14d2606eac0ff8" providerId="LiveId" clId="{340ECC1D-7759-4280-A44C-B027C049D4F7}" dt="2021-04-06T16:01:51.892" v="29" actId="478"/>
          <ac:spMkLst>
            <pc:docMk/>
            <pc:sldMk cId="2126887092" sldId="266"/>
            <ac:spMk id="2" creationId="{D741538F-C203-4D11-B8BF-187869A7C58D}"/>
          </ac:spMkLst>
        </pc:spChg>
        <pc:spChg chg="mod">
          <ac:chgData name="Santiago Echeverri Arteaga" userId="bd14d2606eac0ff8" providerId="LiveId" clId="{340ECC1D-7759-4280-A44C-B027C049D4F7}" dt="2021-04-06T16:02:01.662" v="31" actId="20577"/>
          <ac:spMkLst>
            <pc:docMk/>
            <pc:sldMk cId="2126887092" sldId="266"/>
            <ac:spMk id="3" creationId="{FA6FBBA2-CAC9-4886-B7B6-D5CFAB2292D1}"/>
          </ac:spMkLst>
        </pc:spChg>
        <pc:spChg chg="add">
          <ac:chgData name="Santiago Echeverri Arteaga" userId="bd14d2606eac0ff8" providerId="LiveId" clId="{340ECC1D-7759-4280-A44C-B027C049D4F7}" dt="2021-04-06T16:01:58.892" v="30" actId="26606"/>
          <ac:spMkLst>
            <pc:docMk/>
            <pc:sldMk cId="2126887092" sldId="266"/>
            <ac:spMk id="10" creationId="{95697D25-3D98-4690-9E3D-C65732E5D818}"/>
          </ac:spMkLst>
        </pc:spChg>
        <pc:spChg chg="add">
          <ac:chgData name="Santiago Echeverri Arteaga" userId="bd14d2606eac0ff8" providerId="LiveId" clId="{340ECC1D-7759-4280-A44C-B027C049D4F7}" dt="2021-04-06T16:01:58.892" v="30" actId="26606"/>
          <ac:spMkLst>
            <pc:docMk/>
            <pc:sldMk cId="2126887092" sldId="266"/>
            <ac:spMk id="12" creationId="{56C634FA-4936-4EA7-9BFB-F34843C0F050}"/>
          </ac:spMkLst>
        </pc:spChg>
        <pc:grpChg chg="add">
          <ac:chgData name="Santiago Echeverri Arteaga" userId="bd14d2606eac0ff8" providerId="LiveId" clId="{340ECC1D-7759-4280-A44C-B027C049D4F7}" dt="2021-04-06T16:01:58.892" v="30" actId="26606"/>
          <ac:grpSpMkLst>
            <pc:docMk/>
            <pc:sldMk cId="2126887092" sldId="266"/>
            <ac:grpSpMk id="14" creationId="{A9A3B735-54E2-4D95-A245-5BA856818C0F}"/>
          </ac:grpSpMkLst>
        </pc:grpChg>
        <pc:picChg chg="add">
          <ac:chgData name="Santiago Echeverri Arteaga" userId="bd14d2606eac0ff8" providerId="LiveId" clId="{340ECC1D-7759-4280-A44C-B027C049D4F7}" dt="2021-04-06T16:01:58.892" v="30" actId="26606"/>
          <ac:picMkLst>
            <pc:docMk/>
            <pc:sldMk cId="2126887092" sldId="266"/>
            <ac:picMk id="7" creationId="{D533B55B-A679-468A-94F1-DB0B84D4E3A7}"/>
          </ac:picMkLst>
        </pc:picChg>
      </pc:sldChg>
      <pc:sldChg chg="addSp delSp modSp new mod setBg">
        <pc:chgData name="Santiago Echeverri Arteaga" userId="bd14d2606eac0ff8" providerId="LiveId" clId="{340ECC1D-7759-4280-A44C-B027C049D4F7}" dt="2021-04-08T15:42:30.293" v="106" actId="1076"/>
        <pc:sldMkLst>
          <pc:docMk/>
          <pc:sldMk cId="3308283422" sldId="267"/>
        </pc:sldMkLst>
        <pc:spChg chg="mod">
          <ac:chgData name="Santiago Echeverri Arteaga" userId="bd14d2606eac0ff8" providerId="LiveId" clId="{340ECC1D-7759-4280-A44C-B027C049D4F7}" dt="2021-04-08T15:40:50.430" v="97" actId="26606"/>
          <ac:spMkLst>
            <pc:docMk/>
            <pc:sldMk cId="3308283422" sldId="267"/>
            <ac:spMk id="2" creationId="{AA126AF5-138E-4010-B480-B5A85B6AE705}"/>
          </ac:spMkLst>
        </pc:spChg>
        <pc:spChg chg="del">
          <ac:chgData name="Santiago Echeverri Arteaga" userId="bd14d2606eac0ff8" providerId="LiveId" clId="{340ECC1D-7759-4280-A44C-B027C049D4F7}" dt="2021-04-08T15:39:33.435" v="56"/>
          <ac:spMkLst>
            <pc:docMk/>
            <pc:sldMk cId="3308283422" sldId="267"/>
            <ac:spMk id="3" creationId="{A10E1416-C66A-405D-A80A-94CEE3E4B02F}"/>
          </ac:spMkLst>
        </pc:spChg>
        <pc:spChg chg="add del mod">
          <ac:chgData name="Santiago Echeverri Arteaga" userId="bd14d2606eac0ff8" providerId="LiveId" clId="{340ECC1D-7759-4280-A44C-B027C049D4F7}" dt="2021-04-08T15:40:08.434" v="58"/>
          <ac:spMkLst>
            <pc:docMk/>
            <pc:sldMk cId="3308283422" sldId="267"/>
            <ac:spMk id="4" creationId="{2E5C4B61-939A-4DF3-AD6C-5967C4BFDF71}"/>
          </ac:spMkLst>
        </pc:spChg>
        <pc:spChg chg="add del">
          <ac:chgData name="Santiago Echeverri Arteaga" userId="bd14d2606eac0ff8" providerId="LiveId" clId="{340ECC1D-7759-4280-A44C-B027C049D4F7}" dt="2021-04-08T15:40:42.681" v="94" actId="26606"/>
          <ac:spMkLst>
            <pc:docMk/>
            <pc:sldMk cId="3308283422" sldId="267"/>
            <ac:spMk id="132" creationId="{17121B47-384D-4AA6-BFEE-9EB117D2A4DA}"/>
          </ac:spMkLst>
        </pc:spChg>
        <pc:spChg chg="add del">
          <ac:chgData name="Santiago Echeverri Arteaga" userId="bd14d2606eac0ff8" providerId="LiveId" clId="{340ECC1D-7759-4280-A44C-B027C049D4F7}" dt="2021-04-08T15:40:42.681" v="94" actId="26606"/>
          <ac:spMkLst>
            <pc:docMk/>
            <pc:sldMk cId="3308283422" sldId="267"/>
            <ac:spMk id="134" creationId="{B8AA8937-D869-4CEB-9DB3-A2AAE5433D81}"/>
          </ac:spMkLst>
        </pc:spChg>
        <pc:spChg chg="add del">
          <ac:chgData name="Santiago Echeverri Arteaga" userId="bd14d2606eac0ff8" providerId="LiveId" clId="{340ECC1D-7759-4280-A44C-B027C049D4F7}" dt="2021-04-08T15:40:42.681" v="94" actId="26606"/>
          <ac:spMkLst>
            <pc:docMk/>
            <pc:sldMk cId="3308283422" sldId="267"/>
            <ac:spMk id="136" creationId="{B84EE3D2-B06F-47DE-AAC1-4DB46BF88382}"/>
          </ac:spMkLst>
        </pc:spChg>
        <pc:spChg chg="add">
          <ac:chgData name="Santiago Echeverri Arteaga" userId="bd14d2606eac0ff8" providerId="LiveId" clId="{340ECC1D-7759-4280-A44C-B027C049D4F7}" dt="2021-04-08T15:41:04.622" v="99" actId="26606"/>
          <ac:spMkLst>
            <pc:docMk/>
            <pc:sldMk cId="3308283422" sldId="267"/>
            <ac:spMk id="308" creationId="{945D478C-A9A5-4832-89D8-703607711BB1}"/>
          </ac:spMkLst>
        </pc:spChg>
        <pc:spChg chg="add">
          <ac:chgData name="Santiago Echeverri Arteaga" userId="bd14d2606eac0ff8" providerId="LiveId" clId="{340ECC1D-7759-4280-A44C-B027C049D4F7}" dt="2021-04-08T15:41:04.622" v="99" actId="26606"/>
          <ac:spMkLst>
            <pc:docMk/>
            <pc:sldMk cId="3308283422" sldId="267"/>
            <ac:spMk id="310" creationId="{0FB7F7C0-216C-466B-8AF5-7744BB34005C}"/>
          </ac:spMkLst>
        </pc:spChg>
        <pc:spChg chg="add mod">
          <ac:chgData name="Santiago Echeverri Arteaga" userId="bd14d2606eac0ff8" providerId="LiveId" clId="{340ECC1D-7759-4280-A44C-B027C049D4F7}" dt="2021-04-08T15:42:30.293" v="106" actId="1076"/>
          <ac:spMkLst>
            <pc:docMk/>
            <pc:sldMk cId="3308283422" sldId="267"/>
            <ac:spMk id="412" creationId="{DC314ED4-6EF7-4AF5-9F3B-256323665F30}"/>
          </ac:spMkLst>
        </pc:spChg>
        <pc:spChg chg="add del">
          <ac:chgData name="Santiago Echeverri Arteaga" userId="bd14d2606eac0ff8" providerId="LiveId" clId="{340ECC1D-7759-4280-A44C-B027C049D4F7}" dt="2021-04-08T15:40:50.338" v="96" actId="26606"/>
          <ac:spMkLst>
            <pc:docMk/>
            <pc:sldMk cId="3308283422" sldId="267"/>
            <ac:spMk id="1030" creationId="{11AC88F6-55CB-496B-8AD8-9ABD2E6E3BFA}"/>
          </ac:spMkLst>
        </pc:spChg>
        <pc:spChg chg="add del">
          <ac:chgData name="Santiago Echeverri Arteaga" userId="bd14d2606eac0ff8" providerId="LiveId" clId="{340ECC1D-7759-4280-A44C-B027C049D4F7}" dt="2021-04-08T15:40:50.338" v="96" actId="26606"/>
          <ac:spMkLst>
            <pc:docMk/>
            <pc:sldMk cId="3308283422" sldId="267"/>
            <ac:spMk id="1031" creationId="{F1FA5EE8-8FDF-4249-8FBE-5EE4A41B3168}"/>
          </ac:spMkLst>
        </pc:spChg>
        <pc:spChg chg="add del">
          <ac:chgData name="Santiago Echeverri Arteaga" userId="bd14d2606eac0ff8" providerId="LiveId" clId="{340ECC1D-7759-4280-A44C-B027C049D4F7}" dt="2021-04-08T15:40:50.338" v="96" actId="26606"/>
          <ac:spMkLst>
            <pc:docMk/>
            <pc:sldMk cId="3308283422" sldId="267"/>
            <ac:spMk id="1032" creationId="{F0EB8C14-56CC-4680-8137-18945D52A04B}"/>
          </ac:spMkLst>
        </pc:spChg>
        <pc:spChg chg="add del">
          <ac:chgData name="Santiago Echeverri Arteaga" userId="bd14d2606eac0ff8" providerId="LiveId" clId="{340ECC1D-7759-4280-A44C-B027C049D4F7}" dt="2021-04-08T15:40:50.338" v="96" actId="26606"/>
          <ac:spMkLst>
            <pc:docMk/>
            <pc:sldMk cId="3308283422" sldId="267"/>
            <ac:spMk id="1033" creationId="{969239DF-EAA4-47C3-B4E3-79C6BCB243F5}"/>
          </ac:spMkLst>
        </pc:spChg>
        <pc:spChg chg="add del">
          <ac:chgData name="Santiago Echeverri Arteaga" userId="bd14d2606eac0ff8" providerId="LiveId" clId="{340ECC1D-7759-4280-A44C-B027C049D4F7}" dt="2021-04-08T15:41:04.622" v="99" actId="26606"/>
          <ac:spMkLst>
            <pc:docMk/>
            <pc:sldMk cId="3308283422" sldId="267"/>
            <ac:spMk id="1036" creationId="{945D478C-A9A5-4832-89D8-703607711BB1}"/>
          </ac:spMkLst>
        </pc:spChg>
        <pc:spChg chg="add del">
          <ac:chgData name="Santiago Echeverri Arteaga" userId="bd14d2606eac0ff8" providerId="LiveId" clId="{340ECC1D-7759-4280-A44C-B027C049D4F7}" dt="2021-04-08T15:41:04.622" v="99" actId="26606"/>
          <ac:spMkLst>
            <pc:docMk/>
            <pc:sldMk cId="3308283422" sldId="267"/>
            <ac:spMk id="1037" creationId="{0FB7F7C0-216C-466B-8AF5-7744BB34005C}"/>
          </ac:spMkLst>
        </pc:spChg>
        <pc:grpChg chg="add del">
          <ac:chgData name="Santiago Echeverri Arteaga" userId="bd14d2606eac0ff8" providerId="LiveId" clId="{340ECC1D-7759-4280-A44C-B027C049D4F7}" dt="2021-04-08T15:40:42.681" v="94" actId="26606"/>
          <ac:grpSpMkLst>
            <pc:docMk/>
            <pc:sldMk cId="3308283422" sldId="267"/>
            <ac:grpSpMk id="73" creationId="{71AFD227-869A-489C-A9B5-3F0498DF3C0C}"/>
          </ac:grpSpMkLst>
        </pc:grpChg>
        <pc:grpChg chg="add del">
          <ac:chgData name="Santiago Echeverri Arteaga" userId="bd14d2606eac0ff8" providerId="LiveId" clId="{340ECC1D-7759-4280-A44C-B027C049D4F7}" dt="2021-04-08T15:40:42.681" v="94" actId="26606"/>
          <ac:grpSpMkLst>
            <pc:docMk/>
            <pc:sldMk cId="3308283422" sldId="267"/>
            <ac:grpSpMk id="138" creationId="{6599FC7B-1DF7-4530-83E5-C095D4A2DE14}"/>
          </ac:grpSpMkLst>
        </pc:grpChg>
        <pc:grpChg chg="add">
          <ac:chgData name="Santiago Echeverri Arteaga" userId="bd14d2606eac0ff8" providerId="LiveId" clId="{340ECC1D-7759-4280-A44C-B027C049D4F7}" dt="2021-04-08T15:41:04.622" v="99" actId="26606"/>
          <ac:grpSpMkLst>
            <pc:docMk/>
            <pc:sldMk cId="3308283422" sldId="267"/>
            <ac:grpSpMk id="249" creationId="{71AFD227-869A-489C-A9B5-3F0498DF3C0C}"/>
          </ac:grpSpMkLst>
        </pc:grpChg>
        <pc:grpChg chg="add">
          <ac:chgData name="Santiago Echeverri Arteaga" userId="bd14d2606eac0ff8" providerId="LiveId" clId="{340ECC1D-7759-4280-A44C-B027C049D4F7}" dt="2021-04-08T15:41:04.622" v="99" actId="26606"/>
          <ac:grpSpMkLst>
            <pc:docMk/>
            <pc:sldMk cId="3308283422" sldId="267"/>
            <ac:grpSpMk id="312" creationId="{67A83510-2790-4866-911D-2E1588DF5FCC}"/>
          </ac:grpSpMkLst>
        </pc:grpChg>
        <pc:grpChg chg="add del">
          <ac:chgData name="Santiago Echeverri Arteaga" userId="bd14d2606eac0ff8" providerId="LiveId" clId="{340ECC1D-7759-4280-A44C-B027C049D4F7}" dt="2021-04-08T15:41:04.622" v="99" actId="26606"/>
          <ac:grpSpMkLst>
            <pc:docMk/>
            <pc:sldMk cId="3308283422" sldId="267"/>
            <ac:grpSpMk id="1035" creationId="{71AFD227-869A-489C-A9B5-3F0498DF3C0C}"/>
          </ac:grpSpMkLst>
        </pc:grpChg>
        <pc:grpChg chg="add del">
          <ac:chgData name="Santiago Echeverri Arteaga" userId="bd14d2606eac0ff8" providerId="LiveId" clId="{340ECC1D-7759-4280-A44C-B027C049D4F7}" dt="2021-04-08T15:41:04.622" v="99" actId="26606"/>
          <ac:grpSpMkLst>
            <pc:docMk/>
            <pc:sldMk cId="3308283422" sldId="267"/>
            <ac:grpSpMk id="1038" creationId="{67A83510-2790-4866-911D-2E1588DF5FCC}"/>
          </ac:grpSpMkLst>
        </pc:grpChg>
        <pc:picChg chg="add del mod">
          <ac:chgData name="Santiago Echeverri Arteaga" userId="bd14d2606eac0ff8" providerId="LiveId" clId="{340ECC1D-7759-4280-A44C-B027C049D4F7}" dt="2021-04-08T15:40:03.241" v="57" actId="478"/>
          <ac:picMkLst>
            <pc:docMk/>
            <pc:sldMk cId="3308283422" sldId="267"/>
            <ac:picMk id="1026" creationId="{6C052718-CC37-469A-A0A0-9FFC3FE23684}"/>
          </ac:picMkLst>
        </pc:picChg>
        <pc:picChg chg="add mod">
          <ac:chgData name="Santiago Echeverri Arteaga" userId="bd14d2606eac0ff8" providerId="LiveId" clId="{340ECC1D-7759-4280-A44C-B027C049D4F7}" dt="2021-04-08T15:41:04.622" v="99" actId="26606"/>
          <ac:picMkLst>
            <pc:docMk/>
            <pc:sldMk cId="3308283422" sldId="267"/>
            <ac:picMk id="1028" creationId="{AAE97172-9B72-4FEA-A0E7-792673B75A5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52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4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25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44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68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98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02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27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82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41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38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01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8789E63-C78D-4210-8A38-DD6FB3B6B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ake glasses, nose, and moustache, graffiti and red wig on a wooden surface">
            <a:extLst>
              <a:ext uri="{FF2B5EF4-FFF2-40B4-BE49-F238E27FC236}">
                <a16:creationId xmlns:a16="http://schemas.microsoft.com/office/drawing/2014/main" id="{0F3C79EB-E2D1-DCD7-EEEF-CD272729FC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43" b="22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33BD51B-53C3-4AA2-8BD3-AFDF9E98B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157941" y="-1157556"/>
            <a:ext cx="6858000" cy="9173882"/>
          </a:xfrm>
          <a:prstGeom prst="rect">
            <a:avLst/>
          </a:prstGeom>
          <a:gradFill>
            <a:gsLst>
              <a:gs pos="71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4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75DD72-C432-4A8F-A1C3-CD6D1026B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14" y="-29784"/>
            <a:ext cx="10903593" cy="6858002"/>
          </a:xfrm>
        </p:spPr>
        <p:txBody>
          <a:bodyPr anchor="b">
            <a:noAutofit/>
          </a:bodyPr>
          <a:lstStyle/>
          <a:p>
            <a:pPr algn="l"/>
            <a:r>
              <a:rPr lang="es-ES" sz="32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C0C0C0"/>
                </a:highlight>
              </a:rPr>
              <a:t>“‘Usuario’ es la palabra que usan los profesionales de la informática cuando quieren decir idiota” Dave Barry</a:t>
            </a:r>
            <a:br>
              <a:rPr lang="es-ES" sz="32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C0C0C0"/>
                </a:highlight>
              </a:rPr>
            </a:br>
            <a:br>
              <a:rPr lang="es-ES" sz="32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C0C0C0"/>
                </a:highlight>
              </a:rPr>
            </a:br>
            <a:br>
              <a:rPr lang="es-ES" sz="32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C0C0C0"/>
                </a:highlight>
              </a:rPr>
            </a:br>
            <a:br>
              <a:rPr lang="es-ES" sz="32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C0C0C0"/>
                </a:highlight>
              </a:rPr>
            </a:br>
            <a:br>
              <a:rPr lang="es-ES" sz="32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C0C0C0"/>
                </a:highlight>
              </a:rPr>
            </a:br>
            <a:br>
              <a:rPr lang="es-ES" sz="32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C0C0C0"/>
                </a:highlight>
              </a:rPr>
            </a:br>
            <a:br>
              <a:rPr lang="es-ES" sz="32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C0C0C0"/>
                </a:highlight>
              </a:rPr>
            </a:br>
            <a:br>
              <a:rPr lang="es-ES" sz="32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C0C0C0"/>
                </a:highlight>
              </a:rPr>
            </a:br>
            <a:br>
              <a:rPr lang="es-ES" sz="32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C0C0C0"/>
                </a:highlight>
              </a:rPr>
            </a:br>
            <a:r>
              <a:rPr lang="es-ES" sz="32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C0C0C0"/>
                </a:highlight>
              </a:rPr>
              <a:t>“Un error frecuente que comete la gente cuando intenta diseñar algo a prueba de tontos es que subestiman la ingenuidad de los tontos” Douglas Adams</a:t>
            </a:r>
            <a:endParaRPr lang="es-CO" sz="3200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C0C0C0"/>
              </a:highlight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94FD3EC-1310-4AD0-9781-ECB252862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rgbClr val="FFFFFF"/>
          </a:solidFill>
        </p:grpSpPr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672A918A-85C5-4B31-8998-25857DAB5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E0815E64-1D86-4D7E-8CE3-57F2E67B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497B2EDF-E079-4AC9-8201-79F55E655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" name="Freeform 22">
              <a:extLst>
                <a:ext uri="{FF2B5EF4-FFF2-40B4-BE49-F238E27FC236}">
                  <a16:creationId xmlns:a16="http://schemas.microsoft.com/office/drawing/2014/main" id="{23833C89-2511-479D-BC7D-43F4661DC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134D3974-8C13-4CDE-B973-7120BB807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5BF1FC02-08FF-4338-9BB7-15FA81B92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F56F9F25-5C9C-4CA3-A914-FC497872E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" name="Freeform 23">
              <a:extLst>
                <a:ext uri="{FF2B5EF4-FFF2-40B4-BE49-F238E27FC236}">
                  <a16:creationId xmlns:a16="http://schemas.microsoft.com/office/drawing/2014/main" id="{E656ABC3-F068-4B85-8661-0EC5E9C89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" name="Freeform 26">
              <a:extLst>
                <a:ext uri="{FF2B5EF4-FFF2-40B4-BE49-F238E27FC236}">
                  <a16:creationId xmlns:a16="http://schemas.microsoft.com/office/drawing/2014/main" id="{535711AB-6053-4A1F-B963-9A991231C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99484A9E-C9E7-48E3-835C-CA00039A9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30E00243-C6C1-4AFB-9954-AC9C0837AB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47B00545-0508-41CF-9169-37CB97E08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" name="Freeform 43">
              <a:extLst>
                <a:ext uri="{FF2B5EF4-FFF2-40B4-BE49-F238E27FC236}">
                  <a16:creationId xmlns:a16="http://schemas.microsoft.com/office/drawing/2014/main" id="{884EDA62-CEFA-447C-A731-3A1FC949F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7" name="Freeform 51">
              <a:extLst>
                <a:ext uri="{FF2B5EF4-FFF2-40B4-BE49-F238E27FC236}">
                  <a16:creationId xmlns:a16="http://schemas.microsoft.com/office/drawing/2014/main" id="{3C095E3E-AA61-45A1-B7D8-48F0E675A0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8" name="Freeform 52">
              <a:extLst>
                <a:ext uri="{FF2B5EF4-FFF2-40B4-BE49-F238E27FC236}">
                  <a16:creationId xmlns:a16="http://schemas.microsoft.com/office/drawing/2014/main" id="{E942C193-F3C5-4954-AD2C-EC2CD1AE72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9" name="Freeform 53">
              <a:extLst>
                <a:ext uri="{FF2B5EF4-FFF2-40B4-BE49-F238E27FC236}">
                  <a16:creationId xmlns:a16="http://schemas.microsoft.com/office/drawing/2014/main" id="{BDABF981-DD5E-4501-8BDA-03AA48E3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0" name="Freeform 54">
              <a:extLst>
                <a:ext uri="{FF2B5EF4-FFF2-40B4-BE49-F238E27FC236}">
                  <a16:creationId xmlns:a16="http://schemas.microsoft.com/office/drawing/2014/main" id="{F9D003FB-F58B-4C20-87E7-6FB1422CC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1" name="Freeform 55">
              <a:extLst>
                <a:ext uri="{FF2B5EF4-FFF2-40B4-BE49-F238E27FC236}">
                  <a16:creationId xmlns:a16="http://schemas.microsoft.com/office/drawing/2014/main" id="{D41B2545-F038-4CE0-B931-285F086D9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2" name="Freeform 56">
              <a:extLst>
                <a:ext uri="{FF2B5EF4-FFF2-40B4-BE49-F238E27FC236}">
                  <a16:creationId xmlns:a16="http://schemas.microsoft.com/office/drawing/2014/main" id="{9B64122A-3C88-4240-8766-D84EF1F12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3" name="Freeform 57">
              <a:extLst>
                <a:ext uri="{FF2B5EF4-FFF2-40B4-BE49-F238E27FC236}">
                  <a16:creationId xmlns:a16="http://schemas.microsoft.com/office/drawing/2014/main" id="{CE208694-203A-403C-AE2F-D2E289405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4" name="Freeform 59">
              <a:extLst>
                <a:ext uri="{FF2B5EF4-FFF2-40B4-BE49-F238E27FC236}">
                  <a16:creationId xmlns:a16="http://schemas.microsoft.com/office/drawing/2014/main" id="{212458A7-EAC6-4F24-80BD-77B41054B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5" name="Freeform 60">
              <a:extLst>
                <a:ext uri="{FF2B5EF4-FFF2-40B4-BE49-F238E27FC236}">
                  <a16:creationId xmlns:a16="http://schemas.microsoft.com/office/drawing/2014/main" id="{229A706A-FB43-4854-B0B0-7F09945770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6" name="Freeform 61">
              <a:extLst>
                <a:ext uri="{FF2B5EF4-FFF2-40B4-BE49-F238E27FC236}">
                  <a16:creationId xmlns:a16="http://schemas.microsoft.com/office/drawing/2014/main" id="{476F59BD-B421-4186-BBD7-39A00744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D27B3750-2ECF-4CC9-B08C-9E5F55063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096E7AD1-BF5B-4298-9E32-A47CB010F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5C2E7B82-DC9D-43AD-BA1E-3759FE4AA0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BCDC8C86-4A99-41A4-9DC0-08145CE03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C8785DE7-3737-4E27-BE2F-0DBFD301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C28B40AF-5DD3-4A7F-91AB-F49D46E2EA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7411F1BC-34F9-470E-87B5-B3986C27F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6AC0F0C8-6D0F-4644-9C89-D6EF4771C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01D69BD9-5C87-44C7-9112-9A4D5F08D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6" name="Freeform 16">
              <a:extLst>
                <a:ext uri="{FF2B5EF4-FFF2-40B4-BE49-F238E27FC236}">
                  <a16:creationId xmlns:a16="http://schemas.microsoft.com/office/drawing/2014/main" id="{67ECDACB-4E98-478E-959E-285DA9641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7" name="Freeform 17">
              <a:extLst>
                <a:ext uri="{FF2B5EF4-FFF2-40B4-BE49-F238E27FC236}">
                  <a16:creationId xmlns:a16="http://schemas.microsoft.com/office/drawing/2014/main" id="{BAA10AA6-CC20-48EF-932E-6E1A686B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8" name="Freeform 21">
              <a:extLst>
                <a:ext uri="{FF2B5EF4-FFF2-40B4-BE49-F238E27FC236}">
                  <a16:creationId xmlns:a16="http://schemas.microsoft.com/office/drawing/2014/main" id="{1BE77E80-C10D-4958-BB7D-C901F9401B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9" name="Freeform 25">
              <a:extLst>
                <a:ext uri="{FF2B5EF4-FFF2-40B4-BE49-F238E27FC236}">
                  <a16:creationId xmlns:a16="http://schemas.microsoft.com/office/drawing/2014/main" id="{4202FCC8-1E30-478E-BD2D-2531BE2D9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0" name="Freeform 29">
              <a:extLst>
                <a:ext uri="{FF2B5EF4-FFF2-40B4-BE49-F238E27FC236}">
                  <a16:creationId xmlns:a16="http://schemas.microsoft.com/office/drawing/2014/main" id="{89277949-55D2-4CEB-BD97-066C2B1E3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1" name="Freeform 31">
              <a:extLst>
                <a:ext uri="{FF2B5EF4-FFF2-40B4-BE49-F238E27FC236}">
                  <a16:creationId xmlns:a16="http://schemas.microsoft.com/office/drawing/2014/main" id="{B8EF2C08-9DA7-46E2-ADC8-1A2D271D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2" name="Freeform 32">
              <a:extLst>
                <a:ext uri="{FF2B5EF4-FFF2-40B4-BE49-F238E27FC236}">
                  <a16:creationId xmlns:a16="http://schemas.microsoft.com/office/drawing/2014/main" id="{DD0041CF-27BC-41BA-AA0E-8D0BC8C51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3" name="Freeform 33">
              <a:extLst>
                <a:ext uri="{FF2B5EF4-FFF2-40B4-BE49-F238E27FC236}">
                  <a16:creationId xmlns:a16="http://schemas.microsoft.com/office/drawing/2014/main" id="{0A68EB76-B31F-4A68-A511-E9FA4DBAC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4" name="Freeform 34">
              <a:extLst>
                <a:ext uri="{FF2B5EF4-FFF2-40B4-BE49-F238E27FC236}">
                  <a16:creationId xmlns:a16="http://schemas.microsoft.com/office/drawing/2014/main" id="{810ECAA2-F5A4-4CCB-9E69-D7B7B340F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5" name="Freeform 35">
              <a:extLst>
                <a:ext uri="{FF2B5EF4-FFF2-40B4-BE49-F238E27FC236}">
                  <a16:creationId xmlns:a16="http://schemas.microsoft.com/office/drawing/2014/main" id="{BFB1BDBB-BEE0-4E9D-9DA1-1050B31A24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6" name="Freeform 36">
              <a:extLst>
                <a:ext uri="{FF2B5EF4-FFF2-40B4-BE49-F238E27FC236}">
                  <a16:creationId xmlns:a16="http://schemas.microsoft.com/office/drawing/2014/main" id="{93C7B171-B419-495C-8784-E5A33A269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7" name="Freeform 37">
              <a:extLst>
                <a:ext uri="{FF2B5EF4-FFF2-40B4-BE49-F238E27FC236}">
                  <a16:creationId xmlns:a16="http://schemas.microsoft.com/office/drawing/2014/main" id="{54ED346F-C89B-431F-929F-F60448592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8" name="Freeform 38">
              <a:extLst>
                <a:ext uri="{FF2B5EF4-FFF2-40B4-BE49-F238E27FC236}">
                  <a16:creationId xmlns:a16="http://schemas.microsoft.com/office/drawing/2014/main" id="{87138F5F-ADD8-43EA-8619-D8E063A48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9" name="Freeform 39">
              <a:extLst>
                <a:ext uri="{FF2B5EF4-FFF2-40B4-BE49-F238E27FC236}">
                  <a16:creationId xmlns:a16="http://schemas.microsoft.com/office/drawing/2014/main" id="{92558A0E-070A-473C-A191-5F1F842E2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0" name="Freeform 40">
              <a:extLst>
                <a:ext uri="{FF2B5EF4-FFF2-40B4-BE49-F238E27FC236}">
                  <a16:creationId xmlns:a16="http://schemas.microsoft.com/office/drawing/2014/main" id="{EC669C1C-F151-44FF-93F6-80E169BAE9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1" name="Freeform 41">
              <a:extLst>
                <a:ext uri="{FF2B5EF4-FFF2-40B4-BE49-F238E27FC236}">
                  <a16:creationId xmlns:a16="http://schemas.microsoft.com/office/drawing/2014/main" id="{A7C8559F-5893-4FF6-A95F-5B6E188EF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2" name="Freeform 42">
              <a:extLst>
                <a:ext uri="{FF2B5EF4-FFF2-40B4-BE49-F238E27FC236}">
                  <a16:creationId xmlns:a16="http://schemas.microsoft.com/office/drawing/2014/main" id="{896641C3-B861-454E-A910-4A555C0EB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3" name="Freeform 44">
              <a:extLst>
                <a:ext uri="{FF2B5EF4-FFF2-40B4-BE49-F238E27FC236}">
                  <a16:creationId xmlns:a16="http://schemas.microsoft.com/office/drawing/2014/main" id="{19F6709B-959B-414E-808B-32E9765C5A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4" name="Freeform 45">
              <a:extLst>
                <a:ext uri="{FF2B5EF4-FFF2-40B4-BE49-F238E27FC236}">
                  <a16:creationId xmlns:a16="http://schemas.microsoft.com/office/drawing/2014/main" id="{CA9F93DC-C844-4B5E-AFC8-B2D0F1B5A4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5" name="Freeform 46">
              <a:extLst>
                <a:ext uri="{FF2B5EF4-FFF2-40B4-BE49-F238E27FC236}">
                  <a16:creationId xmlns:a16="http://schemas.microsoft.com/office/drawing/2014/main" id="{6126A395-7043-45D5-9BC7-F3920A874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6" name="Freeform 47">
              <a:extLst>
                <a:ext uri="{FF2B5EF4-FFF2-40B4-BE49-F238E27FC236}">
                  <a16:creationId xmlns:a16="http://schemas.microsoft.com/office/drawing/2014/main" id="{B31760B7-7420-4FE1-A1D9-9252F344F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7" name="Freeform 48">
              <a:extLst>
                <a:ext uri="{FF2B5EF4-FFF2-40B4-BE49-F238E27FC236}">
                  <a16:creationId xmlns:a16="http://schemas.microsoft.com/office/drawing/2014/main" id="{ECCD080B-6241-42FB-BB45-9BAB64542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8" name="Freeform 49">
              <a:extLst>
                <a:ext uri="{FF2B5EF4-FFF2-40B4-BE49-F238E27FC236}">
                  <a16:creationId xmlns:a16="http://schemas.microsoft.com/office/drawing/2014/main" id="{7130F0B8-37E5-4D73-B6D0-07AEF6793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9" name="Freeform 8">
              <a:extLst>
                <a:ext uri="{FF2B5EF4-FFF2-40B4-BE49-F238E27FC236}">
                  <a16:creationId xmlns:a16="http://schemas.microsoft.com/office/drawing/2014/main" id="{2283A536-3B42-4705-8BD6-F059FCED1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0" name="Freeform 106">
              <a:extLst>
                <a:ext uri="{FF2B5EF4-FFF2-40B4-BE49-F238E27FC236}">
                  <a16:creationId xmlns:a16="http://schemas.microsoft.com/office/drawing/2014/main" id="{F0B7EC11-47EC-4CDE-BC72-A3777D6B7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5769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A3AC8C-1CF5-4B2A-AC08-762E9A666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resumen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852DAE5-AAFD-440F-B855-67769A7B9F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8503" y="1883266"/>
            <a:ext cx="4877481" cy="4334480"/>
          </a:xfrm>
        </p:spPr>
      </p:pic>
    </p:spTree>
    <p:extLst>
      <p:ext uri="{BB962C8B-B14F-4D97-AF65-F5344CB8AC3E}">
        <p14:creationId xmlns:p14="http://schemas.microsoft.com/office/powerpoint/2010/main" val="3869728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5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58789E63-C78D-4210-8A38-DD6FB3B6B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lanta crece en una grieta de hormigón">
            <a:extLst>
              <a:ext uri="{FF2B5EF4-FFF2-40B4-BE49-F238E27FC236}">
                <a16:creationId xmlns:a16="http://schemas.microsoft.com/office/drawing/2014/main" id="{7BCADBD3-F415-4217-885D-EB20860AD1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AC8494C5-ED44-4EAD-9213-4FBAA4BB7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82" cy="4213412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97A93D-3BA1-4137-8169-94880FA9F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0" y="573741"/>
            <a:ext cx="8572500" cy="173317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¿Que eccepciones hay?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0FBCDC8-E41E-4BE7-AA90-3DB4D534E960}"/>
              </a:ext>
            </a:extLst>
          </p:cNvPr>
          <p:cNvSpPr txBox="1"/>
          <p:nvPr/>
        </p:nvSpPr>
        <p:spPr>
          <a:xfrm>
            <a:off x="1414131" y="2919804"/>
            <a:ext cx="887998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https://docs.python.org/3/library/exceptions.html</a:t>
            </a:r>
          </a:p>
          <a:p>
            <a:pPr algn="ctr"/>
            <a:r>
              <a:rPr lang="en-US" sz="2800" dirty="0"/>
              <a:t>https://docs.python.org/es/3/library/exceptions.html</a:t>
            </a:r>
          </a:p>
        </p:txBody>
      </p:sp>
    </p:spTree>
    <p:extLst>
      <p:ext uri="{BB962C8B-B14F-4D97-AF65-F5344CB8AC3E}">
        <p14:creationId xmlns:p14="http://schemas.microsoft.com/office/powerpoint/2010/main" val="245014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31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33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4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5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9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0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1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2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3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4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5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6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7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8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9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0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1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2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3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4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5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6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7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8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9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0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1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2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3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4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5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6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7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8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9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0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1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2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3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4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5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6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7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8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9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0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1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2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3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4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5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7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8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9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130" name="Rectangle 190">
            <a:extLst>
              <a:ext uri="{FF2B5EF4-FFF2-40B4-BE49-F238E27FC236}">
                <a16:creationId xmlns:a16="http://schemas.microsoft.com/office/drawing/2014/main" id="{11AC88F6-55CB-496B-8AD8-9ABD2E6E3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92">
            <a:extLst>
              <a:ext uri="{FF2B5EF4-FFF2-40B4-BE49-F238E27FC236}">
                <a16:creationId xmlns:a16="http://schemas.microsoft.com/office/drawing/2014/main" id="{969239DF-EAA4-47C3-B4E3-79C6BCB24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3" y="5267"/>
            <a:ext cx="6635041" cy="6847466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7CC8D0-CDC5-4BD0-9398-47D5DE21D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3932" y="571500"/>
            <a:ext cx="5110909" cy="16919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Generando una excepción</a:t>
            </a:r>
          </a:p>
        </p:txBody>
      </p:sp>
      <p:sp>
        <p:nvSpPr>
          <p:cNvPr id="127" name="Content Placeholder 2">
            <a:extLst>
              <a:ext uri="{FF2B5EF4-FFF2-40B4-BE49-F238E27FC236}">
                <a16:creationId xmlns:a16="http://schemas.microsoft.com/office/drawing/2014/main" id="{B89E3A6C-1B6A-4EEA-918E-05DBD82EF81B}"/>
              </a:ext>
            </a:extLst>
          </p:cNvPr>
          <p:cNvSpPr txBox="1">
            <a:spLocks/>
          </p:cNvSpPr>
          <p:nvPr/>
        </p:nvSpPr>
        <p:spPr>
          <a:xfrm>
            <a:off x="1066799" y="2415379"/>
            <a:ext cx="5391350" cy="3699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None/>
              <a:defRPr sz="1400" kern="1200" cap="all" spc="6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cap="none" dirty="0"/>
              <a:t>try:</a:t>
            </a:r>
          </a:p>
          <a:p>
            <a:pPr algn="l"/>
            <a:r>
              <a:rPr lang="en-US" b="1" cap="none" dirty="0"/>
              <a:t>    1/0</a:t>
            </a:r>
          </a:p>
          <a:p>
            <a:pPr algn="l"/>
            <a:r>
              <a:rPr lang="en-US" b="1" cap="none" dirty="0"/>
              <a:t>except </a:t>
            </a:r>
            <a:r>
              <a:rPr lang="en-US" b="1" cap="none" dirty="0" err="1"/>
              <a:t>ZeroDivisionError</a:t>
            </a:r>
            <a:r>
              <a:rPr lang="en-US" b="1" cap="none" dirty="0"/>
              <a:t> as err:</a:t>
            </a:r>
          </a:p>
          <a:p>
            <a:pPr algn="l"/>
            <a:r>
              <a:rPr lang="en-US" b="1" cap="none" dirty="0"/>
              <a:t>    </a:t>
            </a:r>
            <a:r>
              <a:rPr lang="en-US" b="1" cap="none" dirty="0" err="1"/>
              <a:t>err.args</a:t>
            </a:r>
            <a:r>
              <a:rPr lang="en-US" b="1" cap="none" dirty="0"/>
              <a:t> = ["la </a:t>
            </a:r>
            <a:r>
              <a:rPr lang="en-US" b="1" cap="none" dirty="0" err="1"/>
              <a:t>embarró</a:t>
            </a:r>
            <a:r>
              <a:rPr lang="en-US" b="1" cap="none" dirty="0"/>
              <a:t>"]</a:t>
            </a:r>
          </a:p>
          <a:p>
            <a:pPr algn="l"/>
            <a:r>
              <a:rPr lang="en-US" b="1" cap="none" dirty="0"/>
              <a:t>    raise</a:t>
            </a:r>
          </a:p>
          <a:p>
            <a:pPr algn="l"/>
            <a:endParaRPr lang="en-US" dirty="0"/>
          </a:p>
        </p:txBody>
      </p:sp>
      <p:pic>
        <p:nvPicPr>
          <p:cNvPr id="6" name="Picture 5" descr="A group of yellow figures and a red figure on the other side">
            <a:extLst>
              <a:ext uri="{FF2B5EF4-FFF2-40B4-BE49-F238E27FC236}">
                <a16:creationId xmlns:a16="http://schemas.microsoft.com/office/drawing/2014/main" id="{E9F09250-91AC-B419-6E37-78846A7F89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41" r="23041"/>
          <a:stretch/>
        </p:blipFill>
        <p:spPr>
          <a:xfrm>
            <a:off x="6645834" y="1"/>
            <a:ext cx="5546166" cy="6866192"/>
          </a:xfrm>
          <a:prstGeom prst="rect">
            <a:avLst/>
          </a:prstGeom>
        </p:spPr>
      </p:pic>
      <p:grpSp>
        <p:nvGrpSpPr>
          <p:cNvPr id="190" name="Group 194">
            <a:extLst>
              <a:ext uri="{FF2B5EF4-FFF2-40B4-BE49-F238E27FC236}">
                <a16:creationId xmlns:a16="http://schemas.microsoft.com/office/drawing/2014/main" id="{3389B237-4CAB-4403-A95C-C04D71F4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45458" y="-31769"/>
            <a:ext cx="510538" cy="6804779"/>
            <a:chOff x="11445458" y="-31769"/>
            <a:chExt cx="510538" cy="6804779"/>
          </a:xfrm>
        </p:grpSpPr>
        <p:sp>
          <p:nvSpPr>
            <p:cNvPr id="196" name="Freeform 8">
              <a:extLst>
                <a:ext uri="{FF2B5EF4-FFF2-40B4-BE49-F238E27FC236}">
                  <a16:creationId xmlns:a16="http://schemas.microsoft.com/office/drawing/2014/main" id="{57652216-AF47-4D6B-A81B-2DC28B6255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7521" y="666336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43">
              <a:extLst>
                <a:ext uri="{FF2B5EF4-FFF2-40B4-BE49-F238E27FC236}">
                  <a16:creationId xmlns:a16="http://schemas.microsoft.com/office/drawing/2014/main" id="{0E53B701-E5D9-4269-97AD-69F3087D2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8634" y="742112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51">
              <a:extLst>
                <a:ext uri="{FF2B5EF4-FFF2-40B4-BE49-F238E27FC236}">
                  <a16:creationId xmlns:a16="http://schemas.microsoft.com/office/drawing/2014/main" id="{53F3EB0D-ADA8-4F65-9811-0A990FE6B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06592" y="959823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53">
              <a:extLst>
                <a:ext uri="{FF2B5EF4-FFF2-40B4-BE49-F238E27FC236}">
                  <a16:creationId xmlns:a16="http://schemas.microsoft.com/office/drawing/2014/main" id="{7FC10137-17E1-4C6D-B7A2-CD86B7C14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678" y="1198596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54">
              <a:extLst>
                <a:ext uri="{FF2B5EF4-FFF2-40B4-BE49-F238E27FC236}">
                  <a16:creationId xmlns:a16="http://schemas.microsoft.com/office/drawing/2014/main" id="{983715DD-6794-4B57-8585-E0EFF671E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8560" y="447364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55">
              <a:extLst>
                <a:ext uri="{FF2B5EF4-FFF2-40B4-BE49-F238E27FC236}">
                  <a16:creationId xmlns:a16="http://schemas.microsoft.com/office/drawing/2014/main" id="{6B8B9805-E14F-4943-B15E-48460BFD6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538" y="140819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56">
              <a:extLst>
                <a:ext uri="{FF2B5EF4-FFF2-40B4-BE49-F238E27FC236}">
                  <a16:creationId xmlns:a16="http://schemas.microsoft.com/office/drawing/2014/main" id="{112C42C6-34DE-404D-B18A-8E94E76A3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234" y="2238233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57">
              <a:extLst>
                <a:ext uri="{FF2B5EF4-FFF2-40B4-BE49-F238E27FC236}">
                  <a16:creationId xmlns:a16="http://schemas.microsoft.com/office/drawing/2014/main" id="{105114E3-B528-44FB-AD64-31F7940A6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0687" y="1617942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59">
              <a:extLst>
                <a:ext uri="{FF2B5EF4-FFF2-40B4-BE49-F238E27FC236}">
                  <a16:creationId xmlns:a16="http://schemas.microsoft.com/office/drawing/2014/main" id="{66162961-2E66-4F1D-AD08-A09C28C5E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0137" y="200295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60">
              <a:extLst>
                <a:ext uri="{FF2B5EF4-FFF2-40B4-BE49-F238E27FC236}">
                  <a16:creationId xmlns:a16="http://schemas.microsoft.com/office/drawing/2014/main" id="{7DF10D80-7F03-41B7-BF83-7086CFB7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5368" y="1847736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61">
              <a:extLst>
                <a:ext uri="{FF2B5EF4-FFF2-40B4-BE49-F238E27FC236}">
                  <a16:creationId xmlns:a16="http://schemas.microsoft.com/office/drawing/2014/main" id="{60E5BEF8-88A7-4088-8382-FC596B16B9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4067" y="-12868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78">
              <a:extLst>
                <a:ext uri="{FF2B5EF4-FFF2-40B4-BE49-F238E27FC236}">
                  <a16:creationId xmlns:a16="http://schemas.microsoft.com/office/drawing/2014/main" id="{4850C240-229E-44CC-9B0C-7C70B8524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0903" y="665835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9">
              <a:extLst>
                <a:ext uri="{FF2B5EF4-FFF2-40B4-BE49-F238E27FC236}">
                  <a16:creationId xmlns:a16="http://schemas.microsoft.com/office/drawing/2014/main" id="{0C20C1F3-97C9-485A-BBF1-F712C6FDD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3275" y="89688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80">
              <a:extLst>
                <a:ext uri="{FF2B5EF4-FFF2-40B4-BE49-F238E27FC236}">
                  <a16:creationId xmlns:a16="http://schemas.microsoft.com/office/drawing/2014/main" id="{5FB7F486-D669-4315-848B-079715C0A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7934" y="1134675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81">
              <a:extLst>
                <a:ext uri="{FF2B5EF4-FFF2-40B4-BE49-F238E27FC236}">
                  <a16:creationId xmlns:a16="http://schemas.microsoft.com/office/drawing/2014/main" id="{884943FC-F8F5-47A2-8C6C-AD8385B0F3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0984" y="2147729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82">
              <a:extLst>
                <a:ext uri="{FF2B5EF4-FFF2-40B4-BE49-F238E27FC236}">
                  <a16:creationId xmlns:a16="http://schemas.microsoft.com/office/drawing/2014/main" id="{FBD1CFD7-B550-428B-99C5-E70AE1117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8820" y="1925276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83">
              <a:extLst>
                <a:ext uri="{FF2B5EF4-FFF2-40B4-BE49-F238E27FC236}">
                  <a16:creationId xmlns:a16="http://schemas.microsoft.com/office/drawing/2014/main" id="{86464553-DBB1-4FDD-A906-723DE0BFAF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1377" y="1610488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84">
              <a:extLst>
                <a:ext uri="{FF2B5EF4-FFF2-40B4-BE49-F238E27FC236}">
                  <a16:creationId xmlns:a16="http://schemas.microsoft.com/office/drawing/2014/main" id="{41C1AA59-6A1E-4A61-8483-8056A09E0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22393" y="461249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86">
              <a:extLst>
                <a:ext uri="{FF2B5EF4-FFF2-40B4-BE49-F238E27FC236}">
                  <a16:creationId xmlns:a16="http://schemas.microsoft.com/office/drawing/2014/main" id="{851A3E4E-2857-4A69-AEC0-79CF8C413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6789" y="39307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89">
              <a:extLst>
                <a:ext uri="{FF2B5EF4-FFF2-40B4-BE49-F238E27FC236}">
                  <a16:creationId xmlns:a16="http://schemas.microsoft.com/office/drawing/2014/main" id="{363F6E9F-7E05-4464-BE66-BB27B4589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165" y="1398137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90">
              <a:extLst>
                <a:ext uri="{FF2B5EF4-FFF2-40B4-BE49-F238E27FC236}">
                  <a16:creationId xmlns:a16="http://schemas.microsoft.com/office/drawing/2014/main" id="{CE4367E1-2C4E-4A0B-A9E2-2DC3B3BCD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65017" y="2021046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05">
              <a:extLst>
                <a:ext uri="{FF2B5EF4-FFF2-40B4-BE49-F238E27FC236}">
                  <a16:creationId xmlns:a16="http://schemas.microsoft.com/office/drawing/2014/main" id="{EE215DA3-ED82-4F29-9835-DD3B5ADD4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39032" y="2023516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06">
              <a:extLst>
                <a:ext uri="{FF2B5EF4-FFF2-40B4-BE49-F238E27FC236}">
                  <a16:creationId xmlns:a16="http://schemas.microsoft.com/office/drawing/2014/main" id="{449C2B94-6D2C-466B-9091-18CA59956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3729" y="26124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32">
              <a:extLst>
                <a:ext uri="{FF2B5EF4-FFF2-40B4-BE49-F238E27FC236}">
                  <a16:creationId xmlns:a16="http://schemas.microsoft.com/office/drawing/2014/main" id="{9873A13E-F493-4022-9CDB-496767477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3710" y="3240972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33">
              <a:extLst>
                <a:ext uri="{FF2B5EF4-FFF2-40B4-BE49-F238E27FC236}">
                  <a16:creationId xmlns:a16="http://schemas.microsoft.com/office/drawing/2014/main" id="{631ED96D-0634-4E7F-BE08-A8ACAA0A6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3623" y="433228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34">
              <a:extLst>
                <a:ext uri="{FF2B5EF4-FFF2-40B4-BE49-F238E27FC236}">
                  <a16:creationId xmlns:a16="http://schemas.microsoft.com/office/drawing/2014/main" id="{D43F1416-268F-487F-ABB4-1C62E6C68B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7553" y="5329606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35">
              <a:extLst>
                <a:ext uri="{FF2B5EF4-FFF2-40B4-BE49-F238E27FC236}">
                  <a16:creationId xmlns:a16="http://schemas.microsoft.com/office/drawing/2014/main" id="{E5E99890-1E26-4DDC-8F50-128C4875B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3205" y="4540510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36">
              <a:extLst>
                <a:ext uri="{FF2B5EF4-FFF2-40B4-BE49-F238E27FC236}">
                  <a16:creationId xmlns:a16="http://schemas.microsoft.com/office/drawing/2014/main" id="{21D3B3BA-A1D7-450E-B002-44DFDC68F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5342" y="5991495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37">
              <a:extLst>
                <a:ext uri="{FF2B5EF4-FFF2-40B4-BE49-F238E27FC236}">
                  <a16:creationId xmlns:a16="http://schemas.microsoft.com/office/drawing/2014/main" id="{666093C3-5DCC-4A45-897C-F2C5CA94A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7108" y="3005032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38">
              <a:extLst>
                <a:ext uri="{FF2B5EF4-FFF2-40B4-BE49-F238E27FC236}">
                  <a16:creationId xmlns:a16="http://schemas.microsoft.com/office/drawing/2014/main" id="{E5879CC9-6134-4E28-8170-9DD4240CC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4777" y="4845128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39">
              <a:extLst>
                <a:ext uri="{FF2B5EF4-FFF2-40B4-BE49-F238E27FC236}">
                  <a16:creationId xmlns:a16="http://schemas.microsoft.com/office/drawing/2014/main" id="{52B9234F-7351-4670-9340-3ABC48A30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6885" y="5086249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40">
              <a:extLst>
                <a:ext uri="{FF2B5EF4-FFF2-40B4-BE49-F238E27FC236}">
                  <a16:creationId xmlns:a16="http://schemas.microsoft.com/office/drawing/2014/main" id="{3F67C8B5-D925-449D-BCA7-751730551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1849" y="2542950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41">
              <a:extLst>
                <a:ext uri="{FF2B5EF4-FFF2-40B4-BE49-F238E27FC236}">
                  <a16:creationId xmlns:a16="http://schemas.microsoft.com/office/drawing/2014/main" id="{71516E84-743F-4EE4-B466-909E55FCC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5342" y="6223503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42">
              <a:extLst>
                <a:ext uri="{FF2B5EF4-FFF2-40B4-BE49-F238E27FC236}">
                  <a16:creationId xmlns:a16="http://schemas.microsoft.com/office/drawing/2014/main" id="{285EE84A-B305-47FC-9896-3EAAE94F6D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3510" y="5541519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44">
              <a:extLst>
                <a:ext uri="{FF2B5EF4-FFF2-40B4-BE49-F238E27FC236}">
                  <a16:creationId xmlns:a16="http://schemas.microsoft.com/office/drawing/2014/main" id="{52175DC6-FE35-414D-B1FC-53870E0F6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7300" y="402564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45">
              <a:extLst>
                <a:ext uri="{FF2B5EF4-FFF2-40B4-BE49-F238E27FC236}">
                  <a16:creationId xmlns:a16="http://schemas.microsoft.com/office/drawing/2014/main" id="{ACD91DA3-CF45-4374-AEDA-5DA2E53EE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5149" y="5781473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46">
              <a:extLst>
                <a:ext uri="{FF2B5EF4-FFF2-40B4-BE49-F238E27FC236}">
                  <a16:creationId xmlns:a16="http://schemas.microsoft.com/office/drawing/2014/main" id="{8AAA7A16-3076-4557-9DC3-297D83248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4208" y="277556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47">
              <a:extLst>
                <a:ext uri="{FF2B5EF4-FFF2-40B4-BE49-F238E27FC236}">
                  <a16:creationId xmlns:a16="http://schemas.microsoft.com/office/drawing/2014/main" id="{62AFF181-4F3A-40CE-BC79-BD8D97E0C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2353" y="3794520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48">
              <a:extLst>
                <a:ext uri="{FF2B5EF4-FFF2-40B4-BE49-F238E27FC236}">
                  <a16:creationId xmlns:a16="http://schemas.microsoft.com/office/drawing/2014/main" id="{E9EE8F9C-63EF-41F7-90AC-95F09336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7610" y="3561050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62">
              <a:extLst>
                <a:ext uri="{FF2B5EF4-FFF2-40B4-BE49-F238E27FC236}">
                  <a16:creationId xmlns:a16="http://schemas.microsoft.com/office/drawing/2014/main" id="{F99D5EE6-2CC4-4A54-9A07-4734713E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8042" y="289536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63">
              <a:extLst>
                <a:ext uri="{FF2B5EF4-FFF2-40B4-BE49-F238E27FC236}">
                  <a16:creationId xmlns:a16="http://schemas.microsoft.com/office/drawing/2014/main" id="{DC83D62C-4898-4734-893F-7FE7A2D70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9400" y="4033977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64">
              <a:extLst>
                <a:ext uri="{FF2B5EF4-FFF2-40B4-BE49-F238E27FC236}">
                  <a16:creationId xmlns:a16="http://schemas.microsoft.com/office/drawing/2014/main" id="{EFA4198B-E065-405F-84E4-B0220DCEF9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351" y="2627056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65">
              <a:extLst>
                <a:ext uri="{FF2B5EF4-FFF2-40B4-BE49-F238E27FC236}">
                  <a16:creationId xmlns:a16="http://schemas.microsoft.com/office/drawing/2014/main" id="{F6D1AC12-FB95-4593-BF80-DABEDD4E3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982" y="3771071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66">
              <a:extLst>
                <a:ext uri="{FF2B5EF4-FFF2-40B4-BE49-F238E27FC236}">
                  <a16:creationId xmlns:a16="http://schemas.microsoft.com/office/drawing/2014/main" id="{9F41615F-3978-4890-992E-1D44D0D91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764" y="5317507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67">
              <a:extLst>
                <a:ext uri="{FF2B5EF4-FFF2-40B4-BE49-F238E27FC236}">
                  <a16:creationId xmlns:a16="http://schemas.microsoft.com/office/drawing/2014/main" id="{293C0AD6-F904-4337-8CAB-2FF649834B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5944" y="4533529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68">
              <a:extLst>
                <a:ext uri="{FF2B5EF4-FFF2-40B4-BE49-F238E27FC236}">
                  <a16:creationId xmlns:a16="http://schemas.microsoft.com/office/drawing/2014/main" id="{E68410D4-6ED4-4651-8543-78B0AB57A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3332" y="3190789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69">
              <a:extLst>
                <a:ext uri="{FF2B5EF4-FFF2-40B4-BE49-F238E27FC236}">
                  <a16:creationId xmlns:a16="http://schemas.microsoft.com/office/drawing/2014/main" id="{BB356FF6-7153-4AE8-904C-8535363AA8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2589" y="5599752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70">
              <a:extLst>
                <a:ext uri="{FF2B5EF4-FFF2-40B4-BE49-F238E27FC236}">
                  <a16:creationId xmlns:a16="http://schemas.microsoft.com/office/drawing/2014/main" id="{D9CD9700-C2DA-4CCD-8700-D763281E4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802" y="6191496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71">
              <a:extLst>
                <a:ext uri="{FF2B5EF4-FFF2-40B4-BE49-F238E27FC236}">
                  <a16:creationId xmlns:a16="http://schemas.microsoft.com/office/drawing/2014/main" id="{6CC97770-31D6-46F7-9608-9D96AEF4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4132" y="5079102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72">
              <a:extLst>
                <a:ext uri="{FF2B5EF4-FFF2-40B4-BE49-F238E27FC236}">
                  <a16:creationId xmlns:a16="http://schemas.microsoft.com/office/drawing/2014/main" id="{1F6A0344-12D8-457F-B2C4-BF6ABC3F97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0869" y="4852243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73">
              <a:extLst>
                <a:ext uri="{FF2B5EF4-FFF2-40B4-BE49-F238E27FC236}">
                  <a16:creationId xmlns:a16="http://schemas.microsoft.com/office/drawing/2014/main" id="{A659A3FC-205E-41C5-90D8-2909635C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742" y="4352608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74">
              <a:extLst>
                <a:ext uri="{FF2B5EF4-FFF2-40B4-BE49-F238E27FC236}">
                  <a16:creationId xmlns:a16="http://schemas.microsoft.com/office/drawing/2014/main" id="{EF5898F8-F274-4A71-ABC2-972788452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3694" y="5932892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75">
              <a:extLst>
                <a:ext uri="{FF2B5EF4-FFF2-40B4-BE49-F238E27FC236}">
                  <a16:creationId xmlns:a16="http://schemas.microsoft.com/office/drawing/2014/main" id="{A337719B-635F-4455-A8E8-6983D9B3D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8703" y="2387288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77">
              <a:extLst>
                <a:ext uri="{FF2B5EF4-FFF2-40B4-BE49-F238E27FC236}">
                  <a16:creationId xmlns:a16="http://schemas.microsoft.com/office/drawing/2014/main" id="{665D8F7B-6125-4923-82FD-4541506B6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3949" y="3551571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85">
              <a:extLst>
                <a:ext uri="{FF2B5EF4-FFF2-40B4-BE49-F238E27FC236}">
                  <a16:creationId xmlns:a16="http://schemas.microsoft.com/office/drawing/2014/main" id="{AEBBE398-C737-4798-92D3-68B6928A9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30208" y="6379390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87">
              <a:extLst>
                <a:ext uri="{FF2B5EF4-FFF2-40B4-BE49-F238E27FC236}">
                  <a16:creationId xmlns:a16="http://schemas.microsoft.com/office/drawing/2014/main" id="{F3116C15-246C-412A-B5A8-DC7E056EC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4699" y="6633625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88">
              <a:extLst>
                <a:ext uri="{FF2B5EF4-FFF2-40B4-BE49-F238E27FC236}">
                  <a16:creationId xmlns:a16="http://schemas.microsoft.com/office/drawing/2014/main" id="{F9FA8A4C-F799-47E7-85C8-4DA109A00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8248" y="5648840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204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697D25-3D98-4690-9E3D-C65732E5D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C634FA-4936-4EA7-9BFB-F34843C0F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283"/>
            <a:ext cx="12192000" cy="18640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FBBA2-CAC9-4886-B7B6-D5CFAB229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812" y="2371813"/>
            <a:ext cx="5490994" cy="3280174"/>
          </a:xfrm>
        </p:spPr>
        <p:txBody>
          <a:bodyPr>
            <a:normAutofit/>
          </a:bodyPr>
          <a:lstStyle/>
          <a:p>
            <a:r>
              <a:rPr lang="es-ES" b="0" i="0" dirty="0">
                <a:effectLst/>
                <a:latin typeface="Helvetica" panose="020B0604020202020204" pitchFamily="34" charset="0"/>
              </a:rPr>
              <a:t>Un desarrollador de software entra a un bar nuevo y pide una cerveza, pide 0 cervezas, pide 99999999 cervezas, pide una lagartija, pide -1 cerveza y pide una </a:t>
            </a:r>
            <a:r>
              <a:rPr lang="es-ES" b="0" i="0" dirty="0" err="1">
                <a:effectLst/>
                <a:latin typeface="Helvetica" panose="020B0604020202020204" pitchFamily="34" charset="0"/>
              </a:rPr>
              <a:t>asgdhfk</a:t>
            </a:r>
            <a:r>
              <a:rPr lang="es-ES" b="0" i="0" dirty="0">
                <a:effectLst/>
                <a:latin typeface="Helvetica" panose="020B0604020202020204" pitchFamily="34" charset="0"/>
              </a:rPr>
              <a:t>.</a:t>
            </a:r>
          </a:p>
          <a:p>
            <a:r>
              <a:rPr lang="es-ES" b="0" i="0" dirty="0">
                <a:effectLst/>
                <a:latin typeface="Helvetica" panose="020B0604020202020204" pitchFamily="34" charset="0"/>
              </a:rPr>
              <a:t>El primer cliente real entra al mismo bar y pregunta dónde esta el baño, el bar explota.</a:t>
            </a:r>
          </a:p>
          <a:p>
            <a:endParaRPr lang="en-US" dirty="0"/>
          </a:p>
        </p:txBody>
      </p:sp>
      <p:pic>
        <p:nvPicPr>
          <p:cNvPr id="7" name="Graphic 6" descr="Beer">
            <a:extLst>
              <a:ext uri="{FF2B5EF4-FFF2-40B4-BE49-F238E27FC236}">
                <a16:creationId xmlns:a16="http://schemas.microsoft.com/office/drawing/2014/main" id="{D533B55B-A679-468A-94F1-DB0B84D4E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84833" y="2498437"/>
            <a:ext cx="3225728" cy="322572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9A3B735-54E2-4D95-A245-5BA856818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0951" y="5916267"/>
            <a:ext cx="12062645" cy="539682"/>
            <a:chOff x="50951" y="5916267"/>
            <a:chExt cx="12062645" cy="539682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0AA7D8B6-D845-468C-AEEA-041E24C00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74587" y="6001132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2">
              <a:extLst>
                <a:ext uri="{FF2B5EF4-FFF2-40B4-BE49-F238E27FC236}">
                  <a16:creationId xmlns:a16="http://schemas.microsoft.com/office/drawing/2014/main" id="{11769E07-4D97-44F0-925C-A14602491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9334" y="5964936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E4A2189D-5B4E-42D2-B6E0-2A2CFBDA11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59830" y="6286449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9">
              <a:extLst>
                <a:ext uri="{FF2B5EF4-FFF2-40B4-BE49-F238E27FC236}">
                  <a16:creationId xmlns:a16="http://schemas.microsoft.com/office/drawing/2014/main" id="{66FD54A5-B674-4D17-A65B-944971C78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9871" y="6206364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0">
              <a:extLst>
                <a:ext uri="{FF2B5EF4-FFF2-40B4-BE49-F238E27FC236}">
                  <a16:creationId xmlns:a16="http://schemas.microsoft.com/office/drawing/2014/main" id="{B54F4C78-F4CD-4D0F-B253-88D228F6A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3557" y="5938924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1">
              <a:extLst>
                <a:ext uri="{FF2B5EF4-FFF2-40B4-BE49-F238E27FC236}">
                  <a16:creationId xmlns:a16="http://schemas.microsoft.com/office/drawing/2014/main" id="{FFFF9C25-70A8-42C2-A7DE-574D066DF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64487" y="5925243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2">
              <a:extLst>
                <a:ext uri="{FF2B5EF4-FFF2-40B4-BE49-F238E27FC236}">
                  <a16:creationId xmlns:a16="http://schemas.microsoft.com/office/drawing/2014/main" id="{E98277E5-59FD-41F1-82B6-91AE3F11C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7629" y="5934219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3">
              <a:extLst>
                <a:ext uri="{FF2B5EF4-FFF2-40B4-BE49-F238E27FC236}">
                  <a16:creationId xmlns:a16="http://schemas.microsoft.com/office/drawing/2014/main" id="{14EBCE55-C6D3-4D3C-9F20-C4BD18A1C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5577" y="5916267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9">
              <a:extLst>
                <a:ext uri="{FF2B5EF4-FFF2-40B4-BE49-F238E27FC236}">
                  <a16:creationId xmlns:a16="http://schemas.microsoft.com/office/drawing/2014/main" id="{5D5866ED-D858-4C92-BA1D-48FAF7833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839" y="5933571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0">
              <a:extLst>
                <a:ext uri="{FF2B5EF4-FFF2-40B4-BE49-F238E27FC236}">
                  <a16:creationId xmlns:a16="http://schemas.microsoft.com/office/drawing/2014/main" id="{E87100F3-948D-4243-84CB-29EF2A39B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66124" y="600113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5">
              <a:extLst>
                <a:ext uri="{FF2B5EF4-FFF2-40B4-BE49-F238E27FC236}">
                  <a16:creationId xmlns:a16="http://schemas.microsoft.com/office/drawing/2014/main" id="{D6649540-9040-4EEE-A0C4-572615E2A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7089" y="6176579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7">
              <a:extLst>
                <a:ext uri="{FF2B5EF4-FFF2-40B4-BE49-F238E27FC236}">
                  <a16:creationId xmlns:a16="http://schemas.microsoft.com/office/drawing/2014/main" id="{3A896369-1B66-4309-8586-65CA1CD103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71801" y="620024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08">
              <a:extLst>
                <a:ext uri="{FF2B5EF4-FFF2-40B4-BE49-F238E27FC236}">
                  <a16:creationId xmlns:a16="http://schemas.microsoft.com/office/drawing/2014/main" id="{496CEF3A-A9D0-4437-A1DB-411327542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527" y="6200243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9">
              <a:extLst>
                <a:ext uri="{FF2B5EF4-FFF2-40B4-BE49-F238E27FC236}">
                  <a16:creationId xmlns:a16="http://schemas.microsoft.com/office/drawing/2014/main" id="{34CCF3A1-3274-4DB2-B7EF-219D0A5C8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4654" y="6203509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1">
              <a:extLst>
                <a:ext uri="{FF2B5EF4-FFF2-40B4-BE49-F238E27FC236}">
                  <a16:creationId xmlns:a16="http://schemas.microsoft.com/office/drawing/2014/main" id="{9A605FE2-6A58-494D-927A-B82AEC8915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5893" y="621574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2">
              <a:extLst>
                <a:ext uri="{FF2B5EF4-FFF2-40B4-BE49-F238E27FC236}">
                  <a16:creationId xmlns:a16="http://schemas.microsoft.com/office/drawing/2014/main" id="{E1B36634-086A-4A82-8CAF-8110ECE64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065" y="596619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22">
              <a:extLst>
                <a:ext uri="{FF2B5EF4-FFF2-40B4-BE49-F238E27FC236}">
                  <a16:creationId xmlns:a16="http://schemas.microsoft.com/office/drawing/2014/main" id="{543B9DA6-0A96-4903-B621-240744036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05488" y="6316001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62">
              <a:extLst>
                <a:ext uri="{FF2B5EF4-FFF2-40B4-BE49-F238E27FC236}">
                  <a16:creationId xmlns:a16="http://schemas.microsoft.com/office/drawing/2014/main" id="{42763548-E8B0-4544-84B5-7B889ED77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99497" y="595106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63">
              <a:extLst>
                <a:ext uri="{FF2B5EF4-FFF2-40B4-BE49-F238E27FC236}">
                  <a16:creationId xmlns:a16="http://schemas.microsoft.com/office/drawing/2014/main" id="{1A45674C-6A86-4F7E-AE7E-6E5B851EAA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10552" y="5972713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64">
              <a:extLst>
                <a:ext uri="{FF2B5EF4-FFF2-40B4-BE49-F238E27FC236}">
                  <a16:creationId xmlns:a16="http://schemas.microsoft.com/office/drawing/2014/main" id="{242E34B3-4E6E-4B6D-BBF4-4ECFB6D2E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50483" y="5965753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65">
              <a:extLst>
                <a:ext uri="{FF2B5EF4-FFF2-40B4-BE49-F238E27FC236}">
                  <a16:creationId xmlns:a16="http://schemas.microsoft.com/office/drawing/2014/main" id="{8F84DCA9-8C6F-4F39-8103-2B8FA8EE3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91864" y="5983705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66">
              <a:extLst>
                <a:ext uri="{FF2B5EF4-FFF2-40B4-BE49-F238E27FC236}">
                  <a16:creationId xmlns:a16="http://schemas.microsoft.com/office/drawing/2014/main" id="{54980C00-FBE5-4175-B3B9-6087A03AE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49748" y="5974729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67">
              <a:extLst>
                <a:ext uri="{FF2B5EF4-FFF2-40B4-BE49-F238E27FC236}">
                  <a16:creationId xmlns:a16="http://schemas.microsoft.com/office/drawing/2014/main" id="{056A1AA1-39CA-4F27-90E5-6C61700B8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955742" y="5977993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68">
              <a:extLst>
                <a:ext uri="{FF2B5EF4-FFF2-40B4-BE49-F238E27FC236}">
                  <a16:creationId xmlns:a16="http://schemas.microsoft.com/office/drawing/2014/main" id="{FBAB5483-5590-4051-98D4-6AE210CF2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37125" y="5969016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9">
              <a:extLst>
                <a:ext uri="{FF2B5EF4-FFF2-40B4-BE49-F238E27FC236}">
                  <a16:creationId xmlns:a16="http://schemas.microsoft.com/office/drawing/2014/main" id="{66DCC39E-7F5C-4041-BDE1-D661699B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25347" y="5981258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0">
              <a:extLst>
                <a:ext uri="{FF2B5EF4-FFF2-40B4-BE49-F238E27FC236}">
                  <a16:creationId xmlns:a16="http://schemas.microsoft.com/office/drawing/2014/main" id="{FAD30A9E-4601-4025-9567-23015EF0F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05784" y="6041644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1">
              <a:extLst>
                <a:ext uri="{FF2B5EF4-FFF2-40B4-BE49-F238E27FC236}">
                  <a16:creationId xmlns:a16="http://schemas.microsoft.com/office/drawing/2014/main" id="{BD8A0A08-4CB0-45A8-A312-F69FED6A4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00734" y="598696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2">
              <a:extLst>
                <a:ext uri="{FF2B5EF4-FFF2-40B4-BE49-F238E27FC236}">
                  <a16:creationId xmlns:a16="http://schemas.microsoft.com/office/drawing/2014/main" id="{D56B6120-B694-4D67-AE19-BFD713EAE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73875" y="5990232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3">
              <a:extLst>
                <a:ext uri="{FF2B5EF4-FFF2-40B4-BE49-F238E27FC236}">
                  <a16:creationId xmlns:a16="http://schemas.microsoft.com/office/drawing/2014/main" id="{5FC2F0B0-76D3-4103-A460-73572B5DC9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75850" y="5993497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74">
              <a:extLst>
                <a:ext uri="{FF2B5EF4-FFF2-40B4-BE49-F238E27FC236}">
                  <a16:creationId xmlns:a16="http://schemas.microsoft.com/office/drawing/2014/main" id="{9F31AF69-9EF8-4598-AC0D-40824CAEDE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66519" y="5999210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5">
              <a:extLst>
                <a:ext uri="{FF2B5EF4-FFF2-40B4-BE49-F238E27FC236}">
                  <a16:creationId xmlns:a16="http://schemas.microsoft.com/office/drawing/2014/main" id="{BABFA31C-08A2-4A84-BC24-57620041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4129" y="5929847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77">
              <a:extLst>
                <a:ext uri="{FF2B5EF4-FFF2-40B4-BE49-F238E27FC236}">
                  <a16:creationId xmlns:a16="http://schemas.microsoft.com/office/drawing/2014/main" id="{2E14A454-CFDC-469D-AAC8-0AECD34369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55260" y="601471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85">
              <a:extLst>
                <a:ext uri="{FF2B5EF4-FFF2-40B4-BE49-F238E27FC236}">
                  <a16:creationId xmlns:a16="http://schemas.microsoft.com/office/drawing/2014/main" id="{4F28944F-2222-438F-B8BF-289400FA4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06059" y="6029402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87">
              <a:extLst>
                <a:ext uri="{FF2B5EF4-FFF2-40B4-BE49-F238E27FC236}">
                  <a16:creationId xmlns:a16="http://schemas.microsoft.com/office/drawing/2014/main" id="{10583A59-F6FC-4383-951E-4DEA803E3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22284" y="6041642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88">
              <a:extLst>
                <a:ext uri="{FF2B5EF4-FFF2-40B4-BE49-F238E27FC236}">
                  <a16:creationId xmlns:a16="http://schemas.microsoft.com/office/drawing/2014/main" id="{01E36E36-80DB-4588-B48C-C10A2CC64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90921" y="6047354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91">
              <a:extLst>
                <a:ext uri="{FF2B5EF4-FFF2-40B4-BE49-F238E27FC236}">
                  <a16:creationId xmlns:a16="http://schemas.microsoft.com/office/drawing/2014/main" id="{82340FC1-013D-48B7-B3F7-917F649FA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84593" y="6214548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92">
              <a:extLst>
                <a:ext uri="{FF2B5EF4-FFF2-40B4-BE49-F238E27FC236}">
                  <a16:creationId xmlns:a16="http://schemas.microsoft.com/office/drawing/2014/main" id="{2A4816D6-34F0-433A-9ACB-C1D2A52C00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88834" y="6222800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93">
              <a:extLst>
                <a:ext uri="{FF2B5EF4-FFF2-40B4-BE49-F238E27FC236}">
                  <a16:creationId xmlns:a16="http://schemas.microsoft.com/office/drawing/2014/main" id="{67942CD3-43C9-4530-9C50-47E288DB5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00129" y="6222800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94">
              <a:extLst>
                <a:ext uri="{FF2B5EF4-FFF2-40B4-BE49-F238E27FC236}">
                  <a16:creationId xmlns:a16="http://schemas.microsoft.com/office/drawing/2014/main" id="{11861164-AD4A-41ED-AF99-4972D60EA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688824" y="6250545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95">
              <a:extLst>
                <a:ext uri="{FF2B5EF4-FFF2-40B4-BE49-F238E27FC236}">
                  <a16:creationId xmlns:a16="http://schemas.microsoft.com/office/drawing/2014/main" id="{E2B208F9-EDC1-4C32-9D59-30C273C08E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38524" y="6245648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96">
              <a:extLst>
                <a:ext uri="{FF2B5EF4-FFF2-40B4-BE49-F238E27FC236}">
                  <a16:creationId xmlns:a16="http://schemas.microsoft.com/office/drawing/2014/main" id="{7A7C7DA6-7A32-4CCE-AB8E-59036A6C50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95222" y="6259521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97">
              <a:extLst>
                <a:ext uri="{FF2B5EF4-FFF2-40B4-BE49-F238E27FC236}">
                  <a16:creationId xmlns:a16="http://schemas.microsoft.com/office/drawing/2014/main" id="{510879FA-373B-43C3-9332-BBE87A6FC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88890" y="6261969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98">
              <a:extLst>
                <a:ext uri="{FF2B5EF4-FFF2-40B4-BE49-F238E27FC236}">
                  <a16:creationId xmlns:a16="http://schemas.microsoft.com/office/drawing/2014/main" id="{66AFA0BE-4521-4076-A5AD-FC7031749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70482" y="6261969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99">
              <a:extLst>
                <a:ext uri="{FF2B5EF4-FFF2-40B4-BE49-F238E27FC236}">
                  <a16:creationId xmlns:a16="http://schemas.microsoft.com/office/drawing/2014/main" id="{0598DD74-9791-420B-B5ED-355B654B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39874" y="626074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00">
              <a:extLst>
                <a:ext uri="{FF2B5EF4-FFF2-40B4-BE49-F238E27FC236}">
                  <a16:creationId xmlns:a16="http://schemas.microsoft.com/office/drawing/2014/main" id="{038F7AA7-B635-4496-AD3E-A234340BD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6015" y="626196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01">
              <a:extLst>
                <a:ext uri="{FF2B5EF4-FFF2-40B4-BE49-F238E27FC236}">
                  <a16:creationId xmlns:a16="http://schemas.microsoft.com/office/drawing/2014/main" id="{5E017948-9D66-4417-8B88-4BD1532ACF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13228" y="6268498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02">
              <a:extLst>
                <a:ext uri="{FF2B5EF4-FFF2-40B4-BE49-F238E27FC236}">
                  <a16:creationId xmlns:a16="http://schemas.microsoft.com/office/drawing/2014/main" id="{AB333295-A36E-46DB-82A5-E78E0498D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91006" y="6271761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3">
              <a:extLst>
                <a:ext uri="{FF2B5EF4-FFF2-40B4-BE49-F238E27FC236}">
                  <a16:creationId xmlns:a16="http://schemas.microsoft.com/office/drawing/2014/main" id="{D10C99A3-BB78-4269-87D4-8287B8363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53313" y="627747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04">
              <a:extLst>
                <a:ext uri="{FF2B5EF4-FFF2-40B4-BE49-F238E27FC236}">
                  <a16:creationId xmlns:a16="http://schemas.microsoft.com/office/drawing/2014/main" id="{856A8AAC-D0EA-4685-9283-E8A01ED70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2579" y="6277473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13">
              <a:extLst>
                <a:ext uri="{FF2B5EF4-FFF2-40B4-BE49-F238E27FC236}">
                  <a16:creationId xmlns:a16="http://schemas.microsoft.com/office/drawing/2014/main" id="{EE545004-D464-4D04-B11F-475909042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90800" y="6323170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14">
              <a:extLst>
                <a:ext uri="{FF2B5EF4-FFF2-40B4-BE49-F238E27FC236}">
                  <a16:creationId xmlns:a16="http://schemas.microsoft.com/office/drawing/2014/main" id="{50289B97-B071-455F-8540-982742C43E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57254" y="632317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15">
              <a:extLst>
                <a:ext uri="{FF2B5EF4-FFF2-40B4-BE49-F238E27FC236}">
                  <a16:creationId xmlns:a16="http://schemas.microsoft.com/office/drawing/2014/main" id="{CEF2EFFE-7947-4C37-8ABD-398F392C07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20108" y="6328883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17">
              <a:extLst>
                <a:ext uri="{FF2B5EF4-FFF2-40B4-BE49-F238E27FC236}">
                  <a16:creationId xmlns:a16="http://schemas.microsoft.com/office/drawing/2014/main" id="{E8391CC5-D4B9-4E26-ABCD-D6C4BC235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15345" y="634112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18">
              <a:extLst>
                <a:ext uri="{FF2B5EF4-FFF2-40B4-BE49-F238E27FC236}">
                  <a16:creationId xmlns:a16="http://schemas.microsoft.com/office/drawing/2014/main" id="{71A5B932-E608-49E3-8ED1-4DBAAE919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05534" y="627747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19">
              <a:extLst>
                <a:ext uri="{FF2B5EF4-FFF2-40B4-BE49-F238E27FC236}">
                  <a16:creationId xmlns:a16="http://schemas.microsoft.com/office/drawing/2014/main" id="{EAA3BF46-C387-4232-844F-B2D45C1D2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0731" y="6246640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00">
              <a:extLst>
                <a:ext uri="{FF2B5EF4-FFF2-40B4-BE49-F238E27FC236}">
                  <a16:creationId xmlns:a16="http://schemas.microsoft.com/office/drawing/2014/main" id="{AB415331-61BA-49F4-9FFD-39B628481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67614" y="6261967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9">
              <a:extLst>
                <a:ext uri="{FF2B5EF4-FFF2-40B4-BE49-F238E27FC236}">
                  <a16:creationId xmlns:a16="http://schemas.microsoft.com/office/drawing/2014/main" id="{8FF6D6DA-64DD-4D39-931B-9B97E01A3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76945" y="6278756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80">
              <a:extLst>
                <a:ext uri="{FF2B5EF4-FFF2-40B4-BE49-F238E27FC236}">
                  <a16:creationId xmlns:a16="http://schemas.microsoft.com/office/drawing/2014/main" id="{2CEBA427-3E6A-48B0-9040-931C62AAC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70631" y="6011316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81">
              <a:extLst>
                <a:ext uri="{FF2B5EF4-FFF2-40B4-BE49-F238E27FC236}">
                  <a16:creationId xmlns:a16="http://schemas.microsoft.com/office/drawing/2014/main" id="{65D81449-8208-4635-9339-4C8FE89BB6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61561" y="5997635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82">
              <a:extLst>
                <a:ext uri="{FF2B5EF4-FFF2-40B4-BE49-F238E27FC236}">
                  <a16:creationId xmlns:a16="http://schemas.microsoft.com/office/drawing/2014/main" id="{954A6F89-BF29-464D-9561-97822F099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34703" y="6006611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83">
              <a:extLst>
                <a:ext uri="{FF2B5EF4-FFF2-40B4-BE49-F238E27FC236}">
                  <a16:creationId xmlns:a16="http://schemas.microsoft.com/office/drawing/2014/main" id="{67C81528-252F-43EA-BAC6-ED0A1186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62651" y="5988659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89">
              <a:extLst>
                <a:ext uri="{FF2B5EF4-FFF2-40B4-BE49-F238E27FC236}">
                  <a16:creationId xmlns:a16="http://schemas.microsoft.com/office/drawing/2014/main" id="{D4AAA683-AC21-4857-A7D8-552A3DC9BA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49913" y="6005963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90">
              <a:extLst>
                <a:ext uri="{FF2B5EF4-FFF2-40B4-BE49-F238E27FC236}">
                  <a16:creationId xmlns:a16="http://schemas.microsoft.com/office/drawing/2014/main" id="{BFD93668-5C98-45C9-BA73-EBDE215100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63198" y="6073524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05">
              <a:extLst>
                <a:ext uri="{FF2B5EF4-FFF2-40B4-BE49-F238E27FC236}">
                  <a16:creationId xmlns:a16="http://schemas.microsoft.com/office/drawing/2014/main" id="{76866F09-A7B0-420E-A8F1-CC0C5CC24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094163" y="6248971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07">
              <a:extLst>
                <a:ext uri="{FF2B5EF4-FFF2-40B4-BE49-F238E27FC236}">
                  <a16:creationId xmlns:a16="http://schemas.microsoft.com/office/drawing/2014/main" id="{9D2D6D19-1C81-46DC-B49C-E7AA0817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68875" y="6272635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08">
              <a:extLst>
                <a:ext uri="{FF2B5EF4-FFF2-40B4-BE49-F238E27FC236}">
                  <a16:creationId xmlns:a16="http://schemas.microsoft.com/office/drawing/2014/main" id="{4AF7B011-7C75-48AD-BBBF-4FE1834A6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00601" y="6272635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09">
              <a:extLst>
                <a:ext uri="{FF2B5EF4-FFF2-40B4-BE49-F238E27FC236}">
                  <a16:creationId xmlns:a16="http://schemas.microsoft.com/office/drawing/2014/main" id="{305124B5-EFC4-4F14-9182-23A3280A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01728" y="6275901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11">
              <a:extLst>
                <a:ext uri="{FF2B5EF4-FFF2-40B4-BE49-F238E27FC236}">
                  <a16:creationId xmlns:a16="http://schemas.microsoft.com/office/drawing/2014/main" id="{45166B1B-FC43-48DA-A810-13BADEF81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42967" y="6288141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12">
              <a:extLst>
                <a:ext uri="{FF2B5EF4-FFF2-40B4-BE49-F238E27FC236}">
                  <a16:creationId xmlns:a16="http://schemas.microsoft.com/office/drawing/2014/main" id="{15846AE5-CF5B-452A-BDBB-ABC69690D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5342" y="5993148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62">
              <a:extLst>
                <a:ext uri="{FF2B5EF4-FFF2-40B4-BE49-F238E27FC236}">
                  <a16:creationId xmlns:a16="http://schemas.microsoft.com/office/drawing/2014/main" id="{3DB2496D-CE28-4700-AA6B-FA4E60A94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096571" y="6023456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63">
              <a:extLst>
                <a:ext uri="{FF2B5EF4-FFF2-40B4-BE49-F238E27FC236}">
                  <a16:creationId xmlns:a16="http://schemas.microsoft.com/office/drawing/2014/main" id="{561D8232-C449-46E2-BB87-922BD4DAE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307626" y="6045105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64">
              <a:extLst>
                <a:ext uri="{FF2B5EF4-FFF2-40B4-BE49-F238E27FC236}">
                  <a16:creationId xmlns:a16="http://schemas.microsoft.com/office/drawing/2014/main" id="{C0352A08-1998-4E8B-9E16-ABE077AF0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47557" y="6038145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65">
              <a:extLst>
                <a:ext uri="{FF2B5EF4-FFF2-40B4-BE49-F238E27FC236}">
                  <a16:creationId xmlns:a16="http://schemas.microsoft.com/office/drawing/2014/main" id="{9FD7260F-CF29-4931-A348-235EFAFB6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88938" y="6056097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66">
              <a:extLst>
                <a:ext uri="{FF2B5EF4-FFF2-40B4-BE49-F238E27FC236}">
                  <a16:creationId xmlns:a16="http://schemas.microsoft.com/office/drawing/2014/main" id="{CCF55F8B-03C0-4AA3-B4A7-2F6C21D34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46822" y="6047121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67">
              <a:extLst>
                <a:ext uri="{FF2B5EF4-FFF2-40B4-BE49-F238E27FC236}">
                  <a16:creationId xmlns:a16="http://schemas.microsoft.com/office/drawing/2014/main" id="{2157B0E0-DFE1-40C8-93E2-25059E010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752816" y="6050385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68">
              <a:extLst>
                <a:ext uri="{FF2B5EF4-FFF2-40B4-BE49-F238E27FC236}">
                  <a16:creationId xmlns:a16="http://schemas.microsoft.com/office/drawing/2014/main" id="{90A4BF9D-CDDE-435D-BB05-D240632FE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434199" y="6041408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69">
              <a:extLst>
                <a:ext uri="{FF2B5EF4-FFF2-40B4-BE49-F238E27FC236}">
                  <a16:creationId xmlns:a16="http://schemas.microsoft.com/office/drawing/2014/main" id="{9BDEA0B2-531B-48B0-AB13-4B3451568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22421" y="6053650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71">
              <a:extLst>
                <a:ext uri="{FF2B5EF4-FFF2-40B4-BE49-F238E27FC236}">
                  <a16:creationId xmlns:a16="http://schemas.microsoft.com/office/drawing/2014/main" id="{A8BFB17A-EAE6-4C93-885B-6299466A29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7808" y="6059361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72">
              <a:extLst>
                <a:ext uri="{FF2B5EF4-FFF2-40B4-BE49-F238E27FC236}">
                  <a16:creationId xmlns:a16="http://schemas.microsoft.com/office/drawing/2014/main" id="{07A67F34-97BE-480B-A85B-DEAEEB45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70949" y="6062624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73">
              <a:extLst>
                <a:ext uri="{FF2B5EF4-FFF2-40B4-BE49-F238E27FC236}">
                  <a16:creationId xmlns:a16="http://schemas.microsoft.com/office/drawing/2014/main" id="{6C4408FA-D405-4819-A9B5-7E4137AEB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72924" y="6065889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74">
              <a:extLst>
                <a:ext uri="{FF2B5EF4-FFF2-40B4-BE49-F238E27FC236}">
                  <a16:creationId xmlns:a16="http://schemas.microsoft.com/office/drawing/2014/main" id="{83277647-FA05-4345-8145-D5ED7903A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951" y="5947800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75">
              <a:extLst>
                <a:ext uri="{FF2B5EF4-FFF2-40B4-BE49-F238E27FC236}">
                  <a16:creationId xmlns:a16="http://schemas.microsoft.com/office/drawing/2014/main" id="{4386FD15-4921-4493-A215-FEA31801B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01203" y="6002239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77">
              <a:extLst>
                <a:ext uri="{FF2B5EF4-FFF2-40B4-BE49-F238E27FC236}">
                  <a16:creationId xmlns:a16="http://schemas.microsoft.com/office/drawing/2014/main" id="{625D89BA-3D96-4949-8D68-AD594D322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752334" y="6087105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88">
              <a:extLst>
                <a:ext uri="{FF2B5EF4-FFF2-40B4-BE49-F238E27FC236}">
                  <a16:creationId xmlns:a16="http://schemas.microsoft.com/office/drawing/2014/main" id="{58041442-9F1D-4E5E-A088-6727B2CF8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87995" y="6119746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1">
              <a:extLst>
                <a:ext uri="{FF2B5EF4-FFF2-40B4-BE49-F238E27FC236}">
                  <a16:creationId xmlns:a16="http://schemas.microsoft.com/office/drawing/2014/main" id="{E732CC8A-1A71-462B-8562-DA75D35B5D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81667" y="6286940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2">
              <a:extLst>
                <a:ext uri="{FF2B5EF4-FFF2-40B4-BE49-F238E27FC236}">
                  <a16:creationId xmlns:a16="http://schemas.microsoft.com/office/drawing/2014/main" id="{603E6FD8-AE4D-479C-92F3-A08E54E461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85908" y="6295192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3">
              <a:extLst>
                <a:ext uri="{FF2B5EF4-FFF2-40B4-BE49-F238E27FC236}">
                  <a16:creationId xmlns:a16="http://schemas.microsoft.com/office/drawing/2014/main" id="{61C5ED2E-B41D-4C39-88BE-D67806E6B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97203" y="6295192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4">
              <a:extLst>
                <a:ext uri="{FF2B5EF4-FFF2-40B4-BE49-F238E27FC236}">
                  <a16:creationId xmlns:a16="http://schemas.microsoft.com/office/drawing/2014/main" id="{474F444C-C4D9-489A-B836-F83ED8070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5898" y="6322937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95">
              <a:extLst>
                <a:ext uri="{FF2B5EF4-FFF2-40B4-BE49-F238E27FC236}">
                  <a16:creationId xmlns:a16="http://schemas.microsoft.com/office/drawing/2014/main" id="{FF589F3A-B301-484D-B5EF-D9E96DE835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35598" y="631804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6">
              <a:extLst>
                <a:ext uri="{FF2B5EF4-FFF2-40B4-BE49-F238E27FC236}">
                  <a16:creationId xmlns:a16="http://schemas.microsoft.com/office/drawing/2014/main" id="{97E0AEB5-AD04-4BE2-924F-FA1BB8BD6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92296" y="6331913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97">
              <a:extLst>
                <a:ext uri="{FF2B5EF4-FFF2-40B4-BE49-F238E27FC236}">
                  <a16:creationId xmlns:a16="http://schemas.microsoft.com/office/drawing/2014/main" id="{CE0B2D17-C3F7-4A41-BA4C-1FC311B9D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85964" y="6334361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98">
              <a:extLst>
                <a:ext uri="{FF2B5EF4-FFF2-40B4-BE49-F238E27FC236}">
                  <a16:creationId xmlns:a16="http://schemas.microsoft.com/office/drawing/2014/main" id="{F15034BD-6C17-469B-85AF-148EA0F74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367556" y="6334361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99">
              <a:extLst>
                <a:ext uri="{FF2B5EF4-FFF2-40B4-BE49-F238E27FC236}">
                  <a16:creationId xmlns:a16="http://schemas.microsoft.com/office/drawing/2014/main" id="{7B6742E3-DB37-4077-8690-AC1A02780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84758" y="6333136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00">
              <a:extLst>
                <a:ext uri="{FF2B5EF4-FFF2-40B4-BE49-F238E27FC236}">
                  <a16:creationId xmlns:a16="http://schemas.microsoft.com/office/drawing/2014/main" id="{745F2439-5B8E-4E05-866E-896C0F5BE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3089" y="6334360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01">
              <a:extLst>
                <a:ext uri="{FF2B5EF4-FFF2-40B4-BE49-F238E27FC236}">
                  <a16:creationId xmlns:a16="http://schemas.microsoft.com/office/drawing/2014/main" id="{4CD231E8-DFF5-4403-AFD6-EDB105AF23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68469" y="6340890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02">
              <a:extLst>
                <a:ext uri="{FF2B5EF4-FFF2-40B4-BE49-F238E27FC236}">
                  <a16:creationId xmlns:a16="http://schemas.microsoft.com/office/drawing/2014/main" id="{186F08A0-4B07-4ED4-AA2E-F53E61E77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88080" y="6344153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03">
              <a:extLst>
                <a:ext uri="{FF2B5EF4-FFF2-40B4-BE49-F238E27FC236}">
                  <a16:creationId xmlns:a16="http://schemas.microsoft.com/office/drawing/2014/main" id="{143F4736-A980-42E1-B7AA-4154BD0FA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72695" y="6302055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04">
              <a:extLst>
                <a:ext uri="{FF2B5EF4-FFF2-40B4-BE49-F238E27FC236}">
                  <a16:creationId xmlns:a16="http://schemas.microsoft.com/office/drawing/2014/main" id="{2B7EF984-B6CC-4990-B9D8-E999A41F9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99653" y="6349865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13">
              <a:extLst>
                <a:ext uri="{FF2B5EF4-FFF2-40B4-BE49-F238E27FC236}">
                  <a16:creationId xmlns:a16="http://schemas.microsoft.com/office/drawing/2014/main" id="{701390DA-498F-40EE-B86D-9C1288CCD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7874" y="6395562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14">
              <a:extLst>
                <a:ext uri="{FF2B5EF4-FFF2-40B4-BE49-F238E27FC236}">
                  <a16:creationId xmlns:a16="http://schemas.microsoft.com/office/drawing/2014/main" id="{8349FDB4-AF3A-4F35-82C0-1D4092965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754328" y="6395562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15">
              <a:extLst>
                <a:ext uri="{FF2B5EF4-FFF2-40B4-BE49-F238E27FC236}">
                  <a16:creationId xmlns:a16="http://schemas.microsoft.com/office/drawing/2014/main" id="{96A26B04-1F0B-4D75-8922-93B734D75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17182" y="6401275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17">
              <a:extLst>
                <a:ext uri="{FF2B5EF4-FFF2-40B4-BE49-F238E27FC236}">
                  <a16:creationId xmlns:a16="http://schemas.microsoft.com/office/drawing/2014/main" id="{C6200836-2571-4275-B8D2-450E99ED2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70586" y="6413516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6887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8789E63-C78D-4210-8A38-DD6FB3B6B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eckmate in a chess game">
            <a:extLst>
              <a:ext uri="{FF2B5EF4-FFF2-40B4-BE49-F238E27FC236}">
                <a16:creationId xmlns:a16="http://schemas.microsoft.com/office/drawing/2014/main" id="{506381C7-1A82-48B7-8E04-EE71103E6F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743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C8494C5-ED44-4EAD-9213-4FBAA4BB7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82" cy="4213412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C65D1D-58BB-4463-8488-D6A1C5030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9750" y="573741"/>
            <a:ext cx="8572500" cy="1733178"/>
          </a:xfrm>
        </p:spPr>
        <p:txBody>
          <a:bodyPr anchor="b">
            <a:normAutofit fontScale="90000"/>
          </a:bodyPr>
          <a:lstStyle/>
          <a:p>
            <a:br>
              <a:rPr lang="es-ES" dirty="0">
                <a:solidFill>
                  <a:srgbClr val="FFFFFF"/>
                </a:solidFill>
              </a:rPr>
            </a:br>
            <a:r>
              <a:rPr lang="es-ES" dirty="0">
                <a:solidFill>
                  <a:srgbClr val="FFFFFF"/>
                </a:solidFill>
              </a:rPr>
              <a:t>MANEJO DE EXCEPCIONES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D8900-92D9-482B-9DC0-1C14B434E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0071" y="2366681"/>
            <a:ext cx="6131858" cy="764989"/>
          </a:xfrm>
        </p:spPr>
        <p:txBody>
          <a:bodyPr anchor="t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Ph.D.Santiago</a:t>
            </a:r>
            <a:r>
              <a:rPr lang="en-US" dirty="0">
                <a:solidFill>
                  <a:srgbClr val="FFFFFF"/>
                </a:solidFill>
              </a:rPr>
              <a:t> Echeverri Arteaga</a:t>
            </a:r>
          </a:p>
        </p:txBody>
      </p:sp>
    </p:spTree>
    <p:extLst>
      <p:ext uri="{BB962C8B-B14F-4D97-AF65-F5344CB8AC3E}">
        <p14:creationId xmlns:p14="http://schemas.microsoft.com/office/powerpoint/2010/main" val="278214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5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6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7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11AC88F6-55CB-496B-8AD8-9ABD2E6E3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118">
            <a:extLst>
              <a:ext uri="{FF2B5EF4-FFF2-40B4-BE49-F238E27FC236}">
                <a16:creationId xmlns:a16="http://schemas.microsoft.com/office/drawing/2014/main" id="{F1FA5EE8-8FDF-4249-8FBE-5EE4A41B3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3029900" y="2757"/>
            <a:ext cx="131153" cy="96290"/>
          </a:xfrm>
          <a:custGeom>
            <a:avLst/>
            <a:gdLst>
              <a:gd name="T0" fmla="*/ 22 w 40"/>
              <a:gd name="T1" fmla="*/ 0 h 32"/>
              <a:gd name="T2" fmla="*/ 16 w 40"/>
              <a:gd name="T3" fmla="*/ 25 h 32"/>
              <a:gd name="T4" fmla="*/ 22 w 40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32">
                <a:moveTo>
                  <a:pt x="22" y="0"/>
                </a:moveTo>
                <a:cubicBezTo>
                  <a:pt x="40" y="3"/>
                  <a:pt x="40" y="32"/>
                  <a:pt x="16" y="25"/>
                </a:cubicBezTo>
                <a:cubicBezTo>
                  <a:pt x="0" y="7"/>
                  <a:pt x="14" y="4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69239DF-EAA4-47C3-B4E3-79C6BCB24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5267"/>
            <a:ext cx="5300328" cy="6847466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D367B-A110-4510-97AD-C9A44381C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493" y="1371601"/>
            <a:ext cx="3934047" cy="4114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Excepciónes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7C7B6E-E100-4781-8DD6-BD7EFF3C3A1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24350" y="1404640"/>
            <a:ext cx="5191350" cy="2201949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7B8B40-B915-4B31-95E9-F179B77E5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4350" y="4008474"/>
            <a:ext cx="5191349" cy="215840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700"/>
              <a:t>Cuando ocurre un error en el programa se genra una excepción. Usted puede descubirla y permitir que el programa se recupere después de un colapso</a:t>
            </a:r>
          </a:p>
          <a:p>
            <a:pPr>
              <a:lnSpc>
                <a:spcPct val="140000"/>
              </a:lnSpc>
            </a:pPr>
            <a:r>
              <a:rPr lang="en-US" sz="1700"/>
              <a:t>¿Como se puede usar aquí el eval()?</a:t>
            </a:r>
          </a:p>
        </p:txBody>
      </p:sp>
    </p:spTree>
    <p:extLst>
      <p:ext uri="{BB962C8B-B14F-4D97-AF65-F5344CB8AC3E}">
        <p14:creationId xmlns:p14="http://schemas.microsoft.com/office/powerpoint/2010/main" val="2823176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5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6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7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9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E702296-C979-4148-99DB-E5913F81F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C37BE43-110C-4BB0-8B49-D8C368930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18813"/>
            <a:ext cx="12192000" cy="256325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73D263-5091-4100-AA93-11EE74D02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790894"/>
            <a:ext cx="9972478" cy="10757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/>
              <a:t>Se pueden usar multiples except o no especificar el error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06393D95-487C-481E-871C-E3CD430CC9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6343" y="1340895"/>
            <a:ext cx="5233104" cy="1779255"/>
          </a:xfrm>
          <a:prstGeom prst="rect">
            <a:avLst/>
          </a:prstGeo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97D2BD3B-161A-42EA-B526-CE6D978B5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877" y="1543614"/>
            <a:ext cx="5233104" cy="1408060"/>
          </a:xfrm>
          <a:prstGeom prst="rect">
            <a:avLst/>
          </a:prstGeom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5A9A51B5-7383-4F9E-B8A0-B893EA535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0" y="4035487"/>
            <a:ext cx="12186405" cy="599027"/>
            <a:chOff x="5599" y="4035487"/>
            <a:chExt cx="12243348" cy="599027"/>
          </a:xfrm>
        </p:grpSpPr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C0461191-24F1-4F93-9F02-3A7569159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38465" y="4468860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05">
              <a:extLst>
                <a:ext uri="{FF2B5EF4-FFF2-40B4-BE49-F238E27FC236}">
                  <a16:creationId xmlns:a16="http://schemas.microsoft.com/office/drawing/2014/main" id="{647E3387-CFC9-4C36-A79D-939BC578F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64027" y="4040676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06">
              <a:extLst>
                <a:ext uri="{FF2B5EF4-FFF2-40B4-BE49-F238E27FC236}">
                  <a16:creationId xmlns:a16="http://schemas.microsoft.com/office/drawing/2014/main" id="{D2878C78-786C-4185-95DB-51B633DDB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6290" y="405210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07">
              <a:extLst>
                <a:ext uri="{FF2B5EF4-FFF2-40B4-BE49-F238E27FC236}">
                  <a16:creationId xmlns:a16="http://schemas.microsoft.com/office/drawing/2014/main" id="{8828D5AD-323B-4750-A953-44E8C61F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04165" y="412880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08">
              <a:extLst>
                <a:ext uri="{FF2B5EF4-FFF2-40B4-BE49-F238E27FC236}">
                  <a16:creationId xmlns:a16="http://schemas.microsoft.com/office/drawing/2014/main" id="{4BA20396-483D-478A-A01F-741A3B3E7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9517" y="4064340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09">
              <a:extLst>
                <a:ext uri="{FF2B5EF4-FFF2-40B4-BE49-F238E27FC236}">
                  <a16:creationId xmlns:a16="http://schemas.microsoft.com/office/drawing/2014/main" id="{13E2350F-1CAC-4607-AECF-1E0F5BAC1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71592" y="4067606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10">
              <a:extLst>
                <a:ext uri="{FF2B5EF4-FFF2-40B4-BE49-F238E27FC236}">
                  <a16:creationId xmlns:a16="http://schemas.microsoft.com/office/drawing/2014/main" id="{720523B9-96EA-403E-82F6-0E83F2455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0568" y="4069354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11">
              <a:extLst>
                <a:ext uri="{FF2B5EF4-FFF2-40B4-BE49-F238E27FC236}">
                  <a16:creationId xmlns:a16="http://schemas.microsoft.com/office/drawing/2014/main" id="{A95DEB16-3E2C-4BF9-8EE9-8E3F574B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12831" y="4079846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12">
              <a:extLst>
                <a:ext uri="{FF2B5EF4-FFF2-40B4-BE49-F238E27FC236}">
                  <a16:creationId xmlns:a16="http://schemas.microsoft.com/office/drawing/2014/main" id="{AA2E0BA7-F0E4-40AA-9B35-12E83B30B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0890" y="4035487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22">
              <a:extLst>
                <a:ext uri="{FF2B5EF4-FFF2-40B4-BE49-F238E27FC236}">
                  <a16:creationId xmlns:a16="http://schemas.microsoft.com/office/drawing/2014/main" id="{B8082459-F7E7-47A5-8276-B27DE8C30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77982" y="4369565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23">
              <a:extLst>
                <a:ext uri="{FF2B5EF4-FFF2-40B4-BE49-F238E27FC236}">
                  <a16:creationId xmlns:a16="http://schemas.microsoft.com/office/drawing/2014/main" id="{6F19D410-1387-46D2-931C-9AF30DF7A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6124" y="4338963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30">
              <a:extLst>
                <a:ext uri="{FF2B5EF4-FFF2-40B4-BE49-F238E27FC236}">
                  <a16:creationId xmlns:a16="http://schemas.microsoft.com/office/drawing/2014/main" id="{EA4DF18E-30B5-4091-AB32-CF51DFC8D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3475" y="4335806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31">
              <a:extLst>
                <a:ext uri="{FF2B5EF4-FFF2-40B4-BE49-F238E27FC236}">
                  <a16:creationId xmlns:a16="http://schemas.microsoft.com/office/drawing/2014/main" id="{36289BD7-CCB4-43B7-AAE0-6B8FBE4CF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8617" y="4366709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32">
              <a:extLst>
                <a:ext uri="{FF2B5EF4-FFF2-40B4-BE49-F238E27FC236}">
                  <a16:creationId xmlns:a16="http://schemas.microsoft.com/office/drawing/2014/main" id="{DAB2C40C-5E10-478A-BCDE-FC2F52109E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86093" y="4408127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34">
              <a:extLst>
                <a:ext uri="{FF2B5EF4-FFF2-40B4-BE49-F238E27FC236}">
                  <a16:creationId xmlns:a16="http://schemas.microsoft.com/office/drawing/2014/main" id="{7A892338-8ED9-4DE0-A75A-BF19A9A5D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82390" y="4414096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35">
              <a:extLst>
                <a:ext uri="{FF2B5EF4-FFF2-40B4-BE49-F238E27FC236}">
                  <a16:creationId xmlns:a16="http://schemas.microsoft.com/office/drawing/2014/main" id="{7BB8150C-C46D-4281-8C03-8395775B0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4430" y="4320194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41">
              <a:extLst>
                <a:ext uri="{FF2B5EF4-FFF2-40B4-BE49-F238E27FC236}">
                  <a16:creationId xmlns:a16="http://schemas.microsoft.com/office/drawing/2014/main" id="{2CE23BC4-B0AA-44E5-A617-E0040C6591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3320" y="4394603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1">
              <a:extLst>
                <a:ext uri="{FF2B5EF4-FFF2-40B4-BE49-F238E27FC236}">
                  <a16:creationId xmlns:a16="http://schemas.microsoft.com/office/drawing/2014/main" id="{C81B95E2-C643-4757-8050-BF8EF162A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04818" y="4127559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2">
              <a:extLst>
                <a:ext uri="{FF2B5EF4-FFF2-40B4-BE49-F238E27FC236}">
                  <a16:creationId xmlns:a16="http://schemas.microsoft.com/office/drawing/2014/main" id="{B5B17008-DC4B-41DC-8EB3-8BAC57EC4D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48939" y="406433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3">
              <a:extLst>
                <a:ext uri="{FF2B5EF4-FFF2-40B4-BE49-F238E27FC236}">
                  <a16:creationId xmlns:a16="http://schemas.microsoft.com/office/drawing/2014/main" id="{EC702AA8-E28A-4727-B8F6-EA0B0D663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0677" y="4086897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4">
              <a:extLst>
                <a:ext uri="{FF2B5EF4-FFF2-40B4-BE49-F238E27FC236}">
                  <a16:creationId xmlns:a16="http://schemas.microsoft.com/office/drawing/2014/main" id="{17DB10F5-3A7F-41CA-96F1-9BB1F93FD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61384" y="4172987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5">
              <a:extLst>
                <a:ext uri="{FF2B5EF4-FFF2-40B4-BE49-F238E27FC236}">
                  <a16:creationId xmlns:a16="http://schemas.microsoft.com/office/drawing/2014/main" id="{566E109F-8C79-4415-993C-B525C1CFF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43753" y="411709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6">
              <a:extLst>
                <a:ext uri="{FF2B5EF4-FFF2-40B4-BE49-F238E27FC236}">
                  <a16:creationId xmlns:a16="http://schemas.microsoft.com/office/drawing/2014/main" id="{149474EF-211A-4D61-88FD-359A46161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62160" y="4123618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7">
              <a:extLst>
                <a:ext uri="{FF2B5EF4-FFF2-40B4-BE49-F238E27FC236}">
                  <a16:creationId xmlns:a16="http://schemas.microsoft.com/office/drawing/2014/main" id="{5F4BE1D2-FA48-405F-B386-2662223F6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55828" y="4126066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8">
              <a:extLst>
                <a:ext uri="{FF2B5EF4-FFF2-40B4-BE49-F238E27FC236}">
                  <a16:creationId xmlns:a16="http://schemas.microsoft.com/office/drawing/2014/main" id="{D4B247B0-AA3B-4EFA-8B58-259EEE7D0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37420" y="4126066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9">
              <a:extLst>
                <a:ext uri="{FF2B5EF4-FFF2-40B4-BE49-F238E27FC236}">
                  <a16:creationId xmlns:a16="http://schemas.microsoft.com/office/drawing/2014/main" id="{0A4A8E3E-9B23-487D-A3E4-AECF6C604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30605" y="412606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00">
              <a:extLst>
                <a:ext uri="{FF2B5EF4-FFF2-40B4-BE49-F238E27FC236}">
                  <a16:creationId xmlns:a16="http://schemas.microsoft.com/office/drawing/2014/main" id="{C99F5486-8114-4644-9E49-BC52B4962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82953" y="4126065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01">
              <a:extLst>
                <a:ext uri="{FF2B5EF4-FFF2-40B4-BE49-F238E27FC236}">
                  <a16:creationId xmlns:a16="http://schemas.microsoft.com/office/drawing/2014/main" id="{B8C092FE-6E48-4672-BC3B-47C0994B0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80166" y="4132595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2">
              <a:extLst>
                <a:ext uri="{FF2B5EF4-FFF2-40B4-BE49-F238E27FC236}">
                  <a16:creationId xmlns:a16="http://schemas.microsoft.com/office/drawing/2014/main" id="{D30F8245-62F2-4C99-BB58-02D6D72AB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40358" y="413590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3">
              <a:extLst>
                <a:ext uri="{FF2B5EF4-FFF2-40B4-BE49-F238E27FC236}">
                  <a16:creationId xmlns:a16="http://schemas.microsoft.com/office/drawing/2014/main" id="{491D8A6C-874C-453C-A072-9D57207D3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20251" y="4141570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4">
              <a:extLst>
                <a:ext uri="{FF2B5EF4-FFF2-40B4-BE49-F238E27FC236}">
                  <a16:creationId xmlns:a16="http://schemas.microsoft.com/office/drawing/2014/main" id="{84286354-D3E3-41D5-96A6-818348191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69517" y="414157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13">
              <a:extLst>
                <a:ext uri="{FF2B5EF4-FFF2-40B4-BE49-F238E27FC236}">
                  <a16:creationId xmlns:a16="http://schemas.microsoft.com/office/drawing/2014/main" id="{F113CDFD-9A63-479C-A846-77687BAF0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57738" y="4187267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14">
              <a:extLst>
                <a:ext uri="{FF2B5EF4-FFF2-40B4-BE49-F238E27FC236}">
                  <a16:creationId xmlns:a16="http://schemas.microsoft.com/office/drawing/2014/main" id="{7772F333-FB87-43A1-A3E6-3F20FFF0F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24192" y="4187267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15">
              <a:extLst>
                <a:ext uri="{FF2B5EF4-FFF2-40B4-BE49-F238E27FC236}">
                  <a16:creationId xmlns:a16="http://schemas.microsoft.com/office/drawing/2014/main" id="{7C0A9DC1-0463-467F-A613-32FF2AB2E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87046" y="419298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17">
              <a:extLst>
                <a:ext uri="{FF2B5EF4-FFF2-40B4-BE49-F238E27FC236}">
                  <a16:creationId xmlns:a16="http://schemas.microsoft.com/office/drawing/2014/main" id="{A6A2784A-9AA4-49CF-8F46-E93C97D9E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2283" y="420522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18">
              <a:extLst>
                <a:ext uri="{FF2B5EF4-FFF2-40B4-BE49-F238E27FC236}">
                  <a16:creationId xmlns:a16="http://schemas.microsoft.com/office/drawing/2014/main" id="{BC9997F6-3D93-4FAA-B608-2BF9C701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43227" y="4208484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19">
              <a:extLst>
                <a:ext uri="{FF2B5EF4-FFF2-40B4-BE49-F238E27FC236}">
                  <a16:creationId xmlns:a16="http://schemas.microsoft.com/office/drawing/2014/main" id="{DC2EF84C-B519-485A-82F0-198ED62A0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59792" y="4149209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20">
              <a:extLst>
                <a:ext uri="{FF2B5EF4-FFF2-40B4-BE49-F238E27FC236}">
                  <a16:creationId xmlns:a16="http://schemas.microsoft.com/office/drawing/2014/main" id="{BDB9DC46-CFA0-4B54-A026-4A18BED3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28456" y="4451168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21">
              <a:extLst>
                <a:ext uri="{FF2B5EF4-FFF2-40B4-BE49-F238E27FC236}">
                  <a16:creationId xmlns:a16="http://schemas.microsoft.com/office/drawing/2014/main" id="{86614BEE-B27B-4E12-860D-A4A311855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42666" y="446215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25">
              <a:extLst>
                <a:ext uri="{FF2B5EF4-FFF2-40B4-BE49-F238E27FC236}">
                  <a16:creationId xmlns:a16="http://schemas.microsoft.com/office/drawing/2014/main" id="{C3AA3BD2-4B90-4009-9AEF-523CD6097A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19621" y="4440265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26">
              <a:extLst>
                <a:ext uri="{FF2B5EF4-FFF2-40B4-BE49-F238E27FC236}">
                  <a16:creationId xmlns:a16="http://schemas.microsoft.com/office/drawing/2014/main" id="{17E0D1C9-9085-42E2-A7D5-AFE4E8143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56433" y="4452099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7">
              <a:extLst>
                <a:ext uri="{FF2B5EF4-FFF2-40B4-BE49-F238E27FC236}">
                  <a16:creationId xmlns:a16="http://schemas.microsoft.com/office/drawing/2014/main" id="{1E6F70D7-1EF4-4963-AA44-9E69E204E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31217" y="4452098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28">
              <a:extLst>
                <a:ext uri="{FF2B5EF4-FFF2-40B4-BE49-F238E27FC236}">
                  <a16:creationId xmlns:a16="http://schemas.microsoft.com/office/drawing/2014/main" id="{BC10A3D0-5701-4F5C-AA52-80B5EF5C2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58407" y="4455361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29">
              <a:extLst>
                <a:ext uri="{FF2B5EF4-FFF2-40B4-BE49-F238E27FC236}">
                  <a16:creationId xmlns:a16="http://schemas.microsoft.com/office/drawing/2014/main" id="{3B20264E-BA61-487E-8D88-337EE841C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06203" y="4455361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33">
              <a:extLst>
                <a:ext uri="{FF2B5EF4-FFF2-40B4-BE49-F238E27FC236}">
                  <a16:creationId xmlns:a16="http://schemas.microsoft.com/office/drawing/2014/main" id="{3322FBB4-6B22-4E63-9CC8-04663BBF3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13019" y="4464339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36">
              <a:extLst>
                <a:ext uri="{FF2B5EF4-FFF2-40B4-BE49-F238E27FC236}">
                  <a16:creationId xmlns:a16="http://schemas.microsoft.com/office/drawing/2014/main" id="{7A117676-0DC5-4BD8-8CE6-E08E066FA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74116" y="4476205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37">
              <a:extLst>
                <a:ext uri="{FF2B5EF4-FFF2-40B4-BE49-F238E27FC236}">
                  <a16:creationId xmlns:a16="http://schemas.microsoft.com/office/drawing/2014/main" id="{77D55ADC-16B9-4A44-8D85-7D7DA15A8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4235" y="4479843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38">
              <a:extLst>
                <a:ext uri="{FF2B5EF4-FFF2-40B4-BE49-F238E27FC236}">
                  <a16:creationId xmlns:a16="http://schemas.microsoft.com/office/drawing/2014/main" id="{FF9BC36F-D6E8-40D5-9402-5BA4411F8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21678" y="4482292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39">
              <a:extLst>
                <a:ext uri="{FF2B5EF4-FFF2-40B4-BE49-F238E27FC236}">
                  <a16:creationId xmlns:a16="http://schemas.microsoft.com/office/drawing/2014/main" id="{7584B240-17A2-48DA-85C8-341F66C4F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43226" y="448881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40">
              <a:extLst>
                <a:ext uri="{FF2B5EF4-FFF2-40B4-BE49-F238E27FC236}">
                  <a16:creationId xmlns:a16="http://schemas.microsoft.com/office/drawing/2014/main" id="{0219C4FC-2CB5-427F-9F33-A5834892D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01217" y="4492083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42">
              <a:extLst>
                <a:ext uri="{FF2B5EF4-FFF2-40B4-BE49-F238E27FC236}">
                  <a16:creationId xmlns:a16="http://schemas.microsoft.com/office/drawing/2014/main" id="{5FBF0933-FF5E-4321-8D3C-7413462845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71778" y="4519012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43">
              <a:extLst>
                <a:ext uri="{FF2B5EF4-FFF2-40B4-BE49-F238E27FC236}">
                  <a16:creationId xmlns:a16="http://schemas.microsoft.com/office/drawing/2014/main" id="{2E6D589C-D9A5-4C27-BC99-0C8709125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98847" y="4522275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44">
              <a:extLst>
                <a:ext uri="{FF2B5EF4-FFF2-40B4-BE49-F238E27FC236}">
                  <a16:creationId xmlns:a16="http://schemas.microsoft.com/office/drawing/2014/main" id="{3AAE79CE-A9F5-4091-9EDD-9AF18D24C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67356" y="4519012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45">
              <a:extLst>
                <a:ext uri="{FF2B5EF4-FFF2-40B4-BE49-F238E27FC236}">
                  <a16:creationId xmlns:a16="http://schemas.microsoft.com/office/drawing/2014/main" id="{CE22994F-D03D-486A-94FA-E2E9600B9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77377" y="4524725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8">
              <a:extLst>
                <a:ext uri="{FF2B5EF4-FFF2-40B4-BE49-F238E27FC236}">
                  <a16:creationId xmlns:a16="http://schemas.microsoft.com/office/drawing/2014/main" id="{56F69BEC-67A6-49BE-A79B-DEA26A0E3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32868" y="448270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8">
              <a:extLst>
                <a:ext uri="{FF2B5EF4-FFF2-40B4-BE49-F238E27FC236}">
                  <a16:creationId xmlns:a16="http://schemas.microsoft.com/office/drawing/2014/main" id="{88D8A28F-787E-49C5-9C34-A45005933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617" y="404488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06">
              <a:extLst>
                <a:ext uri="{FF2B5EF4-FFF2-40B4-BE49-F238E27FC236}">
                  <a16:creationId xmlns:a16="http://schemas.microsoft.com/office/drawing/2014/main" id="{B53BF6C7-F3D6-4D39-982E-0DFCD298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99" y="42593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20">
              <a:extLst>
                <a:ext uri="{FF2B5EF4-FFF2-40B4-BE49-F238E27FC236}">
                  <a16:creationId xmlns:a16="http://schemas.microsoft.com/office/drawing/2014/main" id="{F3A1BAD8-46B2-4396-90A4-64A57678D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43123" y="4145024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20">
              <a:extLst>
                <a:ext uri="{FF2B5EF4-FFF2-40B4-BE49-F238E27FC236}">
                  <a16:creationId xmlns:a16="http://schemas.microsoft.com/office/drawing/2014/main" id="{F125F85A-F814-477D-8262-DFECF4A83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25006" y="415381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25">
              <a:extLst>
                <a:ext uri="{FF2B5EF4-FFF2-40B4-BE49-F238E27FC236}">
                  <a16:creationId xmlns:a16="http://schemas.microsoft.com/office/drawing/2014/main" id="{53C51890-08DF-4F68-9B7D-A45FCB585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34269" y="4433273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37">
              <a:extLst>
                <a:ext uri="{FF2B5EF4-FFF2-40B4-BE49-F238E27FC236}">
                  <a16:creationId xmlns:a16="http://schemas.microsoft.com/office/drawing/2014/main" id="{EB408F99-70FB-45E9-88B0-285350808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866" y="4165644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6">
              <a:extLst>
                <a:ext uri="{FF2B5EF4-FFF2-40B4-BE49-F238E27FC236}">
                  <a16:creationId xmlns:a16="http://schemas.microsoft.com/office/drawing/2014/main" id="{76738844-B284-4A1A-9BB9-1C78E5437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89087" y="4392994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05">
              <a:extLst>
                <a:ext uri="{FF2B5EF4-FFF2-40B4-BE49-F238E27FC236}">
                  <a16:creationId xmlns:a16="http://schemas.microsoft.com/office/drawing/2014/main" id="{78AF8CED-F114-4A7F-9EAA-D7737BCE3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84237" y="4198327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06">
              <a:extLst>
                <a:ext uri="{FF2B5EF4-FFF2-40B4-BE49-F238E27FC236}">
                  <a16:creationId xmlns:a16="http://schemas.microsoft.com/office/drawing/2014/main" id="{81F4134F-0B75-4813-893C-1EFF16A2F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35763" y="4152915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07">
              <a:extLst>
                <a:ext uri="{FF2B5EF4-FFF2-40B4-BE49-F238E27FC236}">
                  <a16:creationId xmlns:a16="http://schemas.microsoft.com/office/drawing/2014/main" id="{407BA83B-BDC4-46FA-A643-0A46519ACB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63638" y="4229617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08">
              <a:extLst>
                <a:ext uri="{FF2B5EF4-FFF2-40B4-BE49-F238E27FC236}">
                  <a16:creationId xmlns:a16="http://schemas.microsoft.com/office/drawing/2014/main" id="{F0C37DE0-0363-410F-A6E2-30007F3EC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48990" y="4165154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09">
              <a:extLst>
                <a:ext uri="{FF2B5EF4-FFF2-40B4-BE49-F238E27FC236}">
                  <a16:creationId xmlns:a16="http://schemas.microsoft.com/office/drawing/2014/main" id="{E6F9E65F-176D-43BE-87C4-FBC65C1CD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40505" y="4197800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10">
              <a:extLst>
                <a:ext uri="{FF2B5EF4-FFF2-40B4-BE49-F238E27FC236}">
                  <a16:creationId xmlns:a16="http://schemas.microsoft.com/office/drawing/2014/main" id="{4EAB9AD4-661B-47AE-B073-C1A9F8BE5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7174" y="4170168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1">
              <a:extLst>
                <a:ext uri="{FF2B5EF4-FFF2-40B4-BE49-F238E27FC236}">
                  <a16:creationId xmlns:a16="http://schemas.microsoft.com/office/drawing/2014/main" id="{DBBC46DC-42BB-4694-9526-8BA648571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072304" y="418066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12">
              <a:extLst>
                <a:ext uri="{FF2B5EF4-FFF2-40B4-BE49-F238E27FC236}">
                  <a16:creationId xmlns:a16="http://schemas.microsoft.com/office/drawing/2014/main" id="{54395EF3-155B-4EFF-B95A-F92A74FC0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57475" y="416841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22">
              <a:extLst>
                <a:ext uri="{FF2B5EF4-FFF2-40B4-BE49-F238E27FC236}">
                  <a16:creationId xmlns:a16="http://schemas.microsoft.com/office/drawing/2014/main" id="{66171B31-CAD6-482C-A77B-42135D408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17460" y="4482700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30">
              <a:extLst>
                <a:ext uri="{FF2B5EF4-FFF2-40B4-BE49-F238E27FC236}">
                  <a16:creationId xmlns:a16="http://schemas.microsoft.com/office/drawing/2014/main" id="{CF2FFA42-E251-47CD-9B07-E14AB17162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55652" y="4485962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1">
              <a:extLst>
                <a:ext uri="{FF2B5EF4-FFF2-40B4-BE49-F238E27FC236}">
                  <a16:creationId xmlns:a16="http://schemas.microsoft.com/office/drawing/2014/main" id="{E0179420-5731-458F-B4C1-F9643AD30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89079" y="4469234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32">
              <a:extLst>
                <a:ext uri="{FF2B5EF4-FFF2-40B4-BE49-F238E27FC236}">
                  <a16:creationId xmlns:a16="http://schemas.microsoft.com/office/drawing/2014/main" id="{CAC9BD3C-759D-4A6C-BE6A-DE195B7FD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45566" y="4508941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34">
              <a:extLst>
                <a:ext uri="{FF2B5EF4-FFF2-40B4-BE49-F238E27FC236}">
                  <a16:creationId xmlns:a16="http://schemas.microsoft.com/office/drawing/2014/main" id="{821D69E2-9C40-4B03-BD90-461F86EA53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41863" y="4514910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35">
              <a:extLst>
                <a:ext uri="{FF2B5EF4-FFF2-40B4-BE49-F238E27FC236}">
                  <a16:creationId xmlns:a16="http://schemas.microsoft.com/office/drawing/2014/main" id="{14A067AA-4049-4252-955A-09AB6E163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03010" y="4487588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41">
              <a:extLst>
                <a:ext uri="{FF2B5EF4-FFF2-40B4-BE49-F238E27FC236}">
                  <a16:creationId xmlns:a16="http://schemas.microsoft.com/office/drawing/2014/main" id="{D492653B-CD03-487E-817C-C7ABD08ED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70370" y="4471309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91">
              <a:extLst>
                <a:ext uri="{FF2B5EF4-FFF2-40B4-BE49-F238E27FC236}">
                  <a16:creationId xmlns:a16="http://schemas.microsoft.com/office/drawing/2014/main" id="{A8A7DA15-ECD2-40DC-B47A-8DFEF8662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64291" y="4228373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92">
              <a:extLst>
                <a:ext uri="{FF2B5EF4-FFF2-40B4-BE49-F238E27FC236}">
                  <a16:creationId xmlns:a16="http://schemas.microsoft.com/office/drawing/2014/main" id="{5270AE32-C036-4ABA-A28A-8BDF16A34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08412" y="416515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93">
              <a:extLst>
                <a:ext uri="{FF2B5EF4-FFF2-40B4-BE49-F238E27FC236}">
                  <a16:creationId xmlns:a16="http://schemas.microsoft.com/office/drawing/2014/main" id="{BD78EB4C-3276-473A-8AAC-2AA6DEEC8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34050" y="4187563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94">
              <a:extLst>
                <a:ext uri="{FF2B5EF4-FFF2-40B4-BE49-F238E27FC236}">
                  <a16:creationId xmlns:a16="http://schemas.microsoft.com/office/drawing/2014/main" id="{4C4AD0D0-79C3-4D58-9028-2B957623D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0857" y="4225991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95">
              <a:extLst>
                <a:ext uri="{FF2B5EF4-FFF2-40B4-BE49-F238E27FC236}">
                  <a16:creationId xmlns:a16="http://schemas.microsoft.com/office/drawing/2014/main" id="{BFCD6DC4-AF58-4A64-8DCB-5BD58DFA1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703226" y="417009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96">
              <a:extLst>
                <a:ext uri="{FF2B5EF4-FFF2-40B4-BE49-F238E27FC236}">
                  <a16:creationId xmlns:a16="http://schemas.microsoft.com/office/drawing/2014/main" id="{ECE83EA9-F58D-452D-B8FD-6893B61C7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21633" y="4176622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97">
              <a:extLst>
                <a:ext uri="{FF2B5EF4-FFF2-40B4-BE49-F238E27FC236}">
                  <a16:creationId xmlns:a16="http://schemas.microsoft.com/office/drawing/2014/main" id="{0E47C341-DBCD-4B50-BA3E-BA1766E8F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15301" y="4179070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98">
              <a:extLst>
                <a:ext uri="{FF2B5EF4-FFF2-40B4-BE49-F238E27FC236}">
                  <a16:creationId xmlns:a16="http://schemas.microsoft.com/office/drawing/2014/main" id="{77E5DE6C-50A8-421E-9A34-E9122E2D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96893" y="4179070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99">
              <a:extLst>
                <a:ext uri="{FF2B5EF4-FFF2-40B4-BE49-F238E27FC236}">
                  <a16:creationId xmlns:a16="http://schemas.microsoft.com/office/drawing/2014/main" id="{56DC8E20-D76C-4E6D-8346-4BBCB80E0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90078" y="4179068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00">
              <a:extLst>
                <a:ext uri="{FF2B5EF4-FFF2-40B4-BE49-F238E27FC236}">
                  <a16:creationId xmlns:a16="http://schemas.microsoft.com/office/drawing/2014/main" id="{9F8FBEA6-0AAC-4A0C-9D6A-BF5F5BB307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42426" y="4179069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01">
              <a:extLst>
                <a:ext uri="{FF2B5EF4-FFF2-40B4-BE49-F238E27FC236}">
                  <a16:creationId xmlns:a16="http://schemas.microsoft.com/office/drawing/2014/main" id="{F48C8948-1728-44FC-AB88-5BF4099A8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39639" y="4185599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04">
              <a:extLst>
                <a:ext uri="{FF2B5EF4-FFF2-40B4-BE49-F238E27FC236}">
                  <a16:creationId xmlns:a16="http://schemas.microsoft.com/office/drawing/2014/main" id="{3C00F0D0-A2FD-432B-A5AA-424BCFD3F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28990" y="424238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13">
              <a:extLst>
                <a:ext uri="{FF2B5EF4-FFF2-40B4-BE49-F238E27FC236}">
                  <a16:creationId xmlns:a16="http://schemas.microsoft.com/office/drawing/2014/main" id="{BDC2CC1B-9413-40CD-9802-397011A62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7211" y="4240271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14">
              <a:extLst>
                <a:ext uri="{FF2B5EF4-FFF2-40B4-BE49-F238E27FC236}">
                  <a16:creationId xmlns:a16="http://schemas.microsoft.com/office/drawing/2014/main" id="{6C92AAFB-3AC6-4FC4-92F0-AB55F797D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83665" y="4240271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15">
              <a:extLst>
                <a:ext uri="{FF2B5EF4-FFF2-40B4-BE49-F238E27FC236}">
                  <a16:creationId xmlns:a16="http://schemas.microsoft.com/office/drawing/2014/main" id="{7F22BDEC-7BA5-40F9-84C0-1BDC961F6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46519" y="4245984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20">
              <a:extLst>
                <a:ext uri="{FF2B5EF4-FFF2-40B4-BE49-F238E27FC236}">
                  <a16:creationId xmlns:a16="http://schemas.microsoft.com/office/drawing/2014/main" id="{A3525B15-C557-4F40-9185-EF5241262A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7231" y="4403194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21">
              <a:extLst>
                <a:ext uri="{FF2B5EF4-FFF2-40B4-BE49-F238E27FC236}">
                  <a16:creationId xmlns:a16="http://schemas.microsoft.com/office/drawing/2014/main" id="{72DC9B9F-0878-4A41-AAB5-5A1EC70EB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93080" y="4426415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25">
              <a:extLst>
                <a:ext uri="{FF2B5EF4-FFF2-40B4-BE49-F238E27FC236}">
                  <a16:creationId xmlns:a16="http://schemas.microsoft.com/office/drawing/2014/main" id="{32E9E717-B03F-444F-AFA5-15812F309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79094" y="4541079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26">
              <a:extLst>
                <a:ext uri="{FF2B5EF4-FFF2-40B4-BE49-F238E27FC236}">
                  <a16:creationId xmlns:a16="http://schemas.microsoft.com/office/drawing/2014/main" id="{5D756BA2-03B8-40F6-9169-BC3709C2A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15906" y="4433388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27">
              <a:extLst>
                <a:ext uri="{FF2B5EF4-FFF2-40B4-BE49-F238E27FC236}">
                  <a16:creationId xmlns:a16="http://schemas.microsoft.com/office/drawing/2014/main" id="{42BD4CAB-3F28-4236-8BFB-FBF5C61D2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90690" y="4433387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28">
              <a:extLst>
                <a:ext uri="{FF2B5EF4-FFF2-40B4-BE49-F238E27FC236}">
                  <a16:creationId xmlns:a16="http://schemas.microsoft.com/office/drawing/2014/main" id="{4964135B-83FA-4752-B51F-4CFD602E9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417880" y="4532271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29">
              <a:extLst>
                <a:ext uri="{FF2B5EF4-FFF2-40B4-BE49-F238E27FC236}">
                  <a16:creationId xmlns:a16="http://schemas.microsoft.com/office/drawing/2014/main" id="{F3C3490C-C80D-4EBD-B0FF-3442D00A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5676" y="4436650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33">
              <a:extLst>
                <a:ext uri="{FF2B5EF4-FFF2-40B4-BE49-F238E27FC236}">
                  <a16:creationId xmlns:a16="http://schemas.microsoft.com/office/drawing/2014/main" id="{753BA736-C0F4-4347-A2C2-8E04EE964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72492" y="4445628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36">
              <a:extLst>
                <a:ext uri="{FF2B5EF4-FFF2-40B4-BE49-F238E27FC236}">
                  <a16:creationId xmlns:a16="http://schemas.microsoft.com/office/drawing/2014/main" id="{CF428053-E04E-4393-A359-CA6B3A215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34498" y="4494939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37">
              <a:extLst>
                <a:ext uri="{FF2B5EF4-FFF2-40B4-BE49-F238E27FC236}">
                  <a16:creationId xmlns:a16="http://schemas.microsoft.com/office/drawing/2014/main" id="{D13AE202-2FC6-43BE-A627-885299B6C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3708" y="4461132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38">
              <a:extLst>
                <a:ext uri="{FF2B5EF4-FFF2-40B4-BE49-F238E27FC236}">
                  <a16:creationId xmlns:a16="http://schemas.microsoft.com/office/drawing/2014/main" id="{C5E6661C-2D64-4582-9DE2-BB12642A7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81151" y="4463581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40">
              <a:extLst>
                <a:ext uri="{FF2B5EF4-FFF2-40B4-BE49-F238E27FC236}">
                  <a16:creationId xmlns:a16="http://schemas.microsoft.com/office/drawing/2014/main" id="{C23ABE2D-B41B-40A7-A361-A53B37AFB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60690" y="4473372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42">
              <a:extLst>
                <a:ext uri="{FF2B5EF4-FFF2-40B4-BE49-F238E27FC236}">
                  <a16:creationId xmlns:a16="http://schemas.microsoft.com/office/drawing/2014/main" id="{CE3296F5-7A30-4DB9-B08F-524BDDEB1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1251" y="4500301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25">
              <a:extLst>
                <a:ext uri="{FF2B5EF4-FFF2-40B4-BE49-F238E27FC236}">
                  <a16:creationId xmlns:a16="http://schemas.microsoft.com/office/drawing/2014/main" id="{DABAC787-1EC4-4F31-A114-BECB1680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93742" y="4534087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37">
              <a:extLst>
                <a:ext uri="{FF2B5EF4-FFF2-40B4-BE49-F238E27FC236}">
                  <a16:creationId xmlns:a16="http://schemas.microsoft.com/office/drawing/2014/main" id="{4EBBFFB4-01C2-4163-BD3E-C91FBC054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121339" y="4218648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32898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D78C3-DDBE-496C-A028-F5B4B7621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¿Como saber </a:t>
            </a:r>
            <a:r>
              <a:rPr lang="en-US" dirty="0" err="1"/>
              <a:t>información</a:t>
            </a:r>
            <a:r>
              <a:rPr lang="en-US" dirty="0"/>
              <a:t> del error?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6E9BEF-41BB-4B35-9FB1-658D539D9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8056" y="2355449"/>
            <a:ext cx="8497593" cy="2674069"/>
          </a:xfrm>
        </p:spPr>
      </p:pic>
    </p:spTree>
    <p:extLst>
      <p:ext uri="{BB962C8B-B14F-4D97-AF65-F5344CB8AC3E}">
        <p14:creationId xmlns:p14="http://schemas.microsoft.com/office/powerpoint/2010/main" val="1625107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roup 302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304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5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6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7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8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9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0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1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2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3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4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5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6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7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8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9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0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1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2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3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4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5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6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7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8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9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0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1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2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3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4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5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6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7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8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9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0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1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2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3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4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5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6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7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8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9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0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1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2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3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4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5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6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7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8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9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0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362" name="Rectangle 361">
            <a:extLst>
              <a:ext uri="{FF2B5EF4-FFF2-40B4-BE49-F238E27FC236}">
                <a16:creationId xmlns:a16="http://schemas.microsoft.com/office/drawing/2014/main" id="{17121B47-384D-4AA6-BFEE-9EB117D2A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5C298C-45C9-4AD9-A1F7-1A3B0E896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560" y="765690"/>
            <a:ext cx="4773663" cy="33060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/>
              <a:t>Try/except/else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5616AD-8ABE-4A43-A9FF-3BCD6F2A1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1261" y="4431888"/>
            <a:ext cx="4054260" cy="163054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40000"/>
              </a:lnSpc>
              <a:buNone/>
            </a:pPr>
            <a:r>
              <a:rPr lang="en-US" sz="1400" cap="all" spc="600"/>
              <a:t>Se puede usar el commando else para que sea ejecutado </a:t>
            </a:r>
            <a:r>
              <a:rPr lang="en-US" sz="1400" b="1" cap="all" spc="600"/>
              <a:t>solamente </a:t>
            </a:r>
            <a:r>
              <a:rPr lang="en-US" sz="1400" cap="all" spc="600"/>
              <a:t>cuando no hay error</a:t>
            </a:r>
          </a:p>
        </p:txBody>
      </p:sp>
      <p:grpSp>
        <p:nvGrpSpPr>
          <p:cNvPr id="364" name="Group 363">
            <a:extLst>
              <a:ext uri="{FF2B5EF4-FFF2-40B4-BE49-F238E27FC236}">
                <a16:creationId xmlns:a16="http://schemas.microsoft.com/office/drawing/2014/main" id="{2CB9C70C-9B50-4D83-B8B9-1A0FFA2CB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52693" y="20697"/>
            <a:ext cx="1862695" cy="6816606"/>
            <a:chOff x="9952693" y="20697"/>
            <a:chExt cx="1862695" cy="6816606"/>
          </a:xfrm>
        </p:grpSpPr>
        <p:grpSp>
          <p:nvGrpSpPr>
            <p:cNvPr id="365" name="Group 364">
              <a:extLst>
                <a:ext uri="{FF2B5EF4-FFF2-40B4-BE49-F238E27FC236}">
                  <a16:creationId xmlns:a16="http://schemas.microsoft.com/office/drawing/2014/main" id="{6E1E57A5-A4F5-41D5-9E12-FA9144457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674062" y="20697"/>
              <a:ext cx="1141326" cy="6816606"/>
              <a:chOff x="5889776" y="13394"/>
              <a:chExt cx="1141326" cy="6816606"/>
            </a:xfrm>
          </p:grpSpPr>
          <p:sp>
            <p:nvSpPr>
              <p:cNvPr id="453" name="Freeform 8">
                <a:extLst>
                  <a:ext uri="{FF2B5EF4-FFF2-40B4-BE49-F238E27FC236}">
                    <a16:creationId xmlns:a16="http://schemas.microsoft.com/office/drawing/2014/main" id="{ADBCFAC3-B2EB-4241-B9C9-AC317FCE77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8443" y="6718576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Freeform 10">
                <a:extLst>
                  <a:ext uri="{FF2B5EF4-FFF2-40B4-BE49-F238E27FC236}">
                    <a16:creationId xmlns:a16="http://schemas.microsoft.com/office/drawing/2014/main" id="{86F38B84-C3BC-48A8-9EEF-3077223C40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15468" y="152241"/>
                <a:ext cx="138242" cy="88130"/>
              </a:xfrm>
              <a:custGeom>
                <a:avLst/>
                <a:gdLst>
                  <a:gd name="T0" fmla="*/ 22 w 42"/>
                  <a:gd name="T1" fmla="*/ 0 h 29"/>
                  <a:gd name="T2" fmla="*/ 14 w 42"/>
                  <a:gd name="T3" fmla="*/ 25 h 29"/>
                  <a:gd name="T4" fmla="*/ 22 w 42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9">
                    <a:moveTo>
                      <a:pt x="22" y="0"/>
                    </a:moveTo>
                    <a:cubicBezTo>
                      <a:pt x="42" y="7"/>
                      <a:pt x="28" y="29"/>
                      <a:pt x="14" y="25"/>
                    </a:cubicBezTo>
                    <a:cubicBezTo>
                      <a:pt x="0" y="18"/>
                      <a:pt x="8" y="1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Freeform 15">
                <a:extLst>
                  <a:ext uri="{FF2B5EF4-FFF2-40B4-BE49-F238E27FC236}">
                    <a16:creationId xmlns:a16="http://schemas.microsoft.com/office/drawing/2014/main" id="{E288352D-6F27-4727-9241-658737B623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19398" y="666438"/>
                <a:ext cx="121406" cy="72626"/>
              </a:xfrm>
              <a:custGeom>
                <a:avLst/>
                <a:gdLst>
                  <a:gd name="T0" fmla="*/ 16 w 37"/>
                  <a:gd name="T1" fmla="*/ 0 h 24"/>
                  <a:gd name="T2" fmla="*/ 11 w 37"/>
                  <a:gd name="T3" fmla="*/ 24 h 24"/>
                  <a:gd name="T4" fmla="*/ 16 w 37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4">
                    <a:moveTo>
                      <a:pt x="16" y="0"/>
                    </a:moveTo>
                    <a:cubicBezTo>
                      <a:pt x="37" y="6"/>
                      <a:pt x="30" y="20"/>
                      <a:pt x="11" y="24"/>
                    </a:cubicBezTo>
                    <a:cubicBezTo>
                      <a:pt x="0" y="17"/>
                      <a:pt x="5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Freeform 18">
                <a:extLst>
                  <a:ext uri="{FF2B5EF4-FFF2-40B4-BE49-F238E27FC236}">
                    <a16:creationId xmlns:a16="http://schemas.microsoft.com/office/drawing/2014/main" id="{6AC265CB-8E11-45EF-8A58-9FCB96E0D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22812" y="409695"/>
                <a:ext cx="138242" cy="78339"/>
              </a:xfrm>
              <a:custGeom>
                <a:avLst/>
                <a:gdLst>
                  <a:gd name="T0" fmla="*/ 6 w 42"/>
                  <a:gd name="T1" fmla="*/ 6 h 26"/>
                  <a:gd name="T2" fmla="*/ 21 w 42"/>
                  <a:gd name="T3" fmla="*/ 26 h 26"/>
                  <a:gd name="T4" fmla="*/ 6 w 42"/>
                  <a:gd name="T5" fmla="*/ 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6">
                    <a:moveTo>
                      <a:pt x="6" y="6"/>
                    </a:moveTo>
                    <a:cubicBezTo>
                      <a:pt x="25" y="0"/>
                      <a:pt x="42" y="17"/>
                      <a:pt x="21" y="26"/>
                    </a:cubicBezTo>
                    <a:cubicBezTo>
                      <a:pt x="9" y="26"/>
                      <a:pt x="0" y="16"/>
                      <a:pt x="6" y="6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Freeform 19">
                <a:extLst>
                  <a:ext uri="{FF2B5EF4-FFF2-40B4-BE49-F238E27FC236}">
                    <a16:creationId xmlns:a16="http://schemas.microsoft.com/office/drawing/2014/main" id="{DABD6D60-E6DC-4EFB-B755-7954BBAB80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12730" y="2096571"/>
                <a:ext cx="124951" cy="69362"/>
              </a:xfrm>
              <a:custGeom>
                <a:avLst/>
                <a:gdLst>
                  <a:gd name="T0" fmla="*/ 16 w 38"/>
                  <a:gd name="T1" fmla="*/ 0 h 23"/>
                  <a:gd name="T2" fmla="*/ 10 w 38"/>
                  <a:gd name="T3" fmla="*/ 23 h 23"/>
                  <a:gd name="T4" fmla="*/ 16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16" y="0"/>
                    </a:moveTo>
                    <a:cubicBezTo>
                      <a:pt x="38" y="8"/>
                      <a:pt x="31" y="18"/>
                      <a:pt x="10" y="23"/>
                    </a:cubicBezTo>
                    <a:cubicBezTo>
                      <a:pt x="0" y="16"/>
                      <a:pt x="4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Freeform 20">
                <a:extLst>
                  <a:ext uri="{FF2B5EF4-FFF2-40B4-BE49-F238E27FC236}">
                    <a16:creationId xmlns:a16="http://schemas.microsoft.com/office/drawing/2014/main" id="{CF6F209B-B481-49BF-87A6-6201C22D8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97493" y="2294129"/>
                <a:ext cx="128495" cy="78339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6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3"/>
                      <a:pt x="36" y="26"/>
                      <a:pt x="20" y="26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Freeform 22">
                <a:extLst>
                  <a:ext uri="{FF2B5EF4-FFF2-40B4-BE49-F238E27FC236}">
                    <a16:creationId xmlns:a16="http://schemas.microsoft.com/office/drawing/2014/main" id="{F1FA7743-5F0C-45CC-8886-3340214982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66832" y="1123972"/>
                <a:ext cx="150648" cy="99554"/>
              </a:xfrm>
              <a:custGeom>
                <a:avLst/>
                <a:gdLst>
                  <a:gd name="T0" fmla="*/ 26 w 46"/>
                  <a:gd name="T1" fmla="*/ 0 h 33"/>
                  <a:gd name="T2" fmla="*/ 38 w 46"/>
                  <a:gd name="T3" fmla="*/ 22 h 33"/>
                  <a:gd name="T4" fmla="*/ 26 w 46"/>
                  <a:gd name="T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33">
                    <a:moveTo>
                      <a:pt x="26" y="0"/>
                    </a:moveTo>
                    <a:cubicBezTo>
                      <a:pt x="29" y="0"/>
                      <a:pt x="46" y="16"/>
                      <a:pt x="38" y="22"/>
                    </a:cubicBezTo>
                    <a:cubicBezTo>
                      <a:pt x="16" y="33"/>
                      <a:pt x="0" y="5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Freeform 23">
                <a:extLst>
                  <a:ext uri="{FF2B5EF4-FFF2-40B4-BE49-F238E27FC236}">
                    <a16:creationId xmlns:a16="http://schemas.microsoft.com/office/drawing/2014/main" id="{916D9D0F-5354-4875-9938-6387BFAEA3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80519" y="911406"/>
                <a:ext cx="134697" cy="81603"/>
              </a:xfrm>
              <a:custGeom>
                <a:avLst/>
                <a:gdLst>
                  <a:gd name="T0" fmla="*/ 19 w 41"/>
                  <a:gd name="T1" fmla="*/ 0 h 27"/>
                  <a:gd name="T2" fmla="*/ 8 w 41"/>
                  <a:gd name="T3" fmla="*/ 20 h 27"/>
                  <a:gd name="T4" fmla="*/ 19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19" y="0"/>
                    </a:moveTo>
                    <a:cubicBezTo>
                      <a:pt x="41" y="10"/>
                      <a:pt x="28" y="27"/>
                      <a:pt x="8" y="20"/>
                    </a:cubicBezTo>
                    <a:cubicBezTo>
                      <a:pt x="0" y="8"/>
                      <a:pt x="7" y="2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Freeform 26">
                <a:extLst>
                  <a:ext uri="{FF2B5EF4-FFF2-40B4-BE49-F238E27FC236}">
                    <a16:creationId xmlns:a16="http://schemas.microsoft.com/office/drawing/2014/main" id="{0E294183-C628-4365-B907-E607D3DB12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67743" y="1395113"/>
                <a:ext cx="127608" cy="78339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5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2"/>
                      <a:pt x="36" y="26"/>
                      <a:pt x="20" y="25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Freeform 27">
                <a:extLst>
                  <a:ext uri="{FF2B5EF4-FFF2-40B4-BE49-F238E27FC236}">
                    <a16:creationId xmlns:a16="http://schemas.microsoft.com/office/drawing/2014/main" id="{86EA8FAD-5BF8-4312-84E8-774BCEBB41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58219" y="1832215"/>
                <a:ext cx="131153" cy="93843"/>
              </a:xfrm>
              <a:custGeom>
                <a:avLst/>
                <a:gdLst>
                  <a:gd name="T0" fmla="*/ 22 w 40"/>
                  <a:gd name="T1" fmla="*/ 0 h 31"/>
                  <a:gd name="T2" fmla="*/ 16 w 40"/>
                  <a:gd name="T3" fmla="*/ 25 h 31"/>
                  <a:gd name="T4" fmla="*/ 22 w 40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1">
                    <a:moveTo>
                      <a:pt x="22" y="0"/>
                    </a:moveTo>
                    <a:cubicBezTo>
                      <a:pt x="39" y="3"/>
                      <a:pt x="40" y="31"/>
                      <a:pt x="16" y="25"/>
                    </a:cubicBezTo>
                    <a:cubicBezTo>
                      <a:pt x="0" y="7"/>
                      <a:pt x="13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Freeform 28">
                <a:extLst>
                  <a:ext uri="{FF2B5EF4-FFF2-40B4-BE49-F238E27FC236}">
                    <a16:creationId xmlns:a16="http://schemas.microsoft.com/office/drawing/2014/main" id="{3464AF92-0BBD-433C-B88A-B18E00B14D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45303" y="1609623"/>
                <a:ext cx="127608" cy="69362"/>
              </a:xfrm>
              <a:custGeom>
                <a:avLst/>
                <a:gdLst>
                  <a:gd name="T0" fmla="*/ 16 w 39"/>
                  <a:gd name="T1" fmla="*/ 0 h 23"/>
                  <a:gd name="T2" fmla="*/ 11 w 39"/>
                  <a:gd name="T3" fmla="*/ 23 h 23"/>
                  <a:gd name="T4" fmla="*/ 1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16" y="0"/>
                    </a:moveTo>
                    <a:cubicBezTo>
                      <a:pt x="39" y="7"/>
                      <a:pt x="31" y="17"/>
                      <a:pt x="11" y="23"/>
                    </a:cubicBezTo>
                    <a:cubicBezTo>
                      <a:pt x="0" y="16"/>
                      <a:pt x="4" y="2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Freeform 30">
                <a:extLst>
                  <a:ext uri="{FF2B5EF4-FFF2-40B4-BE49-F238E27FC236}">
                    <a16:creationId xmlns:a16="http://schemas.microsoft.com/office/drawing/2014/main" id="{F4CE669E-8A98-4951-BC23-D1A03B0181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20553" y="1152725"/>
                <a:ext cx="9748" cy="5712"/>
              </a:xfrm>
              <a:custGeom>
                <a:avLst/>
                <a:gdLst>
                  <a:gd name="T0" fmla="*/ 1 w 3"/>
                  <a:gd name="T1" fmla="*/ 0 h 2"/>
                  <a:gd name="T2" fmla="*/ 2 w 3"/>
                  <a:gd name="T3" fmla="*/ 2 h 2"/>
                  <a:gd name="T4" fmla="*/ 1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2" y="1"/>
                      <a:pt x="3" y="2"/>
                      <a:pt x="2" y="2"/>
                    </a:cubicBezTo>
                    <a:cubicBezTo>
                      <a:pt x="1" y="2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Freeform 43">
                <a:extLst>
                  <a:ext uri="{FF2B5EF4-FFF2-40B4-BE49-F238E27FC236}">
                    <a16:creationId xmlns:a16="http://schemas.microsoft.com/office/drawing/2014/main" id="{5BB7130C-3DF5-4615-BD83-A75F700915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634545" y="860614"/>
                <a:ext cx="143559" cy="75075"/>
              </a:xfrm>
              <a:custGeom>
                <a:avLst/>
                <a:gdLst>
                  <a:gd name="T0" fmla="*/ 28 w 44"/>
                  <a:gd name="T1" fmla="*/ 0 h 25"/>
                  <a:gd name="T2" fmla="*/ 25 w 44"/>
                  <a:gd name="T3" fmla="*/ 25 h 25"/>
                  <a:gd name="T4" fmla="*/ 28 w 44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25">
                    <a:moveTo>
                      <a:pt x="28" y="0"/>
                    </a:moveTo>
                    <a:cubicBezTo>
                      <a:pt x="44" y="2"/>
                      <a:pt x="38" y="22"/>
                      <a:pt x="25" y="25"/>
                    </a:cubicBezTo>
                    <a:cubicBezTo>
                      <a:pt x="0" y="25"/>
                      <a:pt x="9" y="5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Freeform 51">
                <a:extLst>
                  <a:ext uri="{FF2B5EF4-FFF2-40B4-BE49-F238E27FC236}">
                    <a16:creationId xmlns:a16="http://schemas.microsoft.com/office/drawing/2014/main" id="{EACB7AF9-EA00-4414-8437-3FDDB2E082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607514" y="1015030"/>
                <a:ext cx="115202" cy="90579"/>
              </a:xfrm>
              <a:custGeom>
                <a:avLst/>
                <a:gdLst>
                  <a:gd name="T0" fmla="*/ 19 w 35"/>
                  <a:gd name="T1" fmla="*/ 0 h 30"/>
                  <a:gd name="T2" fmla="*/ 33 w 35"/>
                  <a:gd name="T3" fmla="*/ 15 h 30"/>
                  <a:gd name="T4" fmla="*/ 25 w 35"/>
                  <a:gd name="T5" fmla="*/ 19 h 30"/>
                  <a:gd name="T6" fmla="*/ 19 w 35"/>
                  <a:gd name="T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30">
                    <a:moveTo>
                      <a:pt x="19" y="0"/>
                    </a:moveTo>
                    <a:cubicBezTo>
                      <a:pt x="26" y="0"/>
                      <a:pt x="35" y="8"/>
                      <a:pt x="33" y="15"/>
                    </a:cubicBezTo>
                    <a:cubicBezTo>
                      <a:pt x="30" y="12"/>
                      <a:pt x="27" y="17"/>
                      <a:pt x="25" y="19"/>
                    </a:cubicBezTo>
                    <a:cubicBezTo>
                      <a:pt x="7" y="30"/>
                      <a:pt x="0" y="5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Freeform 52">
                <a:extLst>
                  <a:ext uri="{FF2B5EF4-FFF2-40B4-BE49-F238E27FC236}">
                    <a16:creationId xmlns:a16="http://schemas.microsoft.com/office/drawing/2014/main" id="{FC2519C3-3C5A-43C9-9ECF-D097278C18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604519" y="450599"/>
                <a:ext cx="118747" cy="81603"/>
              </a:xfrm>
              <a:custGeom>
                <a:avLst/>
                <a:gdLst>
                  <a:gd name="T0" fmla="*/ 21 w 36"/>
                  <a:gd name="T1" fmla="*/ 0 h 27"/>
                  <a:gd name="T2" fmla="*/ 22 w 36"/>
                  <a:gd name="T3" fmla="*/ 27 h 27"/>
                  <a:gd name="T4" fmla="*/ 21 w 36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21" y="0"/>
                    </a:moveTo>
                    <a:cubicBezTo>
                      <a:pt x="33" y="3"/>
                      <a:pt x="36" y="23"/>
                      <a:pt x="22" y="27"/>
                    </a:cubicBezTo>
                    <a:cubicBezTo>
                      <a:pt x="3" y="25"/>
                      <a:pt x="0" y="1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Freeform 53">
                <a:extLst>
                  <a:ext uri="{FF2B5EF4-FFF2-40B4-BE49-F238E27FC236}">
                    <a16:creationId xmlns:a16="http://schemas.microsoft.com/office/drawing/2014/main" id="{62D72422-4E61-4321-BD7E-B56CC4B1A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95600" y="1253803"/>
                <a:ext cx="127608" cy="79154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6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3"/>
                      <a:pt x="36" y="26"/>
                      <a:pt x="20" y="26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Freeform 54">
                <a:extLst>
                  <a:ext uri="{FF2B5EF4-FFF2-40B4-BE49-F238E27FC236}">
                    <a16:creationId xmlns:a16="http://schemas.microsoft.com/office/drawing/2014/main" id="{05F207C0-A03D-4E9A-803E-D82A7BA7E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81447" y="614227"/>
                <a:ext cx="134697" cy="105266"/>
              </a:xfrm>
              <a:custGeom>
                <a:avLst/>
                <a:gdLst>
                  <a:gd name="T0" fmla="*/ 28 w 41"/>
                  <a:gd name="T1" fmla="*/ 2 h 35"/>
                  <a:gd name="T2" fmla="*/ 40 w 41"/>
                  <a:gd name="T3" fmla="*/ 21 h 35"/>
                  <a:gd name="T4" fmla="*/ 28 w 41"/>
                  <a:gd name="T5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5">
                    <a:moveTo>
                      <a:pt x="28" y="2"/>
                    </a:moveTo>
                    <a:cubicBezTo>
                      <a:pt x="37" y="0"/>
                      <a:pt x="41" y="13"/>
                      <a:pt x="40" y="21"/>
                    </a:cubicBezTo>
                    <a:cubicBezTo>
                      <a:pt x="22" y="35"/>
                      <a:pt x="0" y="10"/>
                      <a:pt x="28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Freeform 55">
                <a:extLst>
                  <a:ext uri="{FF2B5EF4-FFF2-40B4-BE49-F238E27FC236}">
                    <a16:creationId xmlns:a16="http://schemas.microsoft.com/office/drawing/2014/main" id="{255DAFDD-E023-4FF2-A2A7-6F405C8FCB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95460" y="1463404"/>
                <a:ext cx="131153" cy="69362"/>
              </a:xfrm>
              <a:custGeom>
                <a:avLst/>
                <a:gdLst>
                  <a:gd name="T0" fmla="*/ 24 w 40"/>
                  <a:gd name="T1" fmla="*/ 0 h 23"/>
                  <a:gd name="T2" fmla="*/ 25 w 40"/>
                  <a:gd name="T3" fmla="*/ 23 h 23"/>
                  <a:gd name="T4" fmla="*/ 24 w 40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3">
                    <a:moveTo>
                      <a:pt x="24" y="0"/>
                    </a:moveTo>
                    <a:cubicBezTo>
                      <a:pt x="40" y="0"/>
                      <a:pt x="38" y="20"/>
                      <a:pt x="25" y="23"/>
                    </a:cubicBezTo>
                    <a:cubicBezTo>
                      <a:pt x="0" y="22"/>
                      <a:pt x="6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Freeform 56">
                <a:extLst>
                  <a:ext uri="{FF2B5EF4-FFF2-40B4-BE49-F238E27FC236}">
                    <a16:creationId xmlns:a16="http://schemas.microsoft.com/office/drawing/2014/main" id="{75169B61-B4D2-4C2A-BF18-EB0AC8DE6A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95156" y="2293440"/>
                <a:ext cx="128495" cy="72626"/>
              </a:xfrm>
              <a:custGeom>
                <a:avLst/>
                <a:gdLst>
                  <a:gd name="T0" fmla="*/ 21 w 39"/>
                  <a:gd name="T1" fmla="*/ 0 h 24"/>
                  <a:gd name="T2" fmla="*/ 22 w 39"/>
                  <a:gd name="T3" fmla="*/ 24 h 24"/>
                  <a:gd name="T4" fmla="*/ 21 w 39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4">
                    <a:moveTo>
                      <a:pt x="21" y="0"/>
                    </a:moveTo>
                    <a:cubicBezTo>
                      <a:pt x="37" y="0"/>
                      <a:pt x="39" y="23"/>
                      <a:pt x="22" y="24"/>
                    </a:cubicBezTo>
                    <a:cubicBezTo>
                      <a:pt x="7" y="22"/>
                      <a:pt x="0" y="5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Freeform 57">
                <a:extLst>
                  <a:ext uri="{FF2B5EF4-FFF2-40B4-BE49-F238E27FC236}">
                    <a16:creationId xmlns:a16="http://schemas.microsoft.com/office/drawing/2014/main" id="{32FBF9CB-F983-4A89-A0D9-37056BB65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81609" y="1673149"/>
                <a:ext cx="140901" cy="93843"/>
              </a:xfrm>
              <a:custGeom>
                <a:avLst/>
                <a:gdLst>
                  <a:gd name="T0" fmla="*/ 27 w 43"/>
                  <a:gd name="T1" fmla="*/ 3 h 31"/>
                  <a:gd name="T2" fmla="*/ 40 w 43"/>
                  <a:gd name="T3" fmla="*/ 23 h 31"/>
                  <a:gd name="T4" fmla="*/ 27 w 43"/>
                  <a:gd name="T5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1">
                    <a:moveTo>
                      <a:pt x="27" y="3"/>
                    </a:moveTo>
                    <a:cubicBezTo>
                      <a:pt x="35" y="0"/>
                      <a:pt x="43" y="17"/>
                      <a:pt x="40" y="23"/>
                    </a:cubicBezTo>
                    <a:cubicBezTo>
                      <a:pt x="21" y="31"/>
                      <a:pt x="0" y="15"/>
                      <a:pt x="27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3" name="Freeform 59">
                <a:extLst>
                  <a:ext uri="{FF2B5EF4-FFF2-40B4-BE49-F238E27FC236}">
                    <a16:creationId xmlns:a16="http://schemas.microsoft.com/office/drawing/2014/main" id="{F0884E69-5FA6-4C8C-A64C-DBB313AC2C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61059" y="255502"/>
                <a:ext cx="124063" cy="78339"/>
              </a:xfrm>
              <a:custGeom>
                <a:avLst/>
                <a:gdLst>
                  <a:gd name="T0" fmla="*/ 22 w 38"/>
                  <a:gd name="T1" fmla="*/ 0 h 26"/>
                  <a:gd name="T2" fmla="*/ 18 w 38"/>
                  <a:gd name="T3" fmla="*/ 26 h 26"/>
                  <a:gd name="T4" fmla="*/ 22 w 38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6">
                    <a:moveTo>
                      <a:pt x="22" y="0"/>
                    </a:moveTo>
                    <a:cubicBezTo>
                      <a:pt x="38" y="3"/>
                      <a:pt x="33" y="25"/>
                      <a:pt x="18" y="26"/>
                    </a:cubicBezTo>
                    <a:cubicBezTo>
                      <a:pt x="0" y="20"/>
                      <a:pt x="6" y="3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4" name="Freeform 60">
                <a:extLst>
                  <a:ext uri="{FF2B5EF4-FFF2-40B4-BE49-F238E27FC236}">
                    <a16:creationId xmlns:a16="http://schemas.microsoft.com/office/drawing/2014/main" id="{ED1FD4E2-312B-48A6-9F17-2D0BD4CFB3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6290" y="1902943"/>
                <a:ext cx="131153" cy="69362"/>
              </a:xfrm>
              <a:custGeom>
                <a:avLst/>
                <a:gdLst>
                  <a:gd name="T0" fmla="*/ 24 w 40"/>
                  <a:gd name="T1" fmla="*/ 0 h 23"/>
                  <a:gd name="T2" fmla="*/ 25 w 40"/>
                  <a:gd name="T3" fmla="*/ 23 h 23"/>
                  <a:gd name="T4" fmla="*/ 24 w 40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3">
                    <a:moveTo>
                      <a:pt x="24" y="0"/>
                    </a:moveTo>
                    <a:cubicBezTo>
                      <a:pt x="40" y="0"/>
                      <a:pt x="38" y="20"/>
                      <a:pt x="25" y="23"/>
                    </a:cubicBezTo>
                    <a:cubicBezTo>
                      <a:pt x="0" y="22"/>
                      <a:pt x="6" y="4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" name="Freeform 61">
                <a:extLst>
                  <a:ext uri="{FF2B5EF4-FFF2-40B4-BE49-F238E27FC236}">
                    <a16:creationId xmlns:a16="http://schemas.microsoft.com/office/drawing/2014/main" id="{EA111918-CFCC-4C23-ADF2-ABCC68A7C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22587" y="2137303"/>
                <a:ext cx="137356" cy="99554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5"/>
                      <a:pt x="16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6" name="Freeform 78">
                <a:extLst>
                  <a:ext uri="{FF2B5EF4-FFF2-40B4-BE49-F238E27FC236}">
                    <a16:creationId xmlns:a16="http://schemas.microsoft.com/office/drawing/2014/main" id="{7E5CA7B2-3753-4B7D-A722-D95342BB8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41825" y="721042"/>
                <a:ext cx="147990" cy="75075"/>
              </a:xfrm>
              <a:custGeom>
                <a:avLst/>
                <a:gdLst>
                  <a:gd name="T0" fmla="*/ 22 w 45"/>
                  <a:gd name="T1" fmla="*/ 0 h 25"/>
                  <a:gd name="T2" fmla="*/ 28 w 45"/>
                  <a:gd name="T3" fmla="*/ 25 h 25"/>
                  <a:gd name="T4" fmla="*/ 22 w 45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5">
                    <a:moveTo>
                      <a:pt x="22" y="0"/>
                    </a:moveTo>
                    <a:cubicBezTo>
                      <a:pt x="32" y="1"/>
                      <a:pt x="45" y="21"/>
                      <a:pt x="28" y="25"/>
                    </a:cubicBezTo>
                    <a:cubicBezTo>
                      <a:pt x="9" y="23"/>
                      <a:pt x="0" y="9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7" name="Freeform 79">
                <a:extLst>
                  <a:ext uri="{FF2B5EF4-FFF2-40B4-BE49-F238E27FC236}">
                    <a16:creationId xmlns:a16="http://schemas.microsoft.com/office/drawing/2014/main" id="{CC9214A9-8EEB-41B0-83FB-80BEBD9652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54197" y="952087"/>
                <a:ext cx="124063" cy="69362"/>
              </a:xfrm>
              <a:custGeom>
                <a:avLst/>
                <a:gdLst>
                  <a:gd name="T0" fmla="*/ 20 w 38"/>
                  <a:gd name="T1" fmla="*/ 0 h 23"/>
                  <a:gd name="T2" fmla="*/ 20 w 38"/>
                  <a:gd name="T3" fmla="*/ 22 h 23"/>
                  <a:gd name="T4" fmla="*/ 20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20" y="0"/>
                    </a:moveTo>
                    <a:cubicBezTo>
                      <a:pt x="37" y="3"/>
                      <a:pt x="38" y="23"/>
                      <a:pt x="20" y="22"/>
                    </a:cubicBezTo>
                    <a:cubicBezTo>
                      <a:pt x="8" y="18"/>
                      <a:pt x="0" y="5"/>
                      <a:pt x="2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8" name="Freeform 80">
                <a:extLst>
                  <a:ext uri="{FF2B5EF4-FFF2-40B4-BE49-F238E27FC236}">
                    <a16:creationId xmlns:a16="http://schemas.microsoft.com/office/drawing/2014/main" id="{33157A90-4AF1-4A40-8125-803407C021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48856" y="1189882"/>
                <a:ext cx="124951" cy="66098"/>
              </a:xfrm>
              <a:custGeom>
                <a:avLst/>
                <a:gdLst>
                  <a:gd name="T0" fmla="*/ 21 w 38"/>
                  <a:gd name="T1" fmla="*/ 0 h 22"/>
                  <a:gd name="T2" fmla="*/ 21 w 38"/>
                  <a:gd name="T3" fmla="*/ 22 h 22"/>
                  <a:gd name="T4" fmla="*/ 21 w 38"/>
                  <a:gd name="T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2">
                    <a:moveTo>
                      <a:pt x="21" y="0"/>
                    </a:moveTo>
                    <a:cubicBezTo>
                      <a:pt x="37" y="2"/>
                      <a:pt x="38" y="20"/>
                      <a:pt x="21" y="22"/>
                    </a:cubicBezTo>
                    <a:cubicBezTo>
                      <a:pt x="9" y="16"/>
                      <a:pt x="0" y="6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9" name="Freeform 81">
                <a:extLst>
                  <a:ext uri="{FF2B5EF4-FFF2-40B4-BE49-F238E27FC236}">
                    <a16:creationId xmlns:a16="http://schemas.microsoft.com/office/drawing/2014/main" id="{32D1FB24-5EA3-488F-913F-B3C1BB0367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1906" y="2202936"/>
                <a:ext cx="140901" cy="90579"/>
              </a:xfrm>
              <a:custGeom>
                <a:avLst/>
                <a:gdLst>
                  <a:gd name="T0" fmla="*/ 27 w 43"/>
                  <a:gd name="T1" fmla="*/ 3 h 30"/>
                  <a:gd name="T2" fmla="*/ 40 w 43"/>
                  <a:gd name="T3" fmla="*/ 22 h 30"/>
                  <a:gd name="T4" fmla="*/ 27 w 43"/>
                  <a:gd name="T5" fmla="*/ 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0">
                    <a:moveTo>
                      <a:pt x="27" y="3"/>
                    </a:moveTo>
                    <a:cubicBezTo>
                      <a:pt x="35" y="0"/>
                      <a:pt x="43" y="16"/>
                      <a:pt x="40" y="22"/>
                    </a:cubicBezTo>
                    <a:cubicBezTo>
                      <a:pt x="21" y="30"/>
                      <a:pt x="0" y="15"/>
                      <a:pt x="27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0" name="Freeform 82">
                <a:extLst>
                  <a:ext uri="{FF2B5EF4-FFF2-40B4-BE49-F238E27FC236}">
                    <a16:creationId xmlns:a16="http://schemas.microsoft.com/office/drawing/2014/main" id="{58FC3262-B888-4936-87A0-9A494483A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9742" y="1980483"/>
                <a:ext cx="128495" cy="69362"/>
              </a:xfrm>
              <a:custGeom>
                <a:avLst/>
                <a:gdLst>
                  <a:gd name="T0" fmla="*/ 16 w 39"/>
                  <a:gd name="T1" fmla="*/ 0 h 23"/>
                  <a:gd name="T2" fmla="*/ 10 w 39"/>
                  <a:gd name="T3" fmla="*/ 23 h 23"/>
                  <a:gd name="T4" fmla="*/ 1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16" y="0"/>
                    </a:moveTo>
                    <a:cubicBezTo>
                      <a:pt x="39" y="8"/>
                      <a:pt x="31" y="18"/>
                      <a:pt x="10" y="23"/>
                    </a:cubicBezTo>
                    <a:cubicBezTo>
                      <a:pt x="0" y="16"/>
                      <a:pt x="4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1" name="Freeform 83">
                <a:extLst>
                  <a:ext uri="{FF2B5EF4-FFF2-40B4-BE49-F238E27FC236}">
                    <a16:creationId xmlns:a16="http://schemas.microsoft.com/office/drawing/2014/main" id="{127CA728-BAE0-47A3-B0CA-5EB4FD148E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12299" y="1665695"/>
                <a:ext cx="131153" cy="157493"/>
              </a:xfrm>
              <a:custGeom>
                <a:avLst/>
                <a:gdLst>
                  <a:gd name="T0" fmla="*/ 13 w 40"/>
                  <a:gd name="T1" fmla="*/ 7 h 52"/>
                  <a:gd name="T2" fmla="*/ 0 w 40"/>
                  <a:gd name="T3" fmla="*/ 24 h 52"/>
                  <a:gd name="T4" fmla="*/ 13 w 40"/>
                  <a:gd name="T5" fmla="*/ 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52">
                    <a:moveTo>
                      <a:pt x="13" y="7"/>
                    </a:moveTo>
                    <a:cubicBezTo>
                      <a:pt x="40" y="12"/>
                      <a:pt x="18" y="52"/>
                      <a:pt x="0" y="24"/>
                    </a:cubicBezTo>
                    <a:cubicBezTo>
                      <a:pt x="2" y="0"/>
                      <a:pt x="6" y="17"/>
                      <a:pt x="13" y="7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2" name="Freeform 84">
                <a:extLst>
                  <a:ext uri="{FF2B5EF4-FFF2-40B4-BE49-F238E27FC236}">
                    <a16:creationId xmlns:a16="http://schemas.microsoft.com/office/drawing/2014/main" id="{0130CB83-550A-45A8-A9AB-0A9E134291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23315" y="516456"/>
                <a:ext cx="131153" cy="88130"/>
              </a:xfrm>
              <a:custGeom>
                <a:avLst/>
                <a:gdLst>
                  <a:gd name="T0" fmla="*/ 18 w 40"/>
                  <a:gd name="T1" fmla="*/ 1 h 29"/>
                  <a:gd name="T2" fmla="*/ 6 w 40"/>
                  <a:gd name="T3" fmla="*/ 20 h 29"/>
                  <a:gd name="T4" fmla="*/ 18 w 40"/>
                  <a:gd name="T5" fmla="*/ 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18" y="1"/>
                    </a:moveTo>
                    <a:cubicBezTo>
                      <a:pt x="40" y="6"/>
                      <a:pt x="25" y="29"/>
                      <a:pt x="6" y="20"/>
                    </a:cubicBezTo>
                    <a:cubicBezTo>
                      <a:pt x="0" y="10"/>
                      <a:pt x="5" y="0"/>
                      <a:pt x="1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3" name="Freeform 86">
                <a:extLst>
                  <a:ext uri="{FF2B5EF4-FFF2-40B4-BE49-F238E27FC236}">
                    <a16:creationId xmlns:a16="http://schemas.microsoft.com/office/drawing/2014/main" id="{CAEE495A-5C27-457A-BD41-20611D5D0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3284" y="170447"/>
                <a:ext cx="131153" cy="112612"/>
              </a:xfrm>
              <a:custGeom>
                <a:avLst/>
                <a:gdLst>
                  <a:gd name="T0" fmla="*/ 22 w 40"/>
                  <a:gd name="T1" fmla="*/ 1 h 37"/>
                  <a:gd name="T2" fmla="*/ 15 w 40"/>
                  <a:gd name="T3" fmla="*/ 23 h 37"/>
                  <a:gd name="T4" fmla="*/ 22 w 40"/>
                  <a:gd name="T5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7">
                    <a:moveTo>
                      <a:pt x="22" y="1"/>
                    </a:moveTo>
                    <a:cubicBezTo>
                      <a:pt x="40" y="3"/>
                      <a:pt x="33" y="37"/>
                      <a:pt x="15" y="23"/>
                    </a:cubicBezTo>
                    <a:cubicBezTo>
                      <a:pt x="0" y="20"/>
                      <a:pt x="7" y="0"/>
                      <a:pt x="22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4" name="Freeform 89">
                <a:extLst>
                  <a:ext uri="{FF2B5EF4-FFF2-40B4-BE49-F238E27FC236}">
                    <a16:creationId xmlns:a16="http://schemas.microsoft.com/office/drawing/2014/main" id="{BB1F32F7-014F-45A8-844E-56C76D98A7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8087" y="1453344"/>
                <a:ext cx="134697" cy="93027"/>
              </a:xfrm>
              <a:custGeom>
                <a:avLst/>
                <a:gdLst>
                  <a:gd name="T0" fmla="*/ 23 w 41"/>
                  <a:gd name="T1" fmla="*/ 0 h 31"/>
                  <a:gd name="T2" fmla="*/ 16 w 41"/>
                  <a:gd name="T3" fmla="*/ 25 h 31"/>
                  <a:gd name="T4" fmla="*/ 23 w 41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1">
                    <a:moveTo>
                      <a:pt x="23" y="0"/>
                    </a:moveTo>
                    <a:cubicBezTo>
                      <a:pt x="40" y="3"/>
                      <a:pt x="41" y="31"/>
                      <a:pt x="16" y="25"/>
                    </a:cubicBezTo>
                    <a:cubicBezTo>
                      <a:pt x="0" y="7"/>
                      <a:pt x="14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5" name="Freeform 90">
                <a:extLst>
                  <a:ext uri="{FF2B5EF4-FFF2-40B4-BE49-F238E27FC236}">
                    <a16:creationId xmlns:a16="http://schemas.microsoft.com/office/drawing/2014/main" id="{0CF27E5B-05B7-44DF-94AE-4365D50B88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65939" y="2076253"/>
                <a:ext cx="2659" cy="8977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2 h 3"/>
                  <a:gd name="T4" fmla="*/ 0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1" y="0"/>
                      <a:pt x="1" y="3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" name="Freeform 105">
                <a:extLst>
                  <a:ext uri="{FF2B5EF4-FFF2-40B4-BE49-F238E27FC236}">
                    <a16:creationId xmlns:a16="http://schemas.microsoft.com/office/drawing/2014/main" id="{BEEE0FD8-81BE-4670-A0B1-FD1C191910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79346" y="1981944"/>
                <a:ext cx="140901" cy="93027"/>
              </a:xfrm>
              <a:custGeom>
                <a:avLst/>
                <a:gdLst>
                  <a:gd name="T0" fmla="*/ 26 w 43"/>
                  <a:gd name="T1" fmla="*/ 3 h 31"/>
                  <a:gd name="T2" fmla="*/ 39 w 43"/>
                  <a:gd name="T3" fmla="*/ 23 h 31"/>
                  <a:gd name="T4" fmla="*/ 26 w 43"/>
                  <a:gd name="T5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1">
                    <a:moveTo>
                      <a:pt x="26" y="3"/>
                    </a:moveTo>
                    <a:cubicBezTo>
                      <a:pt x="34" y="0"/>
                      <a:pt x="43" y="17"/>
                      <a:pt x="39" y="23"/>
                    </a:cubicBezTo>
                    <a:cubicBezTo>
                      <a:pt x="20" y="31"/>
                      <a:pt x="0" y="15"/>
                      <a:pt x="26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7" name="Freeform 106">
                <a:extLst>
                  <a:ext uri="{FF2B5EF4-FFF2-40B4-BE49-F238E27FC236}">
                    <a16:creationId xmlns:a16="http://schemas.microsoft.com/office/drawing/2014/main" id="{9F9A6256-1F3C-46D5-8441-488BB1E8E4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68983" y="589065"/>
                <a:ext cx="134697" cy="97107"/>
              </a:xfrm>
              <a:custGeom>
                <a:avLst/>
                <a:gdLst>
                  <a:gd name="T0" fmla="*/ 25 w 41"/>
                  <a:gd name="T1" fmla="*/ 0 h 32"/>
                  <a:gd name="T2" fmla="*/ 4 w 41"/>
                  <a:gd name="T3" fmla="*/ 18 h 32"/>
                  <a:gd name="T4" fmla="*/ 25 w 41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2">
                    <a:moveTo>
                      <a:pt x="25" y="0"/>
                    </a:moveTo>
                    <a:cubicBezTo>
                      <a:pt x="41" y="13"/>
                      <a:pt x="15" y="32"/>
                      <a:pt x="4" y="18"/>
                    </a:cubicBezTo>
                    <a:cubicBezTo>
                      <a:pt x="0" y="5"/>
                      <a:pt x="15" y="0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8" name="Freeform 107">
                <a:extLst>
                  <a:ext uri="{FF2B5EF4-FFF2-40B4-BE49-F238E27FC236}">
                    <a16:creationId xmlns:a16="http://schemas.microsoft.com/office/drawing/2014/main" id="{BD9DB765-92D3-4BCB-918F-60D8DCDD74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54748" y="2269014"/>
                <a:ext cx="154193" cy="81603"/>
              </a:xfrm>
              <a:custGeom>
                <a:avLst/>
                <a:gdLst>
                  <a:gd name="T0" fmla="*/ 31 w 47"/>
                  <a:gd name="T1" fmla="*/ 0 h 27"/>
                  <a:gd name="T2" fmla="*/ 17 w 47"/>
                  <a:gd name="T3" fmla="*/ 23 h 27"/>
                  <a:gd name="T4" fmla="*/ 31 w 47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27">
                    <a:moveTo>
                      <a:pt x="31" y="0"/>
                    </a:moveTo>
                    <a:cubicBezTo>
                      <a:pt x="47" y="10"/>
                      <a:pt x="32" y="27"/>
                      <a:pt x="17" y="23"/>
                    </a:cubicBezTo>
                    <a:cubicBezTo>
                      <a:pt x="0" y="14"/>
                      <a:pt x="18" y="0"/>
                      <a:pt x="3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9" name="Freeform 108">
                <a:extLst>
                  <a:ext uri="{FF2B5EF4-FFF2-40B4-BE49-F238E27FC236}">
                    <a16:creationId xmlns:a16="http://schemas.microsoft.com/office/drawing/2014/main" id="{8AFA6628-0664-424D-905E-6FAE9FCFAA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66654" y="1198910"/>
                <a:ext cx="121406" cy="90579"/>
              </a:xfrm>
              <a:custGeom>
                <a:avLst/>
                <a:gdLst>
                  <a:gd name="T0" fmla="*/ 26 w 37"/>
                  <a:gd name="T1" fmla="*/ 1 h 30"/>
                  <a:gd name="T2" fmla="*/ 35 w 37"/>
                  <a:gd name="T3" fmla="*/ 21 h 30"/>
                  <a:gd name="T4" fmla="*/ 26 w 37"/>
                  <a:gd name="T5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30">
                    <a:moveTo>
                      <a:pt x="26" y="1"/>
                    </a:moveTo>
                    <a:cubicBezTo>
                      <a:pt x="35" y="0"/>
                      <a:pt x="37" y="13"/>
                      <a:pt x="35" y="21"/>
                    </a:cubicBezTo>
                    <a:cubicBezTo>
                      <a:pt x="14" y="30"/>
                      <a:pt x="0" y="8"/>
                      <a:pt x="26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0" name="Freeform 109">
                <a:extLst>
                  <a:ext uri="{FF2B5EF4-FFF2-40B4-BE49-F238E27FC236}">
                    <a16:creationId xmlns:a16="http://schemas.microsoft.com/office/drawing/2014/main" id="{433F27B3-462C-45E8-A759-DE553E29A3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9851" y="1700235"/>
                <a:ext cx="154193" cy="84866"/>
              </a:xfrm>
              <a:custGeom>
                <a:avLst/>
                <a:gdLst>
                  <a:gd name="T0" fmla="*/ 26 w 47"/>
                  <a:gd name="T1" fmla="*/ 0 h 28"/>
                  <a:gd name="T2" fmla="*/ 10 w 47"/>
                  <a:gd name="T3" fmla="*/ 26 h 28"/>
                  <a:gd name="T4" fmla="*/ 26 w 47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28">
                    <a:moveTo>
                      <a:pt x="26" y="0"/>
                    </a:moveTo>
                    <a:cubicBezTo>
                      <a:pt x="47" y="13"/>
                      <a:pt x="28" y="28"/>
                      <a:pt x="10" y="26"/>
                    </a:cubicBezTo>
                    <a:cubicBezTo>
                      <a:pt x="0" y="13"/>
                      <a:pt x="15" y="4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" name="Freeform 110">
                <a:extLst>
                  <a:ext uri="{FF2B5EF4-FFF2-40B4-BE49-F238E27FC236}">
                    <a16:creationId xmlns:a16="http://schemas.microsoft.com/office/drawing/2014/main" id="{7EC57FD0-F081-4D0F-B32F-E1963A8DE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6707" y="341230"/>
                <a:ext cx="127608" cy="114243"/>
              </a:xfrm>
              <a:custGeom>
                <a:avLst/>
                <a:gdLst>
                  <a:gd name="T0" fmla="*/ 21 w 39"/>
                  <a:gd name="T1" fmla="*/ 1 h 38"/>
                  <a:gd name="T2" fmla="*/ 39 w 39"/>
                  <a:gd name="T3" fmla="*/ 18 h 38"/>
                  <a:gd name="T4" fmla="*/ 21 w 39"/>
                  <a:gd name="T5" fmla="*/ 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8">
                    <a:moveTo>
                      <a:pt x="21" y="1"/>
                    </a:moveTo>
                    <a:cubicBezTo>
                      <a:pt x="35" y="0"/>
                      <a:pt x="38" y="8"/>
                      <a:pt x="39" y="18"/>
                    </a:cubicBezTo>
                    <a:cubicBezTo>
                      <a:pt x="25" y="38"/>
                      <a:pt x="0" y="13"/>
                      <a:pt x="2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2" name="Freeform 111">
                <a:extLst>
                  <a:ext uri="{FF2B5EF4-FFF2-40B4-BE49-F238E27FC236}">
                    <a16:creationId xmlns:a16="http://schemas.microsoft.com/office/drawing/2014/main" id="{B268BB25-E444-4C92-83A1-E4D6F070D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7906" y="1428730"/>
                <a:ext cx="131153" cy="87315"/>
              </a:xfrm>
              <a:custGeom>
                <a:avLst/>
                <a:gdLst>
                  <a:gd name="T0" fmla="*/ 24 w 40"/>
                  <a:gd name="T1" fmla="*/ 0 h 29"/>
                  <a:gd name="T2" fmla="*/ 20 w 40"/>
                  <a:gd name="T3" fmla="*/ 25 h 29"/>
                  <a:gd name="T4" fmla="*/ 24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4" y="0"/>
                    </a:moveTo>
                    <a:cubicBezTo>
                      <a:pt x="40" y="1"/>
                      <a:pt x="35" y="29"/>
                      <a:pt x="20" y="25"/>
                    </a:cubicBezTo>
                    <a:cubicBezTo>
                      <a:pt x="0" y="19"/>
                      <a:pt x="5" y="2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3" name="Freeform 112">
                <a:extLst>
                  <a:ext uri="{FF2B5EF4-FFF2-40B4-BE49-F238E27FC236}">
                    <a16:creationId xmlns:a16="http://schemas.microsoft.com/office/drawing/2014/main" id="{9468C251-DE21-4B48-9BE9-25473D0F52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57409" y="910076"/>
                <a:ext cx="117860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1" y="1"/>
                      <a:pt x="36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4" name="Freeform 5">
                <a:extLst>
                  <a:ext uri="{FF2B5EF4-FFF2-40B4-BE49-F238E27FC236}">
                    <a16:creationId xmlns:a16="http://schemas.microsoft.com/office/drawing/2014/main" id="{69374DCE-92DD-446F-9C06-4FD9C171AB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83378" y="2765199"/>
                <a:ext cx="121406" cy="81603"/>
              </a:xfrm>
              <a:custGeom>
                <a:avLst/>
                <a:gdLst>
                  <a:gd name="T0" fmla="*/ 20 w 37"/>
                  <a:gd name="T1" fmla="*/ 1 h 27"/>
                  <a:gd name="T2" fmla="*/ 22 w 37"/>
                  <a:gd name="T3" fmla="*/ 27 h 27"/>
                  <a:gd name="T4" fmla="*/ 20 w 37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7">
                    <a:moveTo>
                      <a:pt x="20" y="1"/>
                    </a:moveTo>
                    <a:cubicBezTo>
                      <a:pt x="31" y="1"/>
                      <a:pt x="37" y="24"/>
                      <a:pt x="22" y="27"/>
                    </a:cubicBezTo>
                    <a:cubicBezTo>
                      <a:pt x="2" y="27"/>
                      <a:pt x="0" y="0"/>
                      <a:pt x="20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5" name="Freeform 6">
                <a:extLst>
                  <a:ext uri="{FF2B5EF4-FFF2-40B4-BE49-F238E27FC236}">
                    <a16:creationId xmlns:a16="http://schemas.microsoft.com/office/drawing/2014/main" id="{258E2296-D453-46D9-818C-D207E49689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84905" y="5109356"/>
                <a:ext cx="124063" cy="87315"/>
              </a:xfrm>
              <a:custGeom>
                <a:avLst/>
                <a:gdLst>
                  <a:gd name="T0" fmla="*/ 12 w 38"/>
                  <a:gd name="T1" fmla="*/ 3 h 29"/>
                  <a:gd name="T2" fmla="*/ 15 w 38"/>
                  <a:gd name="T3" fmla="*/ 29 h 29"/>
                  <a:gd name="T4" fmla="*/ 12 w 38"/>
                  <a:gd name="T5" fmla="*/ 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9">
                    <a:moveTo>
                      <a:pt x="12" y="3"/>
                    </a:moveTo>
                    <a:cubicBezTo>
                      <a:pt x="34" y="0"/>
                      <a:pt x="38" y="26"/>
                      <a:pt x="15" y="29"/>
                    </a:cubicBezTo>
                    <a:cubicBezTo>
                      <a:pt x="4" y="23"/>
                      <a:pt x="0" y="9"/>
                      <a:pt x="12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6" name="Freeform 7">
                <a:extLst>
                  <a:ext uri="{FF2B5EF4-FFF2-40B4-BE49-F238E27FC236}">
                    <a16:creationId xmlns:a16="http://schemas.microsoft.com/office/drawing/2014/main" id="{48207F15-77EC-4A91-A365-6895A9C6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53335" y="2478886"/>
                <a:ext cx="138242" cy="100371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6"/>
                      <a:pt x="15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7" name="Freeform 8">
                <a:extLst>
                  <a:ext uri="{FF2B5EF4-FFF2-40B4-BE49-F238E27FC236}">
                    <a16:creationId xmlns:a16="http://schemas.microsoft.com/office/drawing/2014/main" id="{A96D38DB-9495-4DBE-BDB7-EB1595D381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41783" y="4810310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8" name="Freeform 9">
                <a:extLst>
                  <a:ext uri="{FF2B5EF4-FFF2-40B4-BE49-F238E27FC236}">
                    <a16:creationId xmlns:a16="http://schemas.microsoft.com/office/drawing/2014/main" id="{29B258E2-CEDB-45A9-B556-32AC71C4F1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49921" y="4529838"/>
                <a:ext cx="121406" cy="88130"/>
              </a:xfrm>
              <a:custGeom>
                <a:avLst/>
                <a:gdLst>
                  <a:gd name="T0" fmla="*/ 18 w 37"/>
                  <a:gd name="T1" fmla="*/ 4 h 29"/>
                  <a:gd name="T2" fmla="*/ 22 w 37"/>
                  <a:gd name="T3" fmla="*/ 29 h 29"/>
                  <a:gd name="T4" fmla="*/ 18 w 37"/>
                  <a:gd name="T5" fmla="*/ 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9">
                    <a:moveTo>
                      <a:pt x="18" y="4"/>
                    </a:moveTo>
                    <a:cubicBezTo>
                      <a:pt x="35" y="0"/>
                      <a:pt x="37" y="28"/>
                      <a:pt x="22" y="29"/>
                    </a:cubicBezTo>
                    <a:cubicBezTo>
                      <a:pt x="7" y="28"/>
                      <a:pt x="0" y="14"/>
                      <a:pt x="18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9" name="Freeform 11">
                <a:extLst>
                  <a:ext uri="{FF2B5EF4-FFF2-40B4-BE49-F238E27FC236}">
                    <a16:creationId xmlns:a16="http://schemas.microsoft.com/office/drawing/2014/main" id="{2D586C45-5DFF-41ED-AEB9-8F3858E4EC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10282" y="4268606"/>
                <a:ext cx="143559" cy="102819"/>
              </a:xfrm>
              <a:custGeom>
                <a:avLst/>
                <a:gdLst>
                  <a:gd name="T0" fmla="*/ 31 w 44"/>
                  <a:gd name="T1" fmla="*/ 1 h 34"/>
                  <a:gd name="T2" fmla="*/ 42 w 44"/>
                  <a:gd name="T3" fmla="*/ 19 h 34"/>
                  <a:gd name="T4" fmla="*/ 31 w 44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1"/>
                    </a:moveTo>
                    <a:cubicBezTo>
                      <a:pt x="39" y="0"/>
                      <a:pt x="44" y="12"/>
                      <a:pt x="42" y="19"/>
                    </a:cubicBezTo>
                    <a:cubicBezTo>
                      <a:pt x="25" y="34"/>
                      <a:pt x="0" y="8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0" name="Freeform 12">
                <a:extLst>
                  <a:ext uri="{FF2B5EF4-FFF2-40B4-BE49-F238E27FC236}">
                    <a16:creationId xmlns:a16="http://schemas.microsoft.com/office/drawing/2014/main" id="{C9B4633B-7A14-4DFF-9B10-E15DE426C1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22058" y="3766125"/>
                <a:ext cx="134697" cy="81603"/>
              </a:xfrm>
              <a:custGeom>
                <a:avLst/>
                <a:gdLst>
                  <a:gd name="T0" fmla="*/ 22 w 41"/>
                  <a:gd name="T1" fmla="*/ 0 h 27"/>
                  <a:gd name="T2" fmla="*/ 8 w 41"/>
                  <a:gd name="T3" fmla="*/ 20 h 27"/>
                  <a:gd name="T4" fmla="*/ 22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22" y="0"/>
                    </a:moveTo>
                    <a:cubicBezTo>
                      <a:pt x="41" y="12"/>
                      <a:pt x="24" y="27"/>
                      <a:pt x="8" y="20"/>
                    </a:cubicBezTo>
                    <a:cubicBezTo>
                      <a:pt x="0" y="7"/>
                      <a:pt x="8" y="0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" name="Freeform 13">
                <a:extLst>
                  <a:ext uri="{FF2B5EF4-FFF2-40B4-BE49-F238E27FC236}">
                    <a16:creationId xmlns:a16="http://schemas.microsoft.com/office/drawing/2014/main" id="{587B182B-8E16-43A1-A782-893619FC2C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26523" y="3170095"/>
                <a:ext cx="124951" cy="69362"/>
              </a:xfrm>
              <a:custGeom>
                <a:avLst/>
                <a:gdLst>
                  <a:gd name="T0" fmla="*/ 26 w 38"/>
                  <a:gd name="T1" fmla="*/ 0 h 23"/>
                  <a:gd name="T2" fmla="*/ 25 w 38"/>
                  <a:gd name="T3" fmla="*/ 23 h 23"/>
                  <a:gd name="T4" fmla="*/ 26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26" y="0"/>
                    </a:moveTo>
                    <a:cubicBezTo>
                      <a:pt x="38" y="0"/>
                      <a:pt x="37" y="20"/>
                      <a:pt x="25" y="23"/>
                    </a:cubicBezTo>
                    <a:cubicBezTo>
                      <a:pt x="0" y="23"/>
                      <a:pt x="5" y="1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" name="Freeform 14">
                <a:extLst>
                  <a:ext uri="{FF2B5EF4-FFF2-40B4-BE49-F238E27FC236}">
                    <a16:creationId xmlns:a16="http://schemas.microsoft.com/office/drawing/2014/main" id="{34A0BA23-5B00-44AE-AB93-135184C1A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17163" y="3410025"/>
                <a:ext cx="134697" cy="84866"/>
              </a:xfrm>
              <a:custGeom>
                <a:avLst/>
                <a:gdLst>
                  <a:gd name="T0" fmla="*/ 26 w 41"/>
                  <a:gd name="T1" fmla="*/ 1 h 28"/>
                  <a:gd name="T2" fmla="*/ 39 w 41"/>
                  <a:gd name="T3" fmla="*/ 20 h 28"/>
                  <a:gd name="T4" fmla="*/ 26 w 41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8">
                    <a:moveTo>
                      <a:pt x="26" y="1"/>
                    </a:moveTo>
                    <a:cubicBezTo>
                      <a:pt x="34" y="0"/>
                      <a:pt x="41" y="12"/>
                      <a:pt x="39" y="20"/>
                    </a:cubicBezTo>
                    <a:cubicBezTo>
                      <a:pt x="17" y="28"/>
                      <a:pt x="0" y="12"/>
                      <a:pt x="26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3" name="Freeform 16">
                <a:extLst>
                  <a:ext uri="{FF2B5EF4-FFF2-40B4-BE49-F238E27FC236}">
                    <a16:creationId xmlns:a16="http://schemas.microsoft.com/office/drawing/2014/main" id="{1A1CF6B8-FC28-43CA-8304-83BA2847C1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00898" y="4009157"/>
                <a:ext cx="143559" cy="97107"/>
              </a:xfrm>
              <a:custGeom>
                <a:avLst/>
                <a:gdLst>
                  <a:gd name="T0" fmla="*/ 31 w 44"/>
                  <a:gd name="T1" fmla="*/ 1 h 32"/>
                  <a:gd name="T2" fmla="*/ 43 w 44"/>
                  <a:gd name="T3" fmla="*/ 15 h 32"/>
                  <a:gd name="T4" fmla="*/ 31 w 44"/>
                  <a:gd name="T5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2">
                    <a:moveTo>
                      <a:pt x="31" y="1"/>
                    </a:moveTo>
                    <a:cubicBezTo>
                      <a:pt x="40" y="0"/>
                      <a:pt x="44" y="8"/>
                      <a:pt x="43" y="15"/>
                    </a:cubicBezTo>
                    <a:cubicBezTo>
                      <a:pt x="29" y="32"/>
                      <a:pt x="0" y="6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4" name="Freeform 17">
                <a:extLst>
                  <a:ext uri="{FF2B5EF4-FFF2-40B4-BE49-F238E27FC236}">
                    <a16:creationId xmlns:a16="http://schemas.microsoft.com/office/drawing/2014/main" id="{C79EB67D-4664-48CC-8DFA-137F563702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35877" y="5421845"/>
                <a:ext cx="94821" cy="69362"/>
              </a:xfrm>
              <a:custGeom>
                <a:avLst/>
                <a:gdLst>
                  <a:gd name="T0" fmla="*/ 13 w 29"/>
                  <a:gd name="T1" fmla="*/ 0 h 23"/>
                  <a:gd name="T2" fmla="*/ 13 w 29"/>
                  <a:gd name="T3" fmla="*/ 23 h 23"/>
                  <a:gd name="T4" fmla="*/ 13 w 2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" h="23">
                    <a:moveTo>
                      <a:pt x="13" y="0"/>
                    </a:moveTo>
                    <a:cubicBezTo>
                      <a:pt x="27" y="0"/>
                      <a:pt x="29" y="22"/>
                      <a:pt x="13" y="23"/>
                    </a:cubicBezTo>
                    <a:cubicBezTo>
                      <a:pt x="2" y="22"/>
                      <a:pt x="0" y="2"/>
                      <a:pt x="1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" name="Freeform 21">
                <a:extLst>
                  <a:ext uri="{FF2B5EF4-FFF2-40B4-BE49-F238E27FC236}">
                    <a16:creationId xmlns:a16="http://schemas.microsoft.com/office/drawing/2014/main" id="{23820013-B618-4C4F-B57E-58DAA2828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83868" y="5732999"/>
                <a:ext cx="140901" cy="102819"/>
              </a:xfrm>
              <a:custGeom>
                <a:avLst/>
                <a:gdLst>
                  <a:gd name="T0" fmla="*/ 24 w 43"/>
                  <a:gd name="T1" fmla="*/ 0 h 34"/>
                  <a:gd name="T2" fmla="*/ 14 w 43"/>
                  <a:gd name="T3" fmla="*/ 23 h 34"/>
                  <a:gd name="T4" fmla="*/ 24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4" y="0"/>
                    </a:moveTo>
                    <a:cubicBezTo>
                      <a:pt x="43" y="3"/>
                      <a:pt x="28" y="34"/>
                      <a:pt x="14" y="23"/>
                    </a:cubicBezTo>
                    <a:cubicBezTo>
                      <a:pt x="0" y="28"/>
                      <a:pt x="4" y="5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" name="Freeform 25">
                <a:extLst>
                  <a:ext uri="{FF2B5EF4-FFF2-40B4-BE49-F238E27FC236}">
                    <a16:creationId xmlns:a16="http://schemas.microsoft.com/office/drawing/2014/main" id="{E350A463-C2A4-4D68-9E71-B512B0D19D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64529" y="6498261"/>
                <a:ext cx="134697" cy="93843"/>
              </a:xfrm>
              <a:custGeom>
                <a:avLst/>
                <a:gdLst>
                  <a:gd name="T0" fmla="*/ 23 w 41"/>
                  <a:gd name="T1" fmla="*/ 0 h 31"/>
                  <a:gd name="T2" fmla="*/ 17 w 41"/>
                  <a:gd name="T3" fmla="*/ 25 h 31"/>
                  <a:gd name="T4" fmla="*/ 23 w 41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1">
                    <a:moveTo>
                      <a:pt x="23" y="0"/>
                    </a:moveTo>
                    <a:cubicBezTo>
                      <a:pt x="40" y="1"/>
                      <a:pt x="41" y="31"/>
                      <a:pt x="17" y="25"/>
                    </a:cubicBezTo>
                    <a:cubicBezTo>
                      <a:pt x="0" y="7"/>
                      <a:pt x="17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7" name="Freeform 29">
                <a:extLst>
                  <a:ext uri="{FF2B5EF4-FFF2-40B4-BE49-F238E27FC236}">
                    <a16:creationId xmlns:a16="http://schemas.microsoft.com/office/drawing/2014/main" id="{BC57309A-FF5D-478A-88A0-A4BE3C684C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64751" y="5971706"/>
                <a:ext cx="118747" cy="120771"/>
              </a:xfrm>
              <a:custGeom>
                <a:avLst/>
                <a:gdLst>
                  <a:gd name="T0" fmla="*/ 16 w 36"/>
                  <a:gd name="T1" fmla="*/ 4 h 40"/>
                  <a:gd name="T2" fmla="*/ 34 w 36"/>
                  <a:gd name="T3" fmla="*/ 15 h 40"/>
                  <a:gd name="T4" fmla="*/ 16 w 36"/>
                  <a:gd name="T5" fmla="*/ 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40">
                    <a:moveTo>
                      <a:pt x="16" y="4"/>
                    </a:moveTo>
                    <a:cubicBezTo>
                      <a:pt x="36" y="5"/>
                      <a:pt x="33" y="0"/>
                      <a:pt x="34" y="15"/>
                    </a:cubicBezTo>
                    <a:cubicBezTo>
                      <a:pt x="34" y="40"/>
                      <a:pt x="0" y="22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" name="Freeform 31">
                <a:extLst>
                  <a:ext uri="{FF2B5EF4-FFF2-40B4-BE49-F238E27FC236}">
                    <a16:creationId xmlns:a16="http://schemas.microsoft.com/office/drawing/2014/main" id="{9F22C4B5-8A6E-47CB-B4D6-98B0D4BB16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43452" y="6281124"/>
                <a:ext cx="131153" cy="72626"/>
              </a:xfrm>
              <a:custGeom>
                <a:avLst/>
                <a:gdLst>
                  <a:gd name="T0" fmla="*/ 24 w 40"/>
                  <a:gd name="T1" fmla="*/ 0 h 24"/>
                  <a:gd name="T2" fmla="*/ 25 w 40"/>
                  <a:gd name="T3" fmla="*/ 24 h 24"/>
                  <a:gd name="T4" fmla="*/ 24 w 40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4">
                    <a:moveTo>
                      <a:pt x="24" y="0"/>
                    </a:moveTo>
                    <a:cubicBezTo>
                      <a:pt x="40" y="0"/>
                      <a:pt x="38" y="20"/>
                      <a:pt x="25" y="24"/>
                    </a:cubicBezTo>
                    <a:cubicBezTo>
                      <a:pt x="0" y="22"/>
                      <a:pt x="6" y="4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9" name="Freeform 32">
                <a:extLst>
                  <a:ext uri="{FF2B5EF4-FFF2-40B4-BE49-F238E27FC236}">
                    <a16:creationId xmlns:a16="http://schemas.microsoft.com/office/drawing/2014/main" id="{7E92F052-D723-495D-868C-296410F5F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4632" y="3296179"/>
                <a:ext cx="144445" cy="106083"/>
              </a:xfrm>
              <a:custGeom>
                <a:avLst/>
                <a:gdLst>
                  <a:gd name="T0" fmla="*/ 28 w 44"/>
                  <a:gd name="T1" fmla="*/ 0 h 35"/>
                  <a:gd name="T2" fmla="*/ 42 w 44"/>
                  <a:gd name="T3" fmla="*/ 21 h 35"/>
                  <a:gd name="T4" fmla="*/ 28 w 44"/>
                  <a:gd name="T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5">
                    <a:moveTo>
                      <a:pt x="28" y="0"/>
                    </a:moveTo>
                    <a:cubicBezTo>
                      <a:pt x="36" y="1"/>
                      <a:pt x="44" y="12"/>
                      <a:pt x="42" y="21"/>
                    </a:cubicBezTo>
                    <a:cubicBezTo>
                      <a:pt x="23" y="35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0" name="Freeform 33">
                <a:extLst>
                  <a:ext uri="{FF2B5EF4-FFF2-40B4-BE49-F238E27FC236}">
                    <a16:creationId xmlns:a16="http://schemas.microsoft.com/office/drawing/2014/main" id="{5C008CF1-8C78-4239-B052-0B5041EDC9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74545" y="4387490"/>
                <a:ext cx="151535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2" y="1"/>
                      <a:pt x="46" y="21"/>
                      <a:pt x="29" y="25"/>
                    </a:cubicBezTo>
                    <a:cubicBezTo>
                      <a:pt x="10" y="23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1" name="Freeform 34">
                <a:extLst>
                  <a:ext uri="{FF2B5EF4-FFF2-40B4-BE49-F238E27FC236}">
                    <a16:creationId xmlns:a16="http://schemas.microsoft.com/office/drawing/2014/main" id="{539E6F42-09A7-4472-942C-C54A5D7C65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78475" y="5384813"/>
                <a:ext cx="134697" cy="84051"/>
              </a:xfrm>
              <a:custGeom>
                <a:avLst/>
                <a:gdLst>
                  <a:gd name="T0" fmla="*/ 22 w 41"/>
                  <a:gd name="T1" fmla="*/ 0 h 28"/>
                  <a:gd name="T2" fmla="*/ 8 w 41"/>
                  <a:gd name="T3" fmla="*/ 21 h 28"/>
                  <a:gd name="T4" fmla="*/ 22 w 41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8">
                    <a:moveTo>
                      <a:pt x="22" y="0"/>
                    </a:moveTo>
                    <a:cubicBezTo>
                      <a:pt x="41" y="13"/>
                      <a:pt x="24" y="28"/>
                      <a:pt x="8" y="21"/>
                    </a:cubicBezTo>
                    <a:cubicBezTo>
                      <a:pt x="0" y="8"/>
                      <a:pt x="8" y="0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" name="Freeform 35">
                <a:extLst>
                  <a:ext uri="{FF2B5EF4-FFF2-40B4-BE49-F238E27FC236}">
                    <a16:creationId xmlns:a16="http://schemas.microsoft.com/office/drawing/2014/main" id="{6C96C72D-9D17-4980-A553-E066155613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74127" y="4595717"/>
                <a:ext cx="131153" cy="84866"/>
              </a:xfrm>
              <a:custGeom>
                <a:avLst/>
                <a:gdLst>
                  <a:gd name="T0" fmla="*/ 27 w 40"/>
                  <a:gd name="T1" fmla="*/ 1 h 28"/>
                  <a:gd name="T2" fmla="*/ 38 w 40"/>
                  <a:gd name="T3" fmla="*/ 17 h 28"/>
                  <a:gd name="T4" fmla="*/ 27 w 40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8">
                    <a:moveTo>
                      <a:pt x="27" y="1"/>
                    </a:moveTo>
                    <a:cubicBezTo>
                      <a:pt x="35" y="0"/>
                      <a:pt x="40" y="10"/>
                      <a:pt x="38" y="17"/>
                    </a:cubicBezTo>
                    <a:cubicBezTo>
                      <a:pt x="17" y="28"/>
                      <a:pt x="0" y="7"/>
                      <a:pt x="27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" name="Freeform 36">
                <a:extLst>
                  <a:ext uri="{FF2B5EF4-FFF2-40B4-BE49-F238E27FC236}">
                    <a16:creationId xmlns:a16="http://schemas.microsoft.com/office/drawing/2014/main" id="{45D9847C-95CC-437A-95AF-49C1825718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6264" y="6046702"/>
                <a:ext cx="144445" cy="102819"/>
              </a:xfrm>
              <a:custGeom>
                <a:avLst/>
                <a:gdLst>
                  <a:gd name="T0" fmla="*/ 31 w 44"/>
                  <a:gd name="T1" fmla="*/ 1 h 34"/>
                  <a:gd name="T2" fmla="*/ 25 w 44"/>
                  <a:gd name="T3" fmla="*/ 22 h 34"/>
                  <a:gd name="T4" fmla="*/ 31 w 44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1"/>
                    </a:moveTo>
                    <a:cubicBezTo>
                      <a:pt x="44" y="3"/>
                      <a:pt x="38" y="34"/>
                      <a:pt x="25" y="22"/>
                    </a:cubicBezTo>
                    <a:cubicBezTo>
                      <a:pt x="0" y="28"/>
                      <a:pt x="14" y="0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" name="Freeform 37">
                <a:extLst>
                  <a:ext uri="{FF2B5EF4-FFF2-40B4-BE49-F238E27FC236}">
                    <a16:creationId xmlns:a16="http://schemas.microsoft.com/office/drawing/2014/main" id="{B9D8076A-CA26-41D6-AB76-ED1B86A8DD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8030" y="3060239"/>
                <a:ext cx="115202" cy="121588"/>
              </a:xfrm>
              <a:custGeom>
                <a:avLst/>
                <a:gdLst>
                  <a:gd name="T0" fmla="*/ 16 w 35"/>
                  <a:gd name="T1" fmla="*/ 4 h 40"/>
                  <a:gd name="T2" fmla="*/ 33 w 35"/>
                  <a:gd name="T3" fmla="*/ 15 h 40"/>
                  <a:gd name="T4" fmla="*/ 16 w 35"/>
                  <a:gd name="T5" fmla="*/ 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" h="40">
                    <a:moveTo>
                      <a:pt x="16" y="4"/>
                    </a:moveTo>
                    <a:cubicBezTo>
                      <a:pt x="35" y="4"/>
                      <a:pt x="32" y="0"/>
                      <a:pt x="33" y="15"/>
                    </a:cubicBezTo>
                    <a:cubicBezTo>
                      <a:pt x="34" y="40"/>
                      <a:pt x="0" y="22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" name="Freeform 38">
                <a:extLst>
                  <a:ext uri="{FF2B5EF4-FFF2-40B4-BE49-F238E27FC236}">
                    <a16:creationId xmlns:a16="http://schemas.microsoft.com/office/drawing/2014/main" id="{ACBF348E-212A-4EE2-A9C8-C65E1678CC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65699" y="4900335"/>
                <a:ext cx="127608" cy="69362"/>
              </a:xfrm>
              <a:custGeom>
                <a:avLst/>
                <a:gdLst>
                  <a:gd name="T0" fmla="*/ 26 w 39"/>
                  <a:gd name="T1" fmla="*/ 0 h 23"/>
                  <a:gd name="T2" fmla="*/ 26 w 39"/>
                  <a:gd name="T3" fmla="*/ 23 h 23"/>
                  <a:gd name="T4" fmla="*/ 2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26" y="0"/>
                    </a:moveTo>
                    <a:cubicBezTo>
                      <a:pt x="39" y="1"/>
                      <a:pt x="38" y="21"/>
                      <a:pt x="26" y="23"/>
                    </a:cubicBezTo>
                    <a:cubicBezTo>
                      <a:pt x="0" y="23"/>
                      <a:pt x="5" y="2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" name="Freeform 39">
                <a:extLst>
                  <a:ext uri="{FF2B5EF4-FFF2-40B4-BE49-F238E27FC236}">
                    <a16:creationId xmlns:a16="http://schemas.microsoft.com/office/drawing/2014/main" id="{ADB6AE21-92E4-42D6-BC49-E087976C88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7807" y="5141456"/>
                <a:ext cx="131153" cy="81603"/>
              </a:xfrm>
              <a:custGeom>
                <a:avLst/>
                <a:gdLst>
                  <a:gd name="T0" fmla="*/ 25 w 40"/>
                  <a:gd name="T1" fmla="*/ 0 h 27"/>
                  <a:gd name="T2" fmla="*/ 38 w 40"/>
                  <a:gd name="T3" fmla="*/ 20 h 27"/>
                  <a:gd name="T4" fmla="*/ 25 w 40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7">
                    <a:moveTo>
                      <a:pt x="25" y="0"/>
                    </a:moveTo>
                    <a:cubicBezTo>
                      <a:pt x="34" y="0"/>
                      <a:pt x="40" y="11"/>
                      <a:pt x="38" y="20"/>
                    </a:cubicBezTo>
                    <a:cubicBezTo>
                      <a:pt x="17" y="27"/>
                      <a:pt x="0" y="12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" name="Freeform 40">
                <a:extLst>
                  <a:ext uri="{FF2B5EF4-FFF2-40B4-BE49-F238E27FC236}">
                    <a16:creationId xmlns:a16="http://schemas.microsoft.com/office/drawing/2014/main" id="{2A48A234-019E-40CA-95FC-390D168D77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2771" y="2598157"/>
                <a:ext cx="134697" cy="81603"/>
              </a:xfrm>
              <a:custGeom>
                <a:avLst/>
                <a:gdLst>
                  <a:gd name="T0" fmla="*/ 19 w 41"/>
                  <a:gd name="T1" fmla="*/ 0 h 27"/>
                  <a:gd name="T2" fmla="*/ 7 w 41"/>
                  <a:gd name="T3" fmla="*/ 20 h 27"/>
                  <a:gd name="T4" fmla="*/ 19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19" y="0"/>
                    </a:moveTo>
                    <a:cubicBezTo>
                      <a:pt x="41" y="9"/>
                      <a:pt x="28" y="27"/>
                      <a:pt x="7" y="20"/>
                    </a:cubicBezTo>
                    <a:cubicBezTo>
                      <a:pt x="0" y="8"/>
                      <a:pt x="7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" name="Freeform 41">
                <a:extLst>
                  <a:ext uri="{FF2B5EF4-FFF2-40B4-BE49-F238E27FC236}">
                    <a16:creationId xmlns:a16="http://schemas.microsoft.com/office/drawing/2014/main" id="{0F5FEA51-6853-4BF4-8461-79FD3DDA7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6264" y="6278710"/>
                <a:ext cx="144445" cy="78339"/>
              </a:xfrm>
              <a:custGeom>
                <a:avLst/>
                <a:gdLst>
                  <a:gd name="T0" fmla="*/ 29 w 44"/>
                  <a:gd name="T1" fmla="*/ 0 h 26"/>
                  <a:gd name="T2" fmla="*/ 26 w 44"/>
                  <a:gd name="T3" fmla="*/ 26 h 26"/>
                  <a:gd name="T4" fmla="*/ 29 w 44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26">
                    <a:moveTo>
                      <a:pt x="29" y="0"/>
                    </a:moveTo>
                    <a:cubicBezTo>
                      <a:pt x="44" y="3"/>
                      <a:pt x="40" y="22"/>
                      <a:pt x="26" y="26"/>
                    </a:cubicBezTo>
                    <a:cubicBezTo>
                      <a:pt x="0" y="25"/>
                      <a:pt x="11" y="6"/>
                      <a:pt x="2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" name="Freeform 42">
                <a:extLst>
                  <a:ext uri="{FF2B5EF4-FFF2-40B4-BE49-F238E27FC236}">
                    <a16:creationId xmlns:a16="http://schemas.microsoft.com/office/drawing/2014/main" id="{CE655D11-293F-4305-BCA0-196F3D0494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34432" y="5596726"/>
                <a:ext cx="144445" cy="97107"/>
              </a:xfrm>
              <a:custGeom>
                <a:avLst/>
                <a:gdLst>
                  <a:gd name="T0" fmla="*/ 31 w 44"/>
                  <a:gd name="T1" fmla="*/ 1 h 32"/>
                  <a:gd name="T2" fmla="*/ 43 w 44"/>
                  <a:gd name="T3" fmla="*/ 16 h 32"/>
                  <a:gd name="T4" fmla="*/ 31 w 44"/>
                  <a:gd name="T5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2">
                    <a:moveTo>
                      <a:pt x="31" y="1"/>
                    </a:moveTo>
                    <a:cubicBezTo>
                      <a:pt x="40" y="0"/>
                      <a:pt x="44" y="8"/>
                      <a:pt x="43" y="16"/>
                    </a:cubicBezTo>
                    <a:cubicBezTo>
                      <a:pt x="29" y="32"/>
                      <a:pt x="0" y="7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" name="Freeform 44">
                <a:extLst>
                  <a:ext uri="{FF2B5EF4-FFF2-40B4-BE49-F238E27FC236}">
                    <a16:creationId xmlns:a16="http://schemas.microsoft.com/office/drawing/2014/main" id="{416E183A-0D9C-4821-BD62-9CA648E963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38222" y="4080854"/>
                <a:ext cx="131153" cy="84866"/>
              </a:xfrm>
              <a:custGeom>
                <a:avLst/>
                <a:gdLst>
                  <a:gd name="T0" fmla="*/ 27 w 40"/>
                  <a:gd name="T1" fmla="*/ 1 h 28"/>
                  <a:gd name="T2" fmla="*/ 38 w 40"/>
                  <a:gd name="T3" fmla="*/ 17 h 28"/>
                  <a:gd name="T4" fmla="*/ 27 w 40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8">
                    <a:moveTo>
                      <a:pt x="27" y="1"/>
                    </a:moveTo>
                    <a:cubicBezTo>
                      <a:pt x="35" y="0"/>
                      <a:pt x="40" y="10"/>
                      <a:pt x="38" y="17"/>
                    </a:cubicBezTo>
                    <a:cubicBezTo>
                      <a:pt x="17" y="28"/>
                      <a:pt x="0" y="7"/>
                      <a:pt x="27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" name="Freeform 45">
                <a:extLst>
                  <a:ext uri="{FF2B5EF4-FFF2-40B4-BE49-F238E27FC236}">
                    <a16:creationId xmlns:a16="http://schemas.microsoft.com/office/drawing/2014/main" id="{1FA51AD8-7B74-41CF-9A6D-33643002F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16071" y="5836680"/>
                <a:ext cx="144445" cy="102819"/>
              </a:xfrm>
              <a:custGeom>
                <a:avLst/>
                <a:gdLst>
                  <a:gd name="T0" fmla="*/ 31 w 44"/>
                  <a:gd name="T1" fmla="*/ 0 h 34"/>
                  <a:gd name="T2" fmla="*/ 42 w 44"/>
                  <a:gd name="T3" fmla="*/ 19 h 34"/>
                  <a:gd name="T4" fmla="*/ 31 w 44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0"/>
                    </a:moveTo>
                    <a:cubicBezTo>
                      <a:pt x="39" y="0"/>
                      <a:pt x="44" y="12"/>
                      <a:pt x="42" y="19"/>
                    </a:cubicBezTo>
                    <a:cubicBezTo>
                      <a:pt x="25" y="34"/>
                      <a:pt x="0" y="8"/>
                      <a:pt x="3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" name="Freeform 46">
                <a:extLst>
                  <a:ext uri="{FF2B5EF4-FFF2-40B4-BE49-F238E27FC236}">
                    <a16:creationId xmlns:a16="http://schemas.microsoft.com/office/drawing/2014/main" id="{C297914E-981E-4D31-9A89-6A68EA2B4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65130" y="2830776"/>
                <a:ext cx="121406" cy="81603"/>
              </a:xfrm>
              <a:custGeom>
                <a:avLst/>
                <a:gdLst>
                  <a:gd name="T0" fmla="*/ 19 w 37"/>
                  <a:gd name="T1" fmla="*/ 1 h 27"/>
                  <a:gd name="T2" fmla="*/ 21 w 37"/>
                  <a:gd name="T3" fmla="*/ 27 h 27"/>
                  <a:gd name="T4" fmla="*/ 19 w 37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7">
                    <a:moveTo>
                      <a:pt x="19" y="1"/>
                    </a:moveTo>
                    <a:cubicBezTo>
                      <a:pt x="31" y="2"/>
                      <a:pt x="37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" name="Freeform 47">
                <a:extLst>
                  <a:ext uri="{FF2B5EF4-FFF2-40B4-BE49-F238E27FC236}">
                    <a16:creationId xmlns:a16="http://schemas.microsoft.com/office/drawing/2014/main" id="{C8FE7D07-2ACA-4830-BB98-FE568A1A41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23275" y="3849727"/>
                <a:ext cx="147990" cy="78339"/>
              </a:xfrm>
              <a:custGeom>
                <a:avLst/>
                <a:gdLst>
                  <a:gd name="T0" fmla="*/ 22 w 45"/>
                  <a:gd name="T1" fmla="*/ 0 h 26"/>
                  <a:gd name="T2" fmla="*/ 28 w 45"/>
                  <a:gd name="T3" fmla="*/ 26 h 26"/>
                  <a:gd name="T4" fmla="*/ 22 w 45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6">
                    <a:moveTo>
                      <a:pt x="22" y="0"/>
                    </a:moveTo>
                    <a:cubicBezTo>
                      <a:pt x="32" y="2"/>
                      <a:pt x="45" y="22"/>
                      <a:pt x="28" y="26"/>
                    </a:cubicBezTo>
                    <a:cubicBezTo>
                      <a:pt x="10" y="24"/>
                      <a:pt x="0" y="9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" name="Freeform 48">
                <a:extLst>
                  <a:ext uri="{FF2B5EF4-FFF2-40B4-BE49-F238E27FC236}">
                    <a16:creationId xmlns:a16="http://schemas.microsoft.com/office/drawing/2014/main" id="{D8C678D8-D159-48FE-BD0C-2C4A937ACB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18532" y="3616257"/>
                <a:ext cx="133812" cy="79154"/>
              </a:xfrm>
              <a:custGeom>
                <a:avLst/>
                <a:gdLst>
                  <a:gd name="T0" fmla="*/ 19 w 41"/>
                  <a:gd name="T1" fmla="*/ 0 h 26"/>
                  <a:gd name="T2" fmla="*/ 7 w 41"/>
                  <a:gd name="T3" fmla="*/ 19 h 26"/>
                  <a:gd name="T4" fmla="*/ 19 w 41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6">
                    <a:moveTo>
                      <a:pt x="19" y="0"/>
                    </a:moveTo>
                    <a:cubicBezTo>
                      <a:pt x="41" y="9"/>
                      <a:pt x="28" y="26"/>
                      <a:pt x="7" y="19"/>
                    </a:cubicBezTo>
                    <a:cubicBezTo>
                      <a:pt x="0" y="8"/>
                      <a:pt x="7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" name="Freeform 49">
                <a:extLst>
                  <a:ext uri="{FF2B5EF4-FFF2-40B4-BE49-F238E27FC236}">
                    <a16:creationId xmlns:a16="http://schemas.microsoft.com/office/drawing/2014/main" id="{29574B54-7600-4D46-BCE4-333BD9C7FF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17146" y="6507925"/>
                <a:ext cx="127608" cy="81603"/>
              </a:xfrm>
              <a:custGeom>
                <a:avLst/>
                <a:gdLst>
                  <a:gd name="T0" fmla="*/ 21 w 39"/>
                  <a:gd name="T1" fmla="*/ 2 h 27"/>
                  <a:gd name="T2" fmla="*/ 26 w 39"/>
                  <a:gd name="T3" fmla="*/ 24 h 27"/>
                  <a:gd name="T4" fmla="*/ 21 w 39"/>
                  <a:gd name="T5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7">
                    <a:moveTo>
                      <a:pt x="21" y="2"/>
                    </a:moveTo>
                    <a:cubicBezTo>
                      <a:pt x="36" y="0"/>
                      <a:pt x="39" y="17"/>
                      <a:pt x="26" y="24"/>
                    </a:cubicBezTo>
                    <a:cubicBezTo>
                      <a:pt x="8" y="27"/>
                      <a:pt x="0" y="9"/>
                      <a:pt x="21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" name="Freeform 62">
                <a:extLst>
                  <a:ext uri="{FF2B5EF4-FFF2-40B4-BE49-F238E27FC236}">
                    <a16:creationId xmlns:a16="http://schemas.microsoft.com/office/drawing/2014/main" id="{71DFCCAC-BC4E-438E-847C-23F9ED6D86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08964" y="2950571"/>
                <a:ext cx="150648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2" y="1"/>
                      <a:pt x="46" y="21"/>
                      <a:pt x="29" y="25"/>
                    </a:cubicBezTo>
                    <a:cubicBezTo>
                      <a:pt x="10" y="24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" name="Freeform 63">
                <a:extLst>
                  <a:ext uri="{FF2B5EF4-FFF2-40B4-BE49-F238E27FC236}">
                    <a16:creationId xmlns:a16="http://schemas.microsoft.com/office/drawing/2014/main" id="{04BC880B-F0A1-4F59-9595-F9757CEA3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20322" y="4089184"/>
                <a:ext cx="121406" cy="124036"/>
              </a:xfrm>
              <a:custGeom>
                <a:avLst/>
                <a:gdLst>
                  <a:gd name="T0" fmla="*/ 24 w 37"/>
                  <a:gd name="T1" fmla="*/ 4 h 41"/>
                  <a:gd name="T2" fmla="*/ 29 w 37"/>
                  <a:gd name="T3" fmla="*/ 26 h 41"/>
                  <a:gd name="T4" fmla="*/ 24 w 37"/>
                  <a:gd name="T5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41">
                    <a:moveTo>
                      <a:pt x="24" y="4"/>
                    </a:moveTo>
                    <a:cubicBezTo>
                      <a:pt x="37" y="1"/>
                      <a:pt x="28" y="18"/>
                      <a:pt x="29" y="26"/>
                    </a:cubicBezTo>
                    <a:cubicBezTo>
                      <a:pt x="8" y="41"/>
                      <a:pt x="0" y="0"/>
                      <a:pt x="24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8" name="Freeform 64">
                <a:extLst>
                  <a:ext uri="{FF2B5EF4-FFF2-40B4-BE49-F238E27FC236}">
                    <a16:creationId xmlns:a16="http://schemas.microsoft.com/office/drawing/2014/main" id="{BDA2CAA7-50D4-45D1-9987-B04B1B2C9E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8273" y="2682263"/>
                <a:ext cx="137356" cy="100371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6"/>
                      <a:pt x="15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" name="Freeform 65">
                <a:extLst>
                  <a:ext uri="{FF2B5EF4-FFF2-40B4-BE49-F238E27FC236}">
                    <a16:creationId xmlns:a16="http://schemas.microsoft.com/office/drawing/2014/main" id="{0205D403-CB96-4598-840E-C69BE0F856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8904" y="3826278"/>
                <a:ext cx="121406" cy="79154"/>
              </a:xfrm>
              <a:custGeom>
                <a:avLst/>
                <a:gdLst>
                  <a:gd name="T0" fmla="*/ 19 w 37"/>
                  <a:gd name="T1" fmla="*/ 0 h 26"/>
                  <a:gd name="T2" fmla="*/ 22 w 37"/>
                  <a:gd name="T3" fmla="*/ 26 h 26"/>
                  <a:gd name="T4" fmla="*/ 19 w 37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6">
                    <a:moveTo>
                      <a:pt x="19" y="0"/>
                    </a:moveTo>
                    <a:cubicBezTo>
                      <a:pt x="31" y="1"/>
                      <a:pt x="37" y="23"/>
                      <a:pt x="22" y="26"/>
                    </a:cubicBezTo>
                    <a:cubicBezTo>
                      <a:pt x="2" y="26"/>
                      <a:pt x="0" y="0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" name="Freeform 66">
                <a:extLst>
                  <a:ext uri="{FF2B5EF4-FFF2-40B4-BE49-F238E27FC236}">
                    <a16:creationId xmlns:a16="http://schemas.microsoft.com/office/drawing/2014/main" id="{C87A8393-9E4F-46F4-8329-B4BA56FA00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6686" y="5372714"/>
                <a:ext cx="131153" cy="111796"/>
              </a:xfrm>
              <a:custGeom>
                <a:avLst/>
                <a:gdLst>
                  <a:gd name="T0" fmla="*/ 22 w 40"/>
                  <a:gd name="T1" fmla="*/ 1 h 37"/>
                  <a:gd name="T2" fmla="*/ 40 w 40"/>
                  <a:gd name="T3" fmla="*/ 18 h 37"/>
                  <a:gd name="T4" fmla="*/ 22 w 40"/>
                  <a:gd name="T5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7">
                    <a:moveTo>
                      <a:pt x="22" y="1"/>
                    </a:moveTo>
                    <a:cubicBezTo>
                      <a:pt x="36" y="0"/>
                      <a:pt x="40" y="8"/>
                      <a:pt x="40" y="18"/>
                    </a:cubicBezTo>
                    <a:cubicBezTo>
                      <a:pt x="27" y="37"/>
                      <a:pt x="0" y="14"/>
                      <a:pt x="22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1" name="Freeform 67">
                <a:extLst>
                  <a:ext uri="{FF2B5EF4-FFF2-40B4-BE49-F238E27FC236}">
                    <a16:creationId xmlns:a16="http://schemas.microsoft.com/office/drawing/2014/main" id="{88BE4EC1-3B86-40F5-93A2-50EB4D167E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56866" y="4588736"/>
                <a:ext cx="157737" cy="118324"/>
              </a:xfrm>
              <a:custGeom>
                <a:avLst/>
                <a:gdLst>
                  <a:gd name="T0" fmla="*/ 28 w 48"/>
                  <a:gd name="T1" fmla="*/ 1 h 39"/>
                  <a:gd name="T2" fmla="*/ 46 w 48"/>
                  <a:gd name="T3" fmla="*/ 11 h 39"/>
                  <a:gd name="T4" fmla="*/ 28 w 48"/>
                  <a:gd name="T5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39">
                    <a:moveTo>
                      <a:pt x="28" y="1"/>
                    </a:moveTo>
                    <a:cubicBezTo>
                      <a:pt x="39" y="0"/>
                      <a:pt x="43" y="5"/>
                      <a:pt x="46" y="11"/>
                    </a:cubicBezTo>
                    <a:cubicBezTo>
                      <a:pt x="48" y="39"/>
                      <a:pt x="0" y="17"/>
                      <a:pt x="2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2" name="Freeform 68">
                <a:extLst>
                  <a:ext uri="{FF2B5EF4-FFF2-40B4-BE49-F238E27FC236}">
                    <a16:creationId xmlns:a16="http://schemas.microsoft.com/office/drawing/2014/main" id="{DAB31707-2BF8-45D1-A32F-9F5C0E30A4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4254" y="3245996"/>
                <a:ext cx="115202" cy="124036"/>
              </a:xfrm>
              <a:custGeom>
                <a:avLst/>
                <a:gdLst>
                  <a:gd name="T0" fmla="*/ 16 w 35"/>
                  <a:gd name="T1" fmla="*/ 4 h 41"/>
                  <a:gd name="T2" fmla="*/ 33 w 35"/>
                  <a:gd name="T3" fmla="*/ 15 h 41"/>
                  <a:gd name="T4" fmla="*/ 16 w 35"/>
                  <a:gd name="T5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" h="41">
                    <a:moveTo>
                      <a:pt x="16" y="4"/>
                    </a:moveTo>
                    <a:cubicBezTo>
                      <a:pt x="35" y="5"/>
                      <a:pt x="32" y="0"/>
                      <a:pt x="33" y="15"/>
                    </a:cubicBezTo>
                    <a:cubicBezTo>
                      <a:pt x="34" y="41"/>
                      <a:pt x="0" y="23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3" name="Freeform 69">
                <a:extLst>
                  <a:ext uri="{FF2B5EF4-FFF2-40B4-BE49-F238E27FC236}">
                    <a16:creationId xmlns:a16="http://schemas.microsoft.com/office/drawing/2014/main" id="{9C8FA174-E0E4-49F2-A960-0BE48D3019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63511" y="5654959"/>
                <a:ext cx="144445" cy="111796"/>
              </a:xfrm>
              <a:custGeom>
                <a:avLst/>
                <a:gdLst>
                  <a:gd name="T0" fmla="*/ 29 w 44"/>
                  <a:gd name="T1" fmla="*/ 0 h 37"/>
                  <a:gd name="T2" fmla="*/ 42 w 44"/>
                  <a:gd name="T3" fmla="*/ 21 h 37"/>
                  <a:gd name="T4" fmla="*/ 29 w 44"/>
                  <a:gd name="T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7">
                    <a:moveTo>
                      <a:pt x="29" y="0"/>
                    </a:moveTo>
                    <a:cubicBezTo>
                      <a:pt x="36" y="2"/>
                      <a:pt x="44" y="12"/>
                      <a:pt x="42" y="21"/>
                    </a:cubicBezTo>
                    <a:cubicBezTo>
                      <a:pt x="25" y="37"/>
                      <a:pt x="0" y="7"/>
                      <a:pt x="2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4" name="Freeform 70">
                <a:extLst>
                  <a:ext uri="{FF2B5EF4-FFF2-40B4-BE49-F238E27FC236}">
                    <a16:creationId xmlns:a16="http://schemas.microsoft.com/office/drawing/2014/main" id="{9C475233-7BEF-47BB-8A48-185AF3BE77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27724" y="6246703"/>
                <a:ext cx="131153" cy="75890"/>
              </a:xfrm>
              <a:custGeom>
                <a:avLst/>
                <a:gdLst>
                  <a:gd name="T0" fmla="*/ 18 w 40"/>
                  <a:gd name="T1" fmla="*/ 0 h 25"/>
                  <a:gd name="T2" fmla="*/ 7 w 40"/>
                  <a:gd name="T3" fmla="*/ 21 h 25"/>
                  <a:gd name="T4" fmla="*/ 18 w 40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5">
                    <a:moveTo>
                      <a:pt x="18" y="0"/>
                    </a:moveTo>
                    <a:cubicBezTo>
                      <a:pt x="40" y="9"/>
                      <a:pt x="26" y="25"/>
                      <a:pt x="7" y="21"/>
                    </a:cubicBezTo>
                    <a:cubicBezTo>
                      <a:pt x="0" y="11"/>
                      <a:pt x="5" y="0"/>
                      <a:pt x="1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5" name="Freeform 71">
                <a:extLst>
                  <a:ext uri="{FF2B5EF4-FFF2-40B4-BE49-F238E27FC236}">
                    <a16:creationId xmlns:a16="http://schemas.microsoft.com/office/drawing/2014/main" id="{015728E8-62B6-4217-B383-43AA084AA6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5054" y="5134309"/>
                <a:ext cx="131153" cy="90579"/>
              </a:xfrm>
              <a:custGeom>
                <a:avLst/>
                <a:gdLst>
                  <a:gd name="T0" fmla="*/ 22 w 40"/>
                  <a:gd name="T1" fmla="*/ 0 h 30"/>
                  <a:gd name="T2" fmla="*/ 16 w 40"/>
                  <a:gd name="T3" fmla="*/ 26 h 30"/>
                  <a:gd name="T4" fmla="*/ 22 w 40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0">
                    <a:moveTo>
                      <a:pt x="22" y="0"/>
                    </a:moveTo>
                    <a:cubicBezTo>
                      <a:pt x="39" y="3"/>
                      <a:pt x="40" y="30"/>
                      <a:pt x="16" y="26"/>
                    </a:cubicBezTo>
                    <a:cubicBezTo>
                      <a:pt x="0" y="7"/>
                      <a:pt x="14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6" name="Freeform 72">
                <a:extLst>
                  <a:ext uri="{FF2B5EF4-FFF2-40B4-BE49-F238E27FC236}">
                    <a16:creationId xmlns:a16="http://schemas.microsoft.com/office/drawing/2014/main" id="{77D689AF-C161-494D-A4B8-B746B0A7D0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1791" y="4907450"/>
                <a:ext cx="131153" cy="90579"/>
              </a:xfrm>
              <a:custGeom>
                <a:avLst/>
                <a:gdLst>
                  <a:gd name="T0" fmla="*/ 22 w 40"/>
                  <a:gd name="T1" fmla="*/ 0 h 30"/>
                  <a:gd name="T2" fmla="*/ 17 w 40"/>
                  <a:gd name="T3" fmla="*/ 26 h 30"/>
                  <a:gd name="T4" fmla="*/ 22 w 40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0">
                    <a:moveTo>
                      <a:pt x="22" y="0"/>
                    </a:moveTo>
                    <a:cubicBezTo>
                      <a:pt x="40" y="1"/>
                      <a:pt x="40" y="30"/>
                      <a:pt x="17" y="26"/>
                    </a:cubicBezTo>
                    <a:cubicBezTo>
                      <a:pt x="0" y="7"/>
                      <a:pt x="15" y="5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7" name="Freeform 73">
                <a:extLst>
                  <a:ext uri="{FF2B5EF4-FFF2-40B4-BE49-F238E27FC236}">
                    <a16:creationId xmlns:a16="http://schemas.microsoft.com/office/drawing/2014/main" id="{9BD9C1D5-8CC9-4FD9-8775-C51FE208DB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6664" y="4407815"/>
                <a:ext cx="121406" cy="84051"/>
              </a:xfrm>
              <a:custGeom>
                <a:avLst/>
                <a:gdLst>
                  <a:gd name="T0" fmla="*/ 13 w 37"/>
                  <a:gd name="T1" fmla="*/ 2 h 28"/>
                  <a:gd name="T2" fmla="*/ 29 w 37"/>
                  <a:gd name="T3" fmla="*/ 9 h 28"/>
                  <a:gd name="T4" fmla="*/ 14 w 37"/>
                  <a:gd name="T5" fmla="*/ 28 h 28"/>
                  <a:gd name="T6" fmla="*/ 13 w 37"/>
                  <a:gd name="T7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28">
                    <a:moveTo>
                      <a:pt x="13" y="2"/>
                    </a:moveTo>
                    <a:cubicBezTo>
                      <a:pt x="23" y="0"/>
                      <a:pt x="25" y="4"/>
                      <a:pt x="29" y="9"/>
                    </a:cubicBezTo>
                    <a:cubicBezTo>
                      <a:pt x="37" y="19"/>
                      <a:pt x="25" y="25"/>
                      <a:pt x="14" y="28"/>
                    </a:cubicBezTo>
                    <a:cubicBezTo>
                      <a:pt x="4" y="21"/>
                      <a:pt x="0" y="7"/>
                      <a:pt x="13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8" name="Freeform 74">
                <a:extLst>
                  <a:ext uri="{FF2B5EF4-FFF2-40B4-BE49-F238E27FC236}">
                    <a16:creationId xmlns:a16="http://schemas.microsoft.com/office/drawing/2014/main" id="{BE04C179-888B-4E0C-AB31-0DAEEDF7F6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44616" y="5988099"/>
                <a:ext cx="137356" cy="120771"/>
              </a:xfrm>
              <a:custGeom>
                <a:avLst/>
                <a:gdLst>
                  <a:gd name="T0" fmla="*/ 19 w 42"/>
                  <a:gd name="T1" fmla="*/ 0 h 40"/>
                  <a:gd name="T2" fmla="*/ 4 w 42"/>
                  <a:gd name="T3" fmla="*/ 19 h 40"/>
                  <a:gd name="T4" fmla="*/ 19 w 42"/>
                  <a:gd name="T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40">
                    <a:moveTo>
                      <a:pt x="19" y="0"/>
                    </a:moveTo>
                    <a:cubicBezTo>
                      <a:pt x="42" y="10"/>
                      <a:pt x="20" y="40"/>
                      <a:pt x="4" y="19"/>
                    </a:cubicBezTo>
                    <a:cubicBezTo>
                      <a:pt x="0" y="6"/>
                      <a:pt x="8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9" name="Freeform 75">
                <a:extLst>
                  <a:ext uri="{FF2B5EF4-FFF2-40B4-BE49-F238E27FC236}">
                    <a16:creationId xmlns:a16="http://schemas.microsoft.com/office/drawing/2014/main" id="{6B7C84F5-868D-4805-9F83-C8A345D3D5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9625" y="2442495"/>
                <a:ext cx="128495" cy="78339"/>
              </a:xfrm>
              <a:custGeom>
                <a:avLst/>
                <a:gdLst>
                  <a:gd name="T0" fmla="*/ 23 w 39"/>
                  <a:gd name="T1" fmla="*/ 0 h 26"/>
                  <a:gd name="T2" fmla="*/ 19 w 39"/>
                  <a:gd name="T3" fmla="*/ 26 h 26"/>
                  <a:gd name="T4" fmla="*/ 23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3" y="0"/>
                    </a:moveTo>
                    <a:cubicBezTo>
                      <a:pt x="39" y="3"/>
                      <a:pt x="34" y="25"/>
                      <a:pt x="19" y="26"/>
                    </a:cubicBezTo>
                    <a:cubicBezTo>
                      <a:pt x="0" y="19"/>
                      <a:pt x="7" y="3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0" name="Freeform 77">
                <a:extLst>
                  <a:ext uri="{FF2B5EF4-FFF2-40B4-BE49-F238E27FC236}">
                    <a16:creationId xmlns:a16="http://schemas.microsoft.com/office/drawing/2014/main" id="{B86694F4-707C-4741-BA22-5E0CDF61FB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44871" y="3606778"/>
                <a:ext cx="151535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3" y="1"/>
                      <a:pt x="46" y="21"/>
                      <a:pt x="29" y="25"/>
                    </a:cubicBezTo>
                    <a:cubicBezTo>
                      <a:pt x="10" y="23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1" name="Freeform 85">
                <a:extLst>
                  <a:ext uri="{FF2B5EF4-FFF2-40B4-BE49-F238E27FC236}">
                    <a16:creationId xmlns:a16="http://schemas.microsoft.com/office/drawing/2014/main" id="{268A4DA4-E5A8-4031-8FB8-C1359830DC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31130" y="6434597"/>
                <a:ext cx="127608" cy="97107"/>
              </a:xfrm>
              <a:custGeom>
                <a:avLst/>
                <a:gdLst>
                  <a:gd name="T0" fmla="*/ 21 w 39"/>
                  <a:gd name="T1" fmla="*/ 0 h 32"/>
                  <a:gd name="T2" fmla="*/ 13 w 39"/>
                  <a:gd name="T3" fmla="*/ 20 h 32"/>
                  <a:gd name="T4" fmla="*/ 21 w 39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2">
                    <a:moveTo>
                      <a:pt x="21" y="0"/>
                    </a:moveTo>
                    <a:cubicBezTo>
                      <a:pt x="39" y="2"/>
                      <a:pt x="32" y="32"/>
                      <a:pt x="13" y="20"/>
                    </a:cubicBezTo>
                    <a:cubicBezTo>
                      <a:pt x="3" y="23"/>
                      <a:pt x="0" y="1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2" name="Freeform 87">
                <a:extLst>
                  <a:ext uri="{FF2B5EF4-FFF2-40B4-BE49-F238E27FC236}">
                    <a16:creationId xmlns:a16="http://schemas.microsoft.com/office/drawing/2014/main" id="{2CB62FF0-AEEA-45FC-9BD0-2D100F390C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18609" y="6657631"/>
                <a:ext cx="134697" cy="90579"/>
              </a:xfrm>
              <a:custGeom>
                <a:avLst/>
                <a:gdLst>
                  <a:gd name="T0" fmla="*/ 27 w 41"/>
                  <a:gd name="T1" fmla="*/ 0 h 30"/>
                  <a:gd name="T2" fmla="*/ 41 w 41"/>
                  <a:gd name="T3" fmla="*/ 19 h 30"/>
                  <a:gd name="T4" fmla="*/ 27 w 41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0">
                    <a:moveTo>
                      <a:pt x="27" y="0"/>
                    </a:moveTo>
                    <a:cubicBezTo>
                      <a:pt x="35" y="0"/>
                      <a:pt x="40" y="11"/>
                      <a:pt x="41" y="19"/>
                    </a:cubicBezTo>
                    <a:cubicBezTo>
                      <a:pt x="21" y="30"/>
                      <a:pt x="0" y="10"/>
                      <a:pt x="27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3" name="Freeform 88">
                <a:extLst>
                  <a:ext uri="{FF2B5EF4-FFF2-40B4-BE49-F238E27FC236}">
                    <a16:creationId xmlns:a16="http://schemas.microsoft.com/office/drawing/2014/main" id="{753DCB44-0E85-4770-A989-F1B86F200D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19170" y="5704047"/>
                <a:ext cx="6204" cy="6527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1" y="1"/>
                      <a:pt x="2" y="2"/>
                    </a:cubicBezTo>
                    <a:cubicBezTo>
                      <a:pt x="1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4" name="Freeform 91">
                <a:extLst>
                  <a:ext uri="{FF2B5EF4-FFF2-40B4-BE49-F238E27FC236}">
                    <a16:creationId xmlns:a16="http://schemas.microsoft.com/office/drawing/2014/main" id="{5DA00070-D353-48A9-AFBD-9305424EB7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58166" y="2764083"/>
                <a:ext cx="118747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0" y="1"/>
                      <a:pt x="36" y="24"/>
                      <a:pt x="21" y="27"/>
                    </a:cubicBezTo>
                    <a:cubicBezTo>
                      <a:pt x="1" y="26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5" name="Freeform 92">
                <a:extLst>
                  <a:ext uri="{FF2B5EF4-FFF2-40B4-BE49-F238E27FC236}">
                    <a16:creationId xmlns:a16="http://schemas.microsoft.com/office/drawing/2014/main" id="{FEF02EE7-A1CD-4F49-9BBC-4F845786B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37206" y="2420506"/>
                <a:ext cx="140901" cy="102819"/>
              </a:xfrm>
              <a:custGeom>
                <a:avLst/>
                <a:gdLst>
                  <a:gd name="T0" fmla="*/ 28 w 43"/>
                  <a:gd name="T1" fmla="*/ 0 h 34"/>
                  <a:gd name="T2" fmla="*/ 41 w 43"/>
                  <a:gd name="T3" fmla="*/ 21 h 34"/>
                  <a:gd name="T4" fmla="*/ 28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8" y="0"/>
                    </a:moveTo>
                    <a:cubicBezTo>
                      <a:pt x="35" y="1"/>
                      <a:pt x="43" y="11"/>
                      <a:pt x="41" y="21"/>
                    </a:cubicBezTo>
                    <a:cubicBezTo>
                      <a:pt x="23" y="34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6" name="Freeform 93">
                <a:extLst>
                  <a:ext uri="{FF2B5EF4-FFF2-40B4-BE49-F238E27FC236}">
                    <a16:creationId xmlns:a16="http://schemas.microsoft.com/office/drawing/2014/main" id="{D94FF856-CBC2-4F9B-8C88-0A61402F9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6708" y="3285274"/>
                <a:ext cx="127608" cy="79154"/>
              </a:xfrm>
              <a:custGeom>
                <a:avLst/>
                <a:gdLst>
                  <a:gd name="T0" fmla="*/ 23 w 39"/>
                  <a:gd name="T1" fmla="*/ 0 h 26"/>
                  <a:gd name="T2" fmla="*/ 19 w 39"/>
                  <a:gd name="T3" fmla="*/ 26 h 26"/>
                  <a:gd name="T4" fmla="*/ 23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3" y="0"/>
                    </a:moveTo>
                    <a:cubicBezTo>
                      <a:pt x="39" y="4"/>
                      <a:pt x="34" y="25"/>
                      <a:pt x="19" y="26"/>
                    </a:cubicBezTo>
                    <a:cubicBezTo>
                      <a:pt x="0" y="20"/>
                      <a:pt x="7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7" name="Freeform 94">
                <a:extLst>
                  <a:ext uri="{FF2B5EF4-FFF2-40B4-BE49-F238E27FC236}">
                    <a16:creationId xmlns:a16="http://schemas.microsoft.com/office/drawing/2014/main" id="{AB7BC1C0-67DD-44B3-AEF8-3046B55C12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01814" y="5367453"/>
                <a:ext cx="138242" cy="102819"/>
              </a:xfrm>
              <a:custGeom>
                <a:avLst/>
                <a:gdLst>
                  <a:gd name="T0" fmla="*/ 29 w 42"/>
                  <a:gd name="T1" fmla="*/ 1 h 34"/>
                  <a:gd name="T2" fmla="*/ 40 w 42"/>
                  <a:gd name="T3" fmla="*/ 20 h 34"/>
                  <a:gd name="T4" fmla="*/ 29 w 42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4">
                    <a:moveTo>
                      <a:pt x="29" y="1"/>
                    </a:moveTo>
                    <a:cubicBezTo>
                      <a:pt x="38" y="0"/>
                      <a:pt x="42" y="12"/>
                      <a:pt x="40" y="20"/>
                    </a:cubicBezTo>
                    <a:cubicBezTo>
                      <a:pt x="22" y="34"/>
                      <a:pt x="0" y="9"/>
                      <a:pt x="2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8" name="Freeform 95">
                <a:extLst>
                  <a:ext uri="{FF2B5EF4-FFF2-40B4-BE49-F238E27FC236}">
                    <a16:creationId xmlns:a16="http://schemas.microsoft.com/office/drawing/2014/main" id="{79D1FD88-FD27-4B5E-9EC2-911808A058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20165" y="3055861"/>
                <a:ext cx="117860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1" y="2"/>
                      <a:pt x="36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9" name="Freeform 96">
                <a:extLst>
                  <a:ext uri="{FF2B5EF4-FFF2-40B4-BE49-F238E27FC236}">
                    <a16:creationId xmlns:a16="http://schemas.microsoft.com/office/drawing/2014/main" id="{C7DE49B6-A789-40DB-B057-37DCE5E41C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85551" y="3575426"/>
                <a:ext cx="147104" cy="108531"/>
              </a:xfrm>
              <a:custGeom>
                <a:avLst/>
                <a:gdLst>
                  <a:gd name="T0" fmla="*/ 28 w 45"/>
                  <a:gd name="T1" fmla="*/ 0 h 36"/>
                  <a:gd name="T2" fmla="*/ 41 w 45"/>
                  <a:gd name="T3" fmla="*/ 20 h 36"/>
                  <a:gd name="T4" fmla="*/ 28 w 45"/>
                  <a:gd name="T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36">
                    <a:moveTo>
                      <a:pt x="28" y="0"/>
                    </a:moveTo>
                    <a:cubicBezTo>
                      <a:pt x="32" y="0"/>
                      <a:pt x="45" y="13"/>
                      <a:pt x="41" y="20"/>
                    </a:cubicBezTo>
                    <a:cubicBezTo>
                      <a:pt x="24" y="36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0" name="Freeform 97">
                <a:extLst>
                  <a:ext uri="{FF2B5EF4-FFF2-40B4-BE49-F238E27FC236}">
                    <a16:creationId xmlns:a16="http://schemas.microsoft.com/office/drawing/2014/main" id="{5873829D-5204-48B1-8271-B803682D83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54863" y="4784277"/>
                <a:ext cx="190526" cy="121588"/>
              </a:xfrm>
              <a:custGeom>
                <a:avLst/>
                <a:gdLst>
                  <a:gd name="T0" fmla="*/ 42 w 58"/>
                  <a:gd name="T1" fmla="*/ 0 h 40"/>
                  <a:gd name="T2" fmla="*/ 53 w 58"/>
                  <a:gd name="T3" fmla="*/ 17 h 40"/>
                  <a:gd name="T4" fmla="*/ 42 w 58"/>
                  <a:gd name="T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" h="40">
                    <a:moveTo>
                      <a:pt x="42" y="0"/>
                    </a:moveTo>
                    <a:cubicBezTo>
                      <a:pt x="52" y="0"/>
                      <a:pt x="50" y="9"/>
                      <a:pt x="53" y="17"/>
                    </a:cubicBezTo>
                    <a:cubicBezTo>
                      <a:pt x="58" y="40"/>
                      <a:pt x="0" y="6"/>
                      <a:pt x="4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1" name="Freeform 98">
                <a:extLst>
                  <a:ext uri="{FF2B5EF4-FFF2-40B4-BE49-F238E27FC236}">
                    <a16:creationId xmlns:a16="http://schemas.microsoft.com/office/drawing/2014/main" id="{26F30F65-64C8-44FB-B6BD-0BBAFA3B7F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7348" y="4265818"/>
                <a:ext cx="147990" cy="79154"/>
              </a:xfrm>
              <a:custGeom>
                <a:avLst/>
                <a:gdLst>
                  <a:gd name="T0" fmla="*/ 23 w 45"/>
                  <a:gd name="T1" fmla="*/ 0 h 26"/>
                  <a:gd name="T2" fmla="*/ 30 w 45"/>
                  <a:gd name="T3" fmla="*/ 26 h 26"/>
                  <a:gd name="T4" fmla="*/ 23 w 45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6">
                    <a:moveTo>
                      <a:pt x="23" y="0"/>
                    </a:moveTo>
                    <a:cubicBezTo>
                      <a:pt x="33" y="2"/>
                      <a:pt x="45" y="21"/>
                      <a:pt x="30" y="26"/>
                    </a:cubicBezTo>
                    <a:cubicBezTo>
                      <a:pt x="10" y="24"/>
                      <a:pt x="0" y="8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2" name="Freeform 99">
                <a:extLst>
                  <a:ext uri="{FF2B5EF4-FFF2-40B4-BE49-F238E27FC236}">
                    <a16:creationId xmlns:a16="http://schemas.microsoft.com/office/drawing/2014/main" id="{193BEA64-7498-46F1-85CC-A5C96EC982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40243" y="4473676"/>
                <a:ext cx="219770" cy="121588"/>
              </a:xfrm>
              <a:custGeom>
                <a:avLst/>
                <a:gdLst>
                  <a:gd name="T0" fmla="*/ 36 w 67"/>
                  <a:gd name="T1" fmla="*/ 0 h 40"/>
                  <a:gd name="T2" fmla="*/ 44 w 67"/>
                  <a:gd name="T3" fmla="*/ 2 h 40"/>
                  <a:gd name="T4" fmla="*/ 31 w 67"/>
                  <a:gd name="T5" fmla="*/ 2 h 40"/>
                  <a:gd name="T6" fmla="*/ 36 w 67"/>
                  <a:gd name="T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40">
                    <a:moveTo>
                      <a:pt x="36" y="0"/>
                    </a:moveTo>
                    <a:cubicBezTo>
                      <a:pt x="39" y="3"/>
                      <a:pt x="41" y="0"/>
                      <a:pt x="44" y="2"/>
                    </a:cubicBezTo>
                    <a:cubicBezTo>
                      <a:pt x="67" y="40"/>
                      <a:pt x="0" y="25"/>
                      <a:pt x="31" y="2"/>
                    </a:cubicBezTo>
                    <a:cubicBezTo>
                      <a:pt x="24" y="11"/>
                      <a:pt x="31" y="5"/>
                      <a:pt x="3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" name="Freeform 100">
                <a:extLst>
                  <a:ext uri="{FF2B5EF4-FFF2-40B4-BE49-F238E27FC236}">
                    <a16:creationId xmlns:a16="http://schemas.microsoft.com/office/drawing/2014/main" id="{B0C67838-49E2-4B6A-AC69-3A6B791DA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9752" y="3894259"/>
                <a:ext cx="128495" cy="93843"/>
              </a:xfrm>
              <a:custGeom>
                <a:avLst/>
                <a:gdLst>
                  <a:gd name="T0" fmla="*/ 28 w 39"/>
                  <a:gd name="T1" fmla="*/ 1 h 31"/>
                  <a:gd name="T2" fmla="*/ 39 w 39"/>
                  <a:gd name="T3" fmla="*/ 21 h 31"/>
                  <a:gd name="T4" fmla="*/ 28 w 39"/>
                  <a:gd name="T5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1">
                    <a:moveTo>
                      <a:pt x="28" y="1"/>
                    </a:moveTo>
                    <a:cubicBezTo>
                      <a:pt x="38" y="0"/>
                      <a:pt x="38" y="12"/>
                      <a:pt x="39" y="21"/>
                    </a:cubicBezTo>
                    <a:cubicBezTo>
                      <a:pt x="18" y="31"/>
                      <a:pt x="0" y="12"/>
                      <a:pt x="2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" name="Freeform 101">
                <a:extLst>
                  <a:ext uri="{FF2B5EF4-FFF2-40B4-BE49-F238E27FC236}">
                    <a16:creationId xmlns:a16="http://schemas.microsoft.com/office/drawing/2014/main" id="{49A20809-A2DD-4085-B78C-B4BA41E979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4469" y="5102465"/>
                <a:ext cx="138242" cy="81603"/>
              </a:xfrm>
              <a:custGeom>
                <a:avLst/>
                <a:gdLst>
                  <a:gd name="T0" fmla="*/ 22 w 42"/>
                  <a:gd name="T1" fmla="*/ 0 h 27"/>
                  <a:gd name="T2" fmla="*/ 14 w 42"/>
                  <a:gd name="T3" fmla="*/ 25 h 27"/>
                  <a:gd name="T4" fmla="*/ 22 w 42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7">
                    <a:moveTo>
                      <a:pt x="22" y="0"/>
                    </a:moveTo>
                    <a:cubicBezTo>
                      <a:pt x="42" y="7"/>
                      <a:pt x="28" y="27"/>
                      <a:pt x="14" y="25"/>
                    </a:cubicBezTo>
                    <a:cubicBezTo>
                      <a:pt x="0" y="18"/>
                      <a:pt x="9" y="2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5" name="Freeform 102">
                <a:extLst>
                  <a:ext uri="{FF2B5EF4-FFF2-40B4-BE49-F238E27FC236}">
                    <a16:creationId xmlns:a16="http://schemas.microsoft.com/office/drawing/2014/main" id="{B775045C-37C7-4493-8D9C-9F99C55F0F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0648" y="5662850"/>
                <a:ext cx="121406" cy="99554"/>
              </a:xfrm>
              <a:custGeom>
                <a:avLst/>
                <a:gdLst>
                  <a:gd name="T0" fmla="*/ 21 w 37"/>
                  <a:gd name="T1" fmla="*/ 0 h 33"/>
                  <a:gd name="T2" fmla="*/ 19 w 37"/>
                  <a:gd name="T3" fmla="*/ 23 h 33"/>
                  <a:gd name="T4" fmla="*/ 21 w 37"/>
                  <a:gd name="T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33">
                    <a:moveTo>
                      <a:pt x="21" y="0"/>
                    </a:moveTo>
                    <a:cubicBezTo>
                      <a:pt x="37" y="0"/>
                      <a:pt x="29" y="33"/>
                      <a:pt x="19" y="23"/>
                    </a:cubicBezTo>
                    <a:cubicBezTo>
                      <a:pt x="0" y="30"/>
                      <a:pt x="3" y="0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6" name="Freeform 103">
                <a:extLst>
                  <a:ext uri="{FF2B5EF4-FFF2-40B4-BE49-F238E27FC236}">
                    <a16:creationId xmlns:a16="http://schemas.microsoft.com/office/drawing/2014/main" id="{A3BE9A7E-1BA8-46F8-B318-E2ECCBFDC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73556" y="5933272"/>
                <a:ext cx="140901" cy="102819"/>
              </a:xfrm>
              <a:custGeom>
                <a:avLst/>
                <a:gdLst>
                  <a:gd name="T0" fmla="*/ 28 w 43"/>
                  <a:gd name="T1" fmla="*/ 0 h 34"/>
                  <a:gd name="T2" fmla="*/ 41 w 43"/>
                  <a:gd name="T3" fmla="*/ 21 h 34"/>
                  <a:gd name="T4" fmla="*/ 28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8" y="0"/>
                    </a:moveTo>
                    <a:cubicBezTo>
                      <a:pt x="35" y="1"/>
                      <a:pt x="43" y="11"/>
                      <a:pt x="41" y="21"/>
                    </a:cubicBezTo>
                    <a:cubicBezTo>
                      <a:pt x="23" y="34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7" name="Freeform 104">
                <a:extLst>
                  <a:ext uri="{FF2B5EF4-FFF2-40B4-BE49-F238E27FC236}">
                    <a16:creationId xmlns:a16="http://schemas.microsoft.com/office/drawing/2014/main" id="{5F1ADC58-BB04-4DC8-AABD-162D83F27F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89016" y="2464185"/>
                <a:ext cx="7089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8" name="Freeform 113">
                <a:extLst>
                  <a:ext uri="{FF2B5EF4-FFF2-40B4-BE49-F238E27FC236}">
                    <a16:creationId xmlns:a16="http://schemas.microsoft.com/office/drawing/2014/main" id="{F994FC45-8DC0-49B0-A05A-B2B1878F3E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0357" y="4852103"/>
                <a:ext cx="9748" cy="8977"/>
              </a:xfrm>
              <a:custGeom>
                <a:avLst/>
                <a:gdLst>
                  <a:gd name="T0" fmla="*/ 1 w 3"/>
                  <a:gd name="T1" fmla="*/ 0 h 3"/>
                  <a:gd name="T2" fmla="*/ 3 w 3"/>
                  <a:gd name="T3" fmla="*/ 1 h 3"/>
                  <a:gd name="T4" fmla="*/ 1 w 3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0"/>
                      <a:pt x="2" y="1"/>
                      <a:pt x="3" y="1"/>
                    </a:cubicBezTo>
                    <a:cubicBezTo>
                      <a:pt x="2" y="3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9" name="Freeform 114">
                <a:extLst>
                  <a:ext uri="{FF2B5EF4-FFF2-40B4-BE49-F238E27FC236}">
                    <a16:creationId xmlns:a16="http://schemas.microsoft.com/office/drawing/2014/main" id="{B0DFE4B7-ABE2-4D83-A5BC-2100890C36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3761" y="3618418"/>
                <a:ext cx="6204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1"/>
                      <a:pt x="2" y="2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" name="Freeform 115">
                <a:extLst>
                  <a:ext uri="{FF2B5EF4-FFF2-40B4-BE49-F238E27FC236}">
                    <a16:creationId xmlns:a16="http://schemas.microsoft.com/office/drawing/2014/main" id="{3875A6F5-143B-4099-A2BA-B42D029810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38048" y="4281272"/>
                <a:ext cx="6204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1" name="Freeform 117">
                <a:extLst>
                  <a:ext uri="{FF2B5EF4-FFF2-40B4-BE49-F238E27FC236}">
                    <a16:creationId xmlns:a16="http://schemas.microsoft.com/office/drawing/2014/main" id="{D55AA3FB-BBFD-48A5-A816-17F15A8BA1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25365" y="5976951"/>
                <a:ext cx="7089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1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2" name="Freeform 118">
                <a:extLst>
                  <a:ext uri="{FF2B5EF4-FFF2-40B4-BE49-F238E27FC236}">
                    <a16:creationId xmlns:a16="http://schemas.microsoft.com/office/drawing/2014/main" id="{6069A188-5649-4675-BA50-263D062314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14781" y="6554638"/>
                <a:ext cx="131153" cy="96290"/>
              </a:xfrm>
              <a:custGeom>
                <a:avLst/>
                <a:gdLst>
                  <a:gd name="T0" fmla="*/ 22 w 40"/>
                  <a:gd name="T1" fmla="*/ 0 h 32"/>
                  <a:gd name="T2" fmla="*/ 16 w 40"/>
                  <a:gd name="T3" fmla="*/ 25 h 32"/>
                  <a:gd name="T4" fmla="*/ 22 w 40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2">
                    <a:moveTo>
                      <a:pt x="22" y="0"/>
                    </a:moveTo>
                    <a:cubicBezTo>
                      <a:pt x="40" y="3"/>
                      <a:pt x="40" y="32"/>
                      <a:pt x="16" y="25"/>
                    </a:cubicBezTo>
                    <a:cubicBezTo>
                      <a:pt x="0" y="7"/>
                      <a:pt x="14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3" name="Freeform 119">
                <a:extLst>
                  <a:ext uri="{FF2B5EF4-FFF2-40B4-BE49-F238E27FC236}">
                    <a16:creationId xmlns:a16="http://schemas.microsoft.com/office/drawing/2014/main" id="{FC01152A-5489-44EF-B864-EC4DD7B316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01455" y="6286263"/>
                <a:ext cx="127608" cy="150965"/>
              </a:xfrm>
              <a:custGeom>
                <a:avLst/>
                <a:gdLst>
                  <a:gd name="T0" fmla="*/ 13 w 39"/>
                  <a:gd name="T1" fmla="*/ 6 h 50"/>
                  <a:gd name="T2" fmla="*/ 0 w 39"/>
                  <a:gd name="T3" fmla="*/ 23 h 50"/>
                  <a:gd name="T4" fmla="*/ 13 w 39"/>
                  <a:gd name="T5" fmla="*/ 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50">
                    <a:moveTo>
                      <a:pt x="13" y="6"/>
                    </a:moveTo>
                    <a:cubicBezTo>
                      <a:pt x="39" y="10"/>
                      <a:pt x="16" y="50"/>
                      <a:pt x="0" y="23"/>
                    </a:cubicBezTo>
                    <a:cubicBezTo>
                      <a:pt x="1" y="0"/>
                      <a:pt x="5" y="14"/>
                      <a:pt x="13" y="6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4" name="Freeform 8">
                <a:extLst>
                  <a:ext uri="{FF2B5EF4-FFF2-40B4-BE49-F238E27FC236}">
                    <a16:creationId xmlns:a16="http://schemas.microsoft.com/office/drawing/2014/main" id="{D3CAA289-9C0C-490A-9768-49BBD637B9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82287" y="34906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5" name="Freeform 8">
                <a:extLst>
                  <a:ext uri="{FF2B5EF4-FFF2-40B4-BE49-F238E27FC236}">
                    <a16:creationId xmlns:a16="http://schemas.microsoft.com/office/drawing/2014/main" id="{0ACB33D8-7879-498C-8BC7-4C4F6ECED2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82464" y="97108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6" name="Freeform 106">
                <a:extLst>
                  <a:ext uri="{FF2B5EF4-FFF2-40B4-BE49-F238E27FC236}">
                    <a16:creationId xmlns:a16="http://schemas.microsoft.com/office/drawing/2014/main" id="{A6BB204E-D937-4C4D-BCB6-DF9F7A406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41618" y="6714098"/>
                <a:ext cx="134697" cy="97107"/>
              </a:xfrm>
              <a:custGeom>
                <a:avLst/>
                <a:gdLst>
                  <a:gd name="T0" fmla="*/ 25 w 41"/>
                  <a:gd name="T1" fmla="*/ 0 h 32"/>
                  <a:gd name="T2" fmla="*/ 4 w 41"/>
                  <a:gd name="T3" fmla="*/ 18 h 32"/>
                  <a:gd name="T4" fmla="*/ 25 w 41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2">
                    <a:moveTo>
                      <a:pt x="25" y="0"/>
                    </a:moveTo>
                    <a:cubicBezTo>
                      <a:pt x="41" y="13"/>
                      <a:pt x="15" y="32"/>
                      <a:pt x="4" y="18"/>
                    </a:cubicBezTo>
                    <a:cubicBezTo>
                      <a:pt x="0" y="5"/>
                      <a:pt x="15" y="0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66" name="Freeform 8">
              <a:extLst>
                <a:ext uri="{FF2B5EF4-FFF2-40B4-BE49-F238E27FC236}">
                  <a16:creationId xmlns:a16="http://schemas.microsoft.com/office/drawing/2014/main" id="{EF447936-9AA6-4873-BD6B-3A7DBBCF4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83502" y="7475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" name="Freeform 43">
              <a:extLst>
                <a:ext uri="{FF2B5EF4-FFF2-40B4-BE49-F238E27FC236}">
                  <a16:creationId xmlns:a16="http://schemas.microsoft.com/office/drawing/2014/main" id="{CC3E0D11-92C6-4141-B7C5-5B8BA0E40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29875" y="6000711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" name="Freeform 51">
              <a:extLst>
                <a:ext uri="{FF2B5EF4-FFF2-40B4-BE49-F238E27FC236}">
                  <a16:creationId xmlns:a16="http://schemas.microsoft.com/office/drawing/2014/main" id="{CA82DB1A-E0D4-4D6D-A64A-868014C79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40382" y="5775849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" name="Freeform 52">
              <a:extLst>
                <a:ext uri="{FF2B5EF4-FFF2-40B4-BE49-F238E27FC236}">
                  <a16:creationId xmlns:a16="http://schemas.microsoft.com/office/drawing/2014/main" id="{79E9E5C1-D60A-4EA8-9C04-15595A7BB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8609" y="6434505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" name="Freeform 53">
              <a:extLst>
                <a:ext uri="{FF2B5EF4-FFF2-40B4-BE49-F238E27FC236}">
                  <a16:creationId xmlns:a16="http://schemas.microsoft.com/office/drawing/2014/main" id="{BAD910CD-D57C-45DA-8A9B-5E3CD57EA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9890" y="5548501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" name="Freeform 54">
              <a:extLst>
                <a:ext uri="{FF2B5EF4-FFF2-40B4-BE49-F238E27FC236}">
                  <a16:creationId xmlns:a16="http://schemas.microsoft.com/office/drawing/2014/main" id="{5402826A-583C-4667-AEF8-DAA4269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58217" y="6215713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" name="Freeform 55">
              <a:extLst>
                <a:ext uri="{FF2B5EF4-FFF2-40B4-BE49-F238E27FC236}">
                  <a16:creationId xmlns:a16="http://schemas.microsoft.com/office/drawing/2014/main" id="{4E02EBB7-1EC6-4320-B9C9-64E237CB9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6485" y="5348692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" name="Freeform 56">
              <a:extLst>
                <a:ext uri="{FF2B5EF4-FFF2-40B4-BE49-F238E27FC236}">
                  <a16:creationId xmlns:a16="http://schemas.microsoft.com/office/drawing/2014/main" id="{C62D78D2-A229-4811-9BFA-43C28BC02A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9447" y="4515392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" name="Freeform 57">
              <a:extLst>
                <a:ext uri="{FF2B5EF4-FFF2-40B4-BE49-F238E27FC236}">
                  <a16:creationId xmlns:a16="http://schemas.microsoft.com/office/drawing/2014/main" id="{50D562C1-4FFF-4863-9D92-339D7D867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40588" y="5114466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" name="Freeform 59">
              <a:extLst>
                <a:ext uri="{FF2B5EF4-FFF2-40B4-BE49-F238E27FC236}">
                  <a16:creationId xmlns:a16="http://schemas.microsoft.com/office/drawing/2014/main" id="{49EA74AB-1F40-426C-9606-B571634E0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67517" y="6658744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" name="Freeform 60">
              <a:extLst>
                <a:ext uri="{FF2B5EF4-FFF2-40B4-BE49-F238E27FC236}">
                  <a16:creationId xmlns:a16="http://schemas.microsoft.com/office/drawing/2014/main" id="{24E43341-2786-439A-990F-D4DA15299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50066" y="48125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" name="Freeform 61">
              <a:extLst>
                <a:ext uri="{FF2B5EF4-FFF2-40B4-BE49-F238E27FC236}">
                  <a16:creationId xmlns:a16="http://schemas.microsoft.com/office/drawing/2014/main" id="{C301CB0C-1558-41B4-B70E-2CC306AB5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7683" y="492022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" name="Freeform 78">
              <a:extLst>
                <a:ext uri="{FF2B5EF4-FFF2-40B4-BE49-F238E27FC236}">
                  <a16:creationId xmlns:a16="http://schemas.microsoft.com/office/drawing/2014/main" id="{9EFD2F56-A311-4A9C-98DB-DD899F845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73283" y="608534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" name="Freeform 79">
              <a:extLst>
                <a:ext uri="{FF2B5EF4-FFF2-40B4-BE49-F238E27FC236}">
                  <a16:creationId xmlns:a16="http://schemas.microsoft.com/office/drawing/2014/main" id="{EB1A7473-AA51-43BA-A524-59689C5D46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84838" y="5860009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" name="Freeform 80">
              <a:extLst>
                <a:ext uri="{FF2B5EF4-FFF2-40B4-BE49-F238E27FC236}">
                  <a16:creationId xmlns:a16="http://schemas.microsoft.com/office/drawing/2014/main" id="{515EE26E-DD80-4E28-A9E4-E3C1C9593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89291" y="5625478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" name="Freeform 81">
              <a:extLst>
                <a:ext uri="{FF2B5EF4-FFF2-40B4-BE49-F238E27FC236}">
                  <a16:creationId xmlns:a16="http://schemas.microsoft.com/office/drawing/2014/main" id="{6CA0BB20-E66B-4B1E-A334-03D3C7922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90291" y="4587943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" name="Freeform 82">
              <a:extLst>
                <a:ext uri="{FF2B5EF4-FFF2-40B4-BE49-F238E27FC236}">
                  <a16:creationId xmlns:a16="http://schemas.microsoft.com/office/drawing/2014/main" id="{927E0985-C47E-44F1-874C-8067B5FEE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94861" y="4831613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" name="Freeform 83">
              <a:extLst>
                <a:ext uri="{FF2B5EF4-FFF2-40B4-BE49-F238E27FC236}">
                  <a16:creationId xmlns:a16="http://schemas.microsoft.com/office/drawing/2014/main" id="{F9046F3A-DBB1-4C4D-8D5B-82B836FE4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19646" y="5058270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" name="Freeform 84">
              <a:extLst>
                <a:ext uri="{FF2B5EF4-FFF2-40B4-BE49-F238E27FC236}">
                  <a16:creationId xmlns:a16="http://schemas.microsoft.com/office/drawing/2014/main" id="{FE7EE438-DD14-4738-A241-20B943B35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08630" y="6276872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5" name="Freeform 86">
              <a:extLst>
                <a:ext uri="{FF2B5EF4-FFF2-40B4-BE49-F238E27FC236}">
                  <a16:creationId xmlns:a16="http://schemas.microsoft.com/office/drawing/2014/main" id="{CCD6D4A0-93F3-450E-855C-A0EABF82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22208" y="6707185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" name="Freeform 89">
              <a:extLst>
                <a:ext uri="{FF2B5EF4-FFF2-40B4-BE49-F238E27FC236}">
                  <a16:creationId xmlns:a16="http://schemas.microsoft.com/office/drawing/2014/main" id="{FFC49BA2-2C2F-4532-8C33-1DB7C24A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40314" y="5335087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7" name="Freeform 90">
              <a:extLst>
                <a:ext uri="{FF2B5EF4-FFF2-40B4-BE49-F238E27FC236}">
                  <a16:creationId xmlns:a16="http://schemas.microsoft.com/office/drawing/2014/main" id="{B9C3E3E0-3543-4DB4-9553-C483590B4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94500" y="4796228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8" name="Freeform 105">
              <a:extLst>
                <a:ext uri="{FF2B5EF4-FFF2-40B4-BE49-F238E27FC236}">
                  <a16:creationId xmlns:a16="http://schemas.microsoft.com/office/drawing/2014/main" id="{D1611641-4970-4C93-B005-82D774C7A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42851" y="4806487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" name="Freeform 106">
              <a:extLst>
                <a:ext uri="{FF2B5EF4-FFF2-40B4-BE49-F238E27FC236}">
                  <a16:creationId xmlns:a16="http://schemas.microsoft.com/office/drawing/2014/main" id="{40083E90-33FD-4861-8B17-340056901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9418" y="619528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" name="Freeform 107">
              <a:extLst>
                <a:ext uri="{FF2B5EF4-FFF2-40B4-BE49-F238E27FC236}">
                  <a16:creationId xmlns:a16="http://schemas.microsoft.com/office/drawing/2014/main" id="{94952852-5E0A-47E7-B0C6-F92962CC2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4157" y="4530841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" name="Freeform 108">
              <a:extLst>
                <a:ext uri="{FF2B5EF4-FFF2-40B4-BE49-F238E27FC236}">
                  <a16:creationId xmlns:a16="http://schemas.microsoft.com/office/drawing/2014/main" id="{3EA0ADD2-2C5C-4EBB-AC72-FE268D4C6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75038" y="5591969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" name="Freeform 109">
              <a:extLst>
                <a:ext uri="{FF2B5EF4-FFF2-40B4-BE49-F238E27FC236}">
                  <a16:creationId xmlns:a16="http://schemas.microsoft.com/office/drawing/2014/main" id="{CCF7EDDF-9DA6-4F4F-A8D9-6F9D608F9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9054" y="5096357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" name="Freeform 110">
              <a:extLst>
                <a:ext uri="{FF2B5EF4-FFF2-40B4-BE49-F238E27FC236}">
                  <a16:creationId xmlns:a16="http://schemas.microsoft.com/office/drawing/2014/main" id="{B4ACE8BD-5655-44BC-9DD6-5791448B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8783" y="6425985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4" name="Freeform 111">
              <a:extLst>
                <a:ext uri="{FF2B5EF4-FFF2-40B4-BE49-F238E27FC236}">
                  <a16:creationId xmlns:a16="http://schemas.microsoft.com/office/drawing/2014/main" id="{6C8B78B0-ADF5-4E39-8488-83382AF0D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4039" y="5365413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5" name="Freeform 112">
              <a:extLst>
                <a:ext uri="{FF2B5EF4-FFF2-40B4-BE49-F238E27FC236}">
                  <a16:creationId xmlns:a16="http://schemas.microsoft.com/office/drawing/2014/main" id="{07597995-748E-4B55-A4B9-DF71D49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7829" y="588977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" name="Freeform 32">
              <a:extLst>
                <a:ext uri="{FF2B5EF4-FFF2-40B4-BE49-F238E27FC236}">
                  <a16:creationId xmlns:a16="http://schemas.microsoft.com/office/drawing/2014/main" id="{28639BDB-3882-43F7-93C4-66E9F7E41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4021" y="3479196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" name="Freeform 33">
              <a:extLst>
                <a:ext uri="{FF2B5EF4-FFF2-40B4-BE49-F238E27FC236}">
                  <a16:creationId xmlns:a16="http://schemas.microsoft.com/office/drawing/2014/main" id="{8A0AF7DA-1B05-49CD-8367-3C63151C3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7018" y="241889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" name="Freeform 34">
              <a:extLst>
                <a:ext uri="{FF2B5EF4-FFF2-40B4-BE49-F238E27FC236}">
                  <a16:creationId xmlns:a16="http://schemas.microsoft.com/office/drawing/2014/main" id="{9F93108D-4661-454E-8F6E-63F910B18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49926" y="1412594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" name="Freeform 35">
              <a:extLst>
                <a:ext uri="{FF2B5EF4-FFF2-40B4-BE49-F238E27FC236}">
                  <a16:creationId xmlns:a16="http://schemas.microsoft.com/office/drawing/2014/main" id="{87E22E6B-5EC7-473E-9BDF-DDAA9A647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43732" y="1866166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" name="Freeform 36">
              <a:extLst>
                <a:ext uri="{FF2B5EF4-FFF2-40B4-BE49-F238E27FC236}">
                  <a16:creationId xmlns:a16="http://schemas.microsoft.com/office/drawing/2014/main" id="{CADF4DD2-27C7-454B-9F32-B2707E0FC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2389" y="731937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1" name="Freeform 37">
              <a:extLst>
                <a:ext uri="{FF2B5EF4-FFF2-40B4-BE49-F238E27FC236}">
                  <a16:creationId xmlns:a16="http://schemas.microsoft.com/office/drawing/2014/main" id="{718D23B6-4347-4B9E-B3EF-A0A9A13E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89866" y="3699631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2" name="Freeform 38">
              <a:extLst>
                <a:ext uri="{FF2B5EF4-FFF2-40B4-BE49-F238E27FC236}">
                  <a16:creationId xmlns:a16="http://schemas.microsoft.com/office/drawing/2014/main" id="{D1448697-37CA-47CF-8C3D-F2DF2383A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69791" y="1911761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3" name="Freeform 39">
              <a:extLst>
                <a:ext uri="{FF2B5EF4-FFF2-40B4-BE49-F238E27FC236}">
                  <a16:creationId xmlns:a16="http://schemas.microsoft.com/office/drawing/2014/main" id="{F5D8564C-C91F-4081-B3D0-99AC95260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4138" y="1658399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" name="Freeform 40">
              <a:extLst>
                <a:ext uri="{FF2B5EF4-FFF2-40B4-BE49-F238E27FC236}">
                  <a16:creationId xmlns:a16="http://schemas.microsoft.com/office/drawing/2014/main" id="{E0DFDBCB-F6B7-4C88-8692-AA6C4631E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5630" y="420169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" name="Freeform 41">
              <a:extLst>
                <a:ext uri="{FF2B5EF4-FFF2-40B4-BE49-F238E27FC236}">
                  <a16:creationId xmlns:a16="http://schemas.microsoft.com/office/drawing/2014/main" id="{03DC3BAD-FDE4-4699-A9B7-0EAF537E3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2389" y="524409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6" name="Freeform 42">
              <a:extLst>
                <a:ext uri="{FF2B5EF4-FFF2-40B4-BE49-F238E27FC236}">
                  <a16:creationId xmlns:a16="http://schemas.microsoft.com/office/drawing/2014/main" id="{74D2A2BB-B355-444B-A825-BC3124E74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07663" y="63461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7" name="Freeform 44">
              <a:extLst>
                <a:ext uri="{FF2B5EF4-FFF2-40B4-BE49-F238E27FC236}">
                  <a16:creationId xmlns:a16="http://schemas.microsoft.com/office/drawing/2014/main" id="{6BA13D45-647D-469B-A330-6A1E7C30C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93723" y="271573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8" name="Freeform 45">
              <a:extLst>
                <a:ext uri="{FF2B5EF4-FFF2-40B4-BE49-F238E27FC236}">
                  <a16:creationId xmlns:a16="http://schemas.microsoft.com/office/drawing/2014/main" id="{582FD052-32A0-4DE5-8E13-61623B62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02582" y="1040316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" name="Freeform 46">
              <a:extLst>
                <a:ext uri="{FF2B5EF4-FFF2-40B4-BE49-F238E27FC236}">
                  <a16:creationId xmlns:a16="http://schemas.microsoft.com/office/drawing/2014/main" id="{B568485A-4DD9-45DC-A69C-52B08C6E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6562" y="396907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" name="Freeform 47">
              <a:extLst>
                <a:ext uri="{FF2B5EF4-FFF2-40B4-BE49-F238E27FC236}">
                  <a16:creationId xmlns:a16="http://schemas.microsoft.com/office/drawing/2014/main" id="{F0289B14-9A38-4873-B5E4-B2AF9B9F48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91833" y="2953392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" name="Freeform 48">
              <a:extLst>
                <a:ext uri="{FF2B5EF4-FFF2-40B4-BE49-F238E27FC236}">
                  <a16:creationId xmlns:a16="http://schemas.microsoft.com/office/drawing/2014/main" id="{4DFB9DAA-1189-41D2-B2DA-A0C618361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10754" y="318604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" name="Freeform 49">
              <a:extLst>
                <a:ext uri="{FF2B5EF4-FFF2-40B4-BE49-F238E27FC236}">
                  <a16:creationId xmlns:a16="http://schemas.microsoft.com/office/drawing/2014/main" id="{CA0ECA5A-2C52-4A35-9066-80A01F7E08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18344" y="291930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" name="Freeform 62">
              <a:extLst>
                <a:ext uri="{FF2B5EF4-FFF2-40B4-BE49-F238E27FC236}">
                  <a16:creationId xmlns:a16="http://schemas.microsoft.com/office/drawing/2014/main" id="{3969E6EE-0CB6-4C99-A3B8-422FBD6D3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03486" y="3855812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" name="Freeform 63">
              <a:extLst>
                <a:ext uri="{FF2B5EF4-FFF2-40B4-BE49-F238E27FC236}">
                  <a16:creationId xmlns:a16="http://schemas.microsoft.com/office/drawing/2014/main" id="{A2C89BE4-E8EA-4862-A49F-74E984B41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21370" y="2668238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" name="Freeform 64">
              <a:extLst>
                <a:ext uri="{FF2B5EF4-FFF2-40B4-BE49-F238E27FC236}">
                  <a16:creationId xmlns:a16="http://schemas.microsoft.com/office/drawing/2014/main" id="{78DD5330-374E-43EA-B7D6-10BA1F276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37469" y="4098824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" name="Freeform 65">
              <a:extLst>
                <a:ext uri="{FF2B5EF4-FFF2-40B4-BE49-F238E27FC236}">
                  <a16:creationId xmlns:a16="http://schemas.microsoft.com/office/drawing/2014/main" id="{EBC8CDE9-3229-43F8-A3C1-47A48F36B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2788" y="2976026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" name="Freeform 66">
              <a:extLst>
                <a:ext uri="{FF2B5EF4-FFF2-40B4-BE49-F238E27FC236}">
                  <a16:creationId xmlns:a16="http://schemas.microsoft.com/office/drawing/2014/main" id="{623FE43E-D941-409A-8679-EACA24014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5259" y="1396948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" name="Freeform 67">
              <a:extLst>
                <a:ext uri="{FF2B5EF4-FFF2-40B4-BE49-F238E27FC236}">
                  <a16:creationId xmlns:a16="http://schemas.microsoft.com/office/drawing/2014/main" id="{1240FB87-B56D-42D4-BB5C-D35C7FB39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48495" y="2174398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" name="Freeform 68">
              <a:extLst>
                <a:ext uri="{FF2B5EF4-FFF2-40B4-BE49-F238E27FC236}">
                  <a16:creationId xmlns:a16="http://schemas.microsoft.com/office/drawing/2014/main" id="{0E8F864D-8E69-4D35-9BEA-5BC7B031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3642" y="3511426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" name="Freeform 69">
              <a:extLst>
                <a:ext uri="{FF2B5EF4-FFF2-40B4-BE49-F238E27FC236}">
                  <a16:creationId xmlns:a16="http://schemas.microsoft.com/office/drawing/2014/main" id="{961ED267-A8A8-4A92-AA7D-130EF69D79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5142" y="1114703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1" name="Freeform 70">
              <a:extLst>
                <a:ext uri="{FF2B5EF4-FFF2-40B4-BE49-F238E27FC236}">
                  <a16:creationId xmlns:a16="http://schemas.microsoft.com/office/drawing/2014/main" id="{D73E611B-EF5E-4E4B-93BA-0BAD56982C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04221" y="558865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2" name="Freeform 71">
              <a:extLst>
                <a:ext uri="{FF2B5EF4-FFF2-40B4-BE49-F238E27FC236}">
                  <a16:creationId xmlns:a16="http://schemas.microsoft.com/office/drawing/2014/main" id="{6A5AADC7-B0CE-4F14-A4FE-B5F852D41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6891" y="1656570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3" name="Freeform 72">
              <a:extLst>
                <a:ext uri="{FF2B5EF4-FFF2-40B4-BE49-F238E27FC236}">
                  <a16:creationId xmlns:a16="http://schemas.microsoft.com/office/drawing/2014/main" id="{150B1A56-3AEB-4922-A18D-15B3A9E91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0154" y="188342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4" name="Freeform 73">
              <a:extLst>
                <a:ext uri="{FF2B5EF4-FFF2-40B4-BE49-F238E27FC236}">
                  <a16:creationId xmlns:a16="http://schemas.microsoft.com/office/drawing/2014/main" id="{93CB2ECB-40C7-4CFF-8B96-49D84DBDE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5028" y="2389592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" name="Freeform 74">
              <a:extLst>
                <a:ext uri="{FF2B5EF4-FFF2-40B4-BE49-F238E27FC236}">
                  <a16:creationId xmlns:a16="http://schemas.microsoft.com/office/drawing/2014/main" id="{77082064-D677-4175-9DF3-4AAA29246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81126" y="772588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" name="Freeform 75">
              <a:extLst>
                <a:ext uri="{FF2B5EF4-FFF2-40B4-BE49-F238E27FC236}">
                  <a16:creationId xmlns:a16="http://schemas.microsoft.com/office/drawing/2014/main" id="{793C90AC-25CB-4BA8-BA64-3BE8674DB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94978" y="4360624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" name="Freeform 77">
              <a:extLst>
                <a:ext uri="{FF2B5EF4-FFF2-40B4-BE49-F238E27FC236}">
                  <a16:creationId xmlns:a16="http://schemas.microsoft.com/office/drawing/2014/main" id="{B559AEC6-6EB2-4DB6-AC71-4288F29C3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6692" y="3199605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" name="Freeform 85">
              <a:extLst>
                <a:ext uri="{FF2B5EF4-FFF2-40B4-BE49-F238E27FC236}">
                  <a16:creationId xmlns:a16="http://schemas.microsoft.com/office/drawing/2014/main" id="{FA44E75F-1E67-4CE5-9031-B51E54BBD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04360" y="349754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" name="Freeform 87">
              <a:extLst>
                <a:ext uri="{FF2B5EF4-FFF2-40B4-BE49-F238E27FC236}">
                  <a16:creationId xmlns:a16="http://schemas.microsoft.com/office/drawing/2014/main" id="{5FAED826-72E1-4FD0-B991-CA76C0930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09792" y="133248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" name="Freeform 88">
              <a:extLst>
                <a:ext uri="{FF2B5EF4-FFF2-40B4-BE49-F238E27FC236}">
                  <a16:creationId xmlns:a16="http://schemas.microsoft.com/office/drawing/2014/main" id="{84FB6649-2CD7-4260-B0FC-6D2AE035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37724" y="1170884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" name="Freeform 91">
              <a:extLst>
                <a:ext uri="{FF2B5EF4-FFF2-40B4-BE49-F238E27FC236}">
                  <a16:creationId xmlns:a16="http://schemas.microsoft.com/office/drawing/2014/main" id="{549A4CFC-747E-4FF8-B1CB-3878D0F67D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6185" y="4035772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" name="Freeform 92">
              <a:extLst>
                <a:ext uri="{FF2B5EF4-FFF2-40B4-BE49-F238E27FC236}">
                  <a16:creationId xmlns:a16="http://schemas.microsoft.com/office/drawing/2014/main" id="{926EB012-839E-4A90-8339-873848A70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4991" y="435813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3" name="Freeform 93">
              <a:extLst>
                <a:ext uri="{FF2B5EF4-FFF2-40B4-BE49-F238E27FC236}">
                  <a16:creationId xmlns:a16="http://schemas.microsoft.com/office/drawing/2014/main" id="{6D11170A-0249-475C-8E0C-0B794CB9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8782" y="3517030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4" name="Freeform 94">
              <a:extLst>
                <a:ext uri="{FF2B5EF4-FFF2-40B4-BE49-F238E27FC236}">
                  <a16:creationId xmlns:a16="http://schemas.microsoft.com/office/drawing/2014/main" id="{19D2AE1F-D795-4379-8688-1424DF2CB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23042" y="1411186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" name="Freeform 95">
              <a:extLst>
                <a:ext uri="{FF2B5EF4-FFF2-40B4-BE49-F238E27FC236}">
                  <a16:creationId xmlns:a16="http://schemas.microsoft.com/office/drawing/2014/main" id="{5BBCD765-B709-48E1-83D4-A27FE1A93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25073" y="374399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" name="Freeform 96">
              <a:extLst>
                <a:ext uri="{FF2B5EF4-FFF2-40B4-BE49-F238E27FC236}">
                  <a16:creationId xmlns:a16="http://schemas.microsoft.com/office/drawing/2014/main" id="{EB89A6EA-89CC-47C5-B923-048A0F93A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0443" y="3197501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" name="Freeform 97">
              <a:extLst>
                <a:ext uri="{FF2B5EF4-FFF2-40B4-BE49-F238E27FC236}">
                  <a16:creationId xmlns:a16="http://schemas.microsoft.com/office/drawing/2014/main" id="{70AB87C5-FC79-4517-89A3-88FB0D04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0174" y="2106723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8" name="Freeform 98">
              <a:extLst>
                <a:ext uri="{FF2B5EF4-FFF2-40B4-BE49-F238E27FC236}">
                  <a16:creationId xmlns:a16="http://schemas.microsoft.com/office/drawing/2014/main" id="{374FDB0C-76EC-43C7-B107-3307B2AEF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17760" y="2536486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9" name="Freeform 99">
              <a:extLst>
                <a:ext uri="{FF2B5EF4-FFF2-40B4-BE49-F238E27FC236}">
                  <a16:creationId xmlns:a16="http://schemas.microsoft.com/office/drawing/2014/main" id="{4982B2F4-4898-4A23-BEC7-E2AD33BB0E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03085" y="228619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" name="Freeform 100">
              <a:extLst>
                <a:ext uri="{FF2B5EF4-FFF2-40B4-BE49-F238E27FC236}">
                  <a16:creationId xmlns:a16="http://schemas.microsoft.com/office/drawing/2014/main" id="{AB2B45CE-3C84-4FE3-8409-31C49E828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4851" y="2893356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" name="Freeform 101">
              <a:extLst>
                <a:ext uri="{FF2B5EF4-FFF2-40B4-BE49-F238E27FC236}">
                  <a16:creationId xmlns:a16="http://schemas.microsoft.com/office/drawing/2014/main" id="{48A088C2-5E77-4673-A7D7-8E46E7D3D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0387" y="1697390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" name="Freeform 102">
              <a:extLst>
                <a:ext uri="{FF2B5EF4-FFF2-40B4-BE49-F238E27FC236}">
                  <a16:creationId xmlns:a16="http://schemas.microsoft.com/office/drawing/2014/main" id="{9642E919-6BCB-41DA-AAAE-3F123486D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51044" y="1119054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" name="Freeform 103">
              <a:extLst>
                <a:ext uri="{FF2B5EF4-FFF2-40B4-BE49-F238E27FC236}">
                  <a16:creationId xmlns:a16="http://schemas.microsoft.com/office/drawing/2014/main" id="{5AA62CEA-121A-4FF6-8B2E-196D225C4A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48641" y="845367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" name="Freeform 104">
              <a:extLst>
                <a:ext uri="{FF2B5EF4-FFF2-40B4-BE49-F238E27FC236}">
                  <a16:creationId xmlns:a16="http://schemas.microsoft.com/office/drawing/2014/main" id="{E496206E-9EDD-47A7-BAD9-4460167BC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66993" y="441156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" name="Freeform 113">
              <a:extLst>
                <a:ext uri="{FF2B5EF4-FFF2-40B4-BE49-F238E27FC236}">
                  <a16:creationId xmlns:a16="http://schemas.microsoft.com/office/drawing/2014/main" id="{9FD93BF0-96C1-4231-8230-3C1A33BBA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2993" y="2020378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" name="Freeform 114">
              <a:extLst>
                <a:ext uri="{FF2B5EF4-FFF2-40B4-BE49-F238E27FC236}">
                  <a16:creationId xmlns:a16="http://schemas.microsoft.com/office/drawing/2014/main" id="{D7F3D675-753D-4312-87A9-040E98F8F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3133" y="3257328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" name="Freeform 115">
              <a:extLst>
                <a:ext uri="{FF2B5EF4-FFF2-40B4-BE49-F238E27FC236}">
                  <a16:creationId xmlns:a16="http://schemas.microsoft.com/office/drawing/2014/main" id="{7D09B9D8-373A-417E-A5B0-8AEF1F237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8846" y="2594474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" name="Freeform 117">
              <a:extLst>
                <a:ext uri="{FF2B5EF4-FFF2-40B4-BE49-F238E27FC236}">
                  <a16:creationId xmlns:a16="http://schemas.microsoft.com/office/drawing/2014/main" id="{CBBBD0AC-7990-427B-BE17-2C8D66D55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30644" y="898795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" name="Freeform 118">
              <a:extLst>
                <a:ext uri="{FF2B5EF4-FFF2-40B4-BE49-F238E27FC236}">
                  <a16:creationId xmlns:a16="http://schemas.microsoft.com/office/drawing/2014/main" id="{93003F2B-C96E-47B5-B7E2-E5B05ED4D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7164" y="230530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" name="Freeform 119">
              <a:extLst>
                <a:ext uri="{FF2B5EF4-FFF2-40B4-BE49-F238E27FC236}">
                  <a16:creationId xmlns:a16="http://schemas.microsoft.com/office/drawing/2014/main" id="{C4F54194-E568-4482-9066-F67B8FF74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34035" y="444230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" name="Freeform 8">
              <a:extLst>
                <a:ext uri="{FF2B5EF4-FFF2-40B4-BE49-F238E27FC236}">
                  <a16:creationId xmlns:a16="http://schemas.microsoft.com/office/drawing/2014/main" id="{8F0F7188-5F84-4C7B-B78A-BF32127EA0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22620" y="6516633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" name="Freeform 8">
              <a:extLst>
                <a:ext uri="{FF2B5EF4-FFF2-40B4-BE49-F238E27FC236}">
                  <a16:creationId xmlns:a16="http://schemas.microsoft.com/office/drawing/2014/main" id="{4F8239CD-C1A6-4DD8-8B1D-FE18CE85E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49481" y="669622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332A33-A24B-41F5-A4B8-0A57A57939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317560" y="2128216"/>
            <a:ext cx="4765855" cy="275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291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C53527CE-0857-4148-A439-03E1284D2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BBAADF-ED9B-478F-9AD4-C4EFDBC74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518" y="1056967"/>
            <a:ext cx="9905999" cy="8787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Comando</a:t>
            </a:r>
            <a:r>
              <a:rPr lang="en-US" dirty="0"/>
              <a:t> finally</a:t>
            </a:r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572EC72-BC10-4894-9640-33ADC2DE0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71500" y="2584699"/>
            <a:ext cx="11049000" cy="323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837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 191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93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4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5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6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7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8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9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0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1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2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3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4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5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6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7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8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9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0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1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2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3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4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5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6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7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8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9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0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1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2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3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4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5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6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7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8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9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0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1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2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3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4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5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6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7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8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9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0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1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2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3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4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5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6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7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8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9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251" name="Rectangle 250">
            <a:extLst>
              <a:ext uri="{FF2B5EF4-FFF2-40B4-BE49-F238E27FC236}">
                <a16:creationId xmlns:a16="http://schemas.microsoft.com/office/drawing/2014/main" id="{2E702296-C979-4148-99DB-E5913F81F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D9E6AC-4161-400D-9621-5BF70892A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735" y="5402353"/>
            <a:ext cx="9816946" cy="945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Ejemplos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45E5EFD-C34B-4E96-80BC-DB77E76422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03705" y="1620985"/>
            <a:ext cx="4828488" cy="2508551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A720A70-0E9C-448C-AD20-AE6BDCE2039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36661" y="1961251"/>
            <a:ext cx="4828488" cy="1828018"/>
          </a:xfrm>
          <a:prstGeom prst="rect">
            <a:avLst/>
          </a:prstGeom>
        </p:spPr>
      </p:pic>
      <p:grpSp>
        <p:nvGrpSpPr>
          <p:cNvPr id="253" name="Group 252">
            <a:extLst>
              <a:ext uri="{FF2B5EF4-FFF2-40B4-BE49-F238E27FC236}">
                <a16:creationId xmlns:a16="http://schemas.microsoft.com/office/drawing/2014/main" id="{8FC2AAAA-3320-45C6-B519-EDA741966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733" y="4593705"/>
            <a:ext cx="12160237" cy="589633"/>
            <a:chOff x="31734" y="4593705"/>
            <a:chExt cx="12211614" cy="589633"/>
          </a:xfrm>
        </p:grpSpPr>
        <p:sp>
          <p:nvSpPr>
            <p:cNvPr id="254" name="Freeform 6">
              <a:extLst>
                <a:ext uri="{FF2B5EF4-FFF2-40B4-BE49-F238E27FC236}">
                  <a16:creationId xmlns:a16="http://schemas.microsoft.com/office/drawing/2014/main" id="{C0461191-24F1-4F93-9F02-3A7569159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32866" y="5017684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105">
              <a:extLst>
                <a:ext uri="{FF2B5EF4-FFF2-40B4-BE49-F238E27FC236}">
                  <a16:creationId xmlns:a16="http://schemas.microsoft.com/office/drawing/2014/main" id="{647E3387-CFC9-4C36-A79D-939BC578F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4720" y="4643385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106">
              <a:extLst>
                <a:ext uri="{FF2B5EF4-FFF2-40B4-BE49-F238E27FC236}">
                  <a16:creationId xmlns:a16="http://schemas.microsoft.com/office/drawing/2014/main" id="{D2878C78-786C-4185-95DB-51B633DDB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0691" y="4600925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107">
              <a:extLst>
                <a:ext uri="{FF2B5EF4-FFF2-40B4-BE49-F238E27FC236}">
                  <a16:creationId xmlns:a16="http://schemas.microsoft.com/office/drawing/2014/main" id="{8828D5AD-323B-4750-A953-44E8C61F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98566" y="4677627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108">
              <a:extLst>
                <a:ext uri="{FF2B5EF4-FFF2-40B4-BE49-F238E27FC236}">
                  <a16:creationId xmlns:a16="http://schemas.microsoft.com/office/drawing/2014/main" id="{4BA20396-483D-478A-A01F-741A3B3E7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918" y="4613164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109">
              <a:extLst>
                <a:ext uri="{FF2B5EF4-FFF2-40B4-BE49-F238E27FC236}">
                  <a16:creationId xmlns:a16="http://schemas.microsoft.com/office/drawing/2014/main" id="{13E2350F-1CAC-4607-AECF-1E0F5BAC1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5993" y="4616430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110">
              <a:extLst>
                <a:ext uri="{FF2B5EF4-FFF2-40B4-BE49-F238E27FC236}">
                  <a16:creationId xmlns:a16="http://schemas.microsoft.com/office/drawing/2014/main" id="{720523B9-96EA-403E-82F6-0E83F2455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4969" y="4618178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111">
              <a:extLst>
                <a:ext uri="{FF2B5EF4-FFF2-40B4-BE49-F238E27FC236}">
                  <a16:creationId xmlns:a16="http://schemas.microsoft.com/office/drawing/2014/main" id="{A95DEB16-3E2C-4BF9-8EE9-8E3F574B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7232" y="462867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112">
              <a:extLst>
                <a:ext uri="{FF2B5EF4-FFF2-40B4-BE49-F238E27FC236}">
                  <a16:creationId xmlns:a16="http://schemas.microsoft.com/office/drawing/2014/main" id="{AA2E0BA7-F0E4-40AA-9B35-12E83B30B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5785" y="4626983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122">
              <a:extLst>
                <a:ext uri="{FF2B5EF4-FFF2-40B4-BE49-F238E27FC236}">
                  <a16:creationId xmlns:a16="http://schemas.microsoft.com/office/drawing/2014/main" id="{B8082459-F7E7-47A5-8276-B27DE8C30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72383" y="4918389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123">
              <a:extLst>
                <a:ext uri="{FF2B5EF4-FFF2-40B4-BE49-F238E27FC236}">
                  <a16:creationId xmlns:a16="http://schemas.microsoft.com/office/drawing/2014/main" id="{6F19D410-1387-46D2-931C-9AF30DF7A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2237" y="4906149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130">
              <a:extLst>
                <a:ext uri="{FF2B5EF4-FFF2-40B4-BE49-F238E27FC236}">
                  <a16:creationId xmlns:a16="http://schemas.microsoft.com/office/drawing/2014/main" id="{EA4DF18E-30B5-4091-AB32-CF51DFC8D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67876" y="4884630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131">
              <a:extLst>
                <a:ext uri="{FF2B5EF4-FFF2-40B4-BE49-F238E27FC236}">
                  <a16:creationId xmlns:a16="http://schemas.microsoft.com/office/drawing/2014/main" id="{36289BD7-CCB4-43B7-AAE0-6B8FBE4CF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3018" y="4915533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132">
              <a:extLst>
                <a:ext uri="{FF2B5EF4-FFF2-40B4-BE49-F238E27FC236}">
                  <a16:creationId xmlns:a16="http://schemas.microsoft.com/office/drawing/2014/main" id="{DAB2C40C-5E10-478A-BCDE-FC2F52109E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80494" y="4956951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134">
              <a:extLst>
                <a:ext uri="{FF2B5EF4-FFF2-40B4-BE49-F238E27FC236}">
                  <a16:creationId xmlns:a16="http://schemas.microsoft.com/office/drawing/2014/main" id="{7A892338-8ED9-4DE0-A75A-BF19A9A5D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76791" y="4962920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135">
              <a:extLst>
                <a:ext uri="{FF2B5EF4-FFF2-40B4-BE49-F238E27FC236}">
                  <a16:creationId xmlns:a16="http://schemas.microsoft.com/office/drawing/2014/main" id="{7BB8150C-C46D-4281-8C03-8395775B0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8831" y="4869018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141">
              <a:extLst>
                <a:ext uri="{FF2B5EF4-FFF2-40B4-BE49-F238E27FC236}">
                  <a16:creationId xmlns:a16="http://schemas.microsoft.com/office/drawing/2014/main" id="{2CE23BC4-B0AA-44E5-A617-E0040C6591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77721" y="4943427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91">
              <a:extLst>
                <a:ext uri="{FF2B5EF4-FFF2-40B4-BE49-F238E27FC236}">
                  <a16:creationId xmlns:a16="http://schemas.microsoft.com/office/drawing/2014/main" id="{C81B95E2-C643-4757-8050-BF8EF162A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99219" y="4676383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92">
              <a:extLst>
                <a:ext uri="{FF2B5EF4-FFF2-40B4-BE49-F238E27FC236}">
                  <a16:creationId xmlns:a16="http://schemas.microsoft.com/office/drawing/2014/main" id="{B5B17008-DC4B-41DC-8EB3-8BAC57EC4D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43340" y="461316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93">
              <a:extLst>
                <a:ext uri="{FF2B5EF4-FFF2-40B4-BE49-F238E27FC236}">
                  <a16:creationId xmlns:a16="http://schemas.microsoft.com/office/drawing/2014/main" id="{EC702AA8-E28A-4727-B8F6-EA0B0D663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25078" y="4635721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94">
              <a:extLst>
                <a:ext uri="{FF2B5EF4-FFF2-40B4-BE49-F238E27FC236}">
                  <a16:creationId xmlns:a16="http://schemas.microsoft.com/office/drawing/2014/main" id="{17DB10F5-3A7F-41CA-96F1-9BB1F93FD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55785" y="4721811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95">
              <a:extLst>
                <a:ext uri="{FF2B5EF4-FFF2-40B4-BE49-F238E27FC236}">
                  <a16:creationId xmlns:a16="http://schemas.microsoft.com/office/drawing/2014/main" id="{566E109F-8C79-4415-993C-B525C1CFF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38154" y="466591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96">
              <a:extLst>
                <a:ext uri="{FF2B5EF4-FFF2-40B4-BE49-F238E27FC236}">
                  <a16:creationId xmlns:a16="http://schemas.microsoft.com/office/drawing/2014/main" id="{149474EF-211A-4D61-88FD-359A46161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56561" y="4672442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97">
              <a:extLst>
                <a:ext uri="{FF2B5EF4-FFF2-40B4-BE49-F238E27FC236}">
                  <a16:creationId xmlns:a16="http://schemas.microsoft.com/office/drawing/2014/main" id="{5F4BE1D2-FA48-405F-B386-2662223F6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24916" y="4694049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98">
              <a:extLst>
                <a:ext uri="{FF2B5EF4-FFF2-40B4-BE49-F238E27FC236}">
                  <a16:creationId xmlns:a16="http://schemas.microsoft.com/office/drawing/2014/main" id="{D4B247B0-AA3B-4EFA-8B58-259EEE7D0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14471" y="4696070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99">
              <a:extLst>
                <a:ext uri="{FF2B5EF4-FFF2-40B4-BE49-F238E27FC236}">
                  <a16:creationId xmlns:a16="http://schemas.microsoft.com/office/drawing/2014/main" id="{0A4A8E3E-9B23-487D-A3E4-AECF6C604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74930" y="4695987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100">
              <a:extLst>
                <a:ext uri="{FF2B5EF4-FFF2-40B4-BE49-F238E27FC236}">
                  <a16:creationId xmlns:a16="http://schemas.microsoft.com/office/drawing/2014/main" id="{C99F5486-8114-4644-9E49-BC52B4962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77354" y="4674889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101">
              <a:extLst>
                <a:ext uri="{FF2B5EF4-FFF2-40B4-BE49-F238E27FC236}">
                  <a16:creationId xmlns:a16="http://schemas.microsoft.com/office/drawing/2014/main" id="{B8C092FE-6E48-4672-BC3B-47C0994B0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74567" y="4681419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102">
              <a:extLst>
                <a:ext uri="{FF2B5EF4-FFF2-40B4-BE49-F238E27FC236}">
                  <a16:creationId xmlns:a16="http://schemas.microsoft.com/office/drawing/2014/main" id="{D30F8245-62F2-4C99-BB58-02D6D72AB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23976" y="4705003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103">
              <a:extLst>
                <a:ext uri="{FF2B5EF4-FFF2-40B4-BE49-F238E27FC236}">
                  <a16:creationId xmlns:a16="http://schemas.microsoft.com/office/drawing/2014/main" id="{491D8A6C-874C-453C-A072-9D57207D3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14632" y="4733708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104">
              <a:extLst>
                <a:ext uri="{FF2B5EF4-FFF2-40B4-BE49-F238E27FC236}">
                  <a16:creationId xmlns:a16="http://schemas.microsoft.com/office/drawing/2014/main" id="{84286354-D3E3-41D5-96A6-818348191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63918" y="469039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113">
              <a:extLst>
                <a:ext uri="{FF2B5EF4-FFF2-40B4-BE49-F238E27FC236}">
                  <a16:creationId xmlns:a16="http://schemas.microsoft.com/office/drawing/2014/main" id="{F113CDFD-9A63-479C-A846-77687BAF0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52139" y="4736091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114">
              <a:extLst>
                <a:ext uri="{FF2B5EF4-FFF2-40B4-BE49-F238E27FC236}">
                  <a16:creationId xmlns:a16="http://schemas.microsoft.com/office/drawing/2014/main" id="{7772F333-FB87-43A1-A3E6-3F20FFF0F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18593" y="4736091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115">
              <a:extLst>
                <a:ext uri="{FF2B5EF4-FFF2-40B4-BE49-F238E27FC236}">
                  <a16:creationId xmlns:a16="http://schemas.microsoft.com/office/drawing/2014/main" id="{7C0A9DC1-0463-467F-A613-32FF2AB2E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81447" y="4741804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117">
              <a:extLst>
                <a:ext uri="{FF2B5EF4-FFF2-40B4-BE49-F238E27FC236}">
                  <a16:creationId xmlns:a16="http://schemas.microsoft.com/office/drawing/2014/main" id="{A6A2784A-9AA4-49CF-8F46-E93C97D9E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76684" y="4754045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118">
              <a:extLst>
                <a:ext uri="{FF2B5EF4-FFF2-40B4-BE49-F238E27FC236}">
                  <a16:creationId xmlns:a16="http://schemas.microsoft.com/office/drawing/2014/main" id="{BC9997F6-3D93-4FAA-B608-2BF9C701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37628" y="4757308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119">
              <a:extLst>
                <a:ext uri="{FF2B5EF4-FFF2-40B4-BE49-F238E27FC236}">
                  <a16:creationId xmlns:a16="http://schemas.microsoft.com/office/drawing/2014/main" id="{DC2EF84C-B519-485A-82F0-198ED62A0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54193" y="4698033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120">
              <a:extLst>
                <a:ext uri="{FF2B5EF4-FFF2-40B4-BE49-F238E27FC236}">
                  <a16:creationId xmlns:a16="http://schemas.microsoft.com/office/drawing/2014/main" id="{BDB9DC46-CFA0-4B54-A026-4A18BED3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22857" y="4999992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121">
              <a:extLst>
                <a:ext uri="{FF2B5EF4-FFF2-40B4-BE49-F238E27FC236}">
                  <a16:creationId xmlns:a16="http://schemas.microsoft.com/office/drawing/2014/main" id="{86614BEE-B27B-4E12-860D-A4A311855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37067" y="5010983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125">
              <a:extLst>
                <a:ext uri="{FF2B5EF4-FFF2-40B4-BE49-F238E27FC236}">
                  <a16:creationId xmlns:a16="http://schemas.microsoft.com/office/drawing/2014/main" id="{C3AA3BD2-4B90-4009-9AEF-523CD6097A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14022" y="4989089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126">
              <a:extLst>
                <a:ext uri="{FF2B5EF4-FFF2-40B4-BE49-F238E27FC236}">
                  <a16:creationId xmlns:a16="http://schemas.microsoft.com/office/drawing/2014/main" id="{17E0D1C9-9085-42E2-A7D5-AFE4E8143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50834" y="5000923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127">
              <a:extLst>
                <a:ext uri="{FF2B5EF4-FFF2-40B4-BE49-F238E27FC236}">
                  <a16:creationId xmlns:a16="http://schemas.microsoft.com/office/drawing/2014/main" id="{1E6F70D7-1EF4-4963-AA44-9E69E204E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25618" y="5000922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128">
              <a:extLst>
                <a:ext uri="{FF2B5EF4-FFF2-40B4-BE49-F238E27FC236}">
                  <a16:creationId xmlns:a16="http://schemas.microsoft.com/office/drawing/2014/main" id="{BC10A3D0-5701-4F5C-AA52-80B5EF5C2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52808" y="5004185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129">
              <a:extLst>
                <a:ext uri="{FF2B5EF4-FFF2-40B4-BE49-F238E27FC236}">
                  <a16:creationId xmlns:a16="http://schemas.microsoft.com/office/drawing/2014/main" id="{3B20264E-BA61-487E-8D88-337EE841C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00604" y="5004185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133">
              <a:extLst>
                <a:ext uri="{FF2B5EF4-FFF2-40B4-BE49-F238E27FC236}">
                  <a16:creationId xmlns:a16="http://schemas.microsoft.com/office/drawing/2014/main" id="{3322FBB4-6B22-4E63-9CC8-04663BBF3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07420" y="5013163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136">
              <a:extLst>
                <a:ext uri="{FF2B5EF4-FFF2-40B4-BE49-F238E27FC236}">
                  <a16:creationId xmlns:a16="http://schemas.microsoft.com/office/drawing/2014/main" id="{7A117676-0DC5-4BD8-8CE6-E08E066FA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68517" y="5025029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137">
              <a:extLst>
                <a:ext uri="{FF2B5EF4-FFF2-40B4-BE49-F238E27FC236}">
                  <a16:creationId xmlns:a16="http://schemas.microsoft.com/office/drawing/2014/main" id="{77D55ADC-16B9-4A44-8D85-7D7DA15A8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43461" y="4997715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138">
              <a:extLst>
                <a:ext uri="{FF2B5EF4-FFF2-40B4-BE49-F238E27FC236}">
                  <a16:creationId xmlns:a16="http://schemas.microsoft.com/office/drawing/2014/main" id="{FF9BC36F-D6E8-40D5-9402-5BA4411F8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16079" y="5031116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139">
              <a:extLst>
                <a:ext uri="{FF2B5EF4-FFF2-40B4-BE49-F238E27FC236}">
                  <a16:creationId xmlns:a16="http://schemas.microsoft.com/office/drawing/2014/main" id="{7584B240-17A2-48DA-85C8-341F66C4F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37627" y="5037643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140">
              <a:extLst>
                <a:ext uri="{FF2B5EF4-FFF2-40B4-BE49-F238E27FC236}">
                  <a16:creationId xmlns:a16="http://schemas.microsoft.com/office/drawing/2014/main" id="{0219C4FC-2CB5-427F-9F33-A5834892D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38923" y="4976049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142">
              <a:extLst>
                <a:ext uri="{FF2B5EF4-FFF2-40B4-BE49-F238E27FC236}">
                  <a16:creationId xmlns:a16="http://schemas.microsoft.com/office/drawing/2014/main" id="{5FBF0933-FF5E-4321-8D3C-7413462845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6179" y="5067836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143">
              <a:extLst>
                <a:ext uri="{FF2B5EF4-FFF2-40B4-BE49-F238E27FC236}">
                  <a16:creationId xmlns:a16="http://schemas.microsoft.com/office/drawing/2014/main" id="{2E6D589C-D9A5-4C27-BC99-0C8709125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4845" y="5028293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144">
              <a:extLst>
                <a:ext uri="{FF2B5EF4-FFF2-40B4-BE49-F238E27FC236}">
                  <a16:creationId xmlns:a16="http://schemas.microsoft.com/office/drawing/2014/main" id="{3AAE79CE-A9F5-4091-9EDD-9AF18D24C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61757" y="5067836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145">
              <a:extLst>
                <a:ext uri="{FF2B5EF4-FFF2-40B4-BE49-F238E27FC236}">
                  <a16:creationId xmlns:a16="http://schemas.microsoft.com/office/drawing/2014/main" id="{CE22994F-D03D-486A-94FA-E2E9600B9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71778" y="5073549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Freeform 8">
              <a:extLst>
                <a:ext uri="{FF2B5EF4-FFF2-40B4-BE49-F238E27FC236}">
                  <a16:creationId xmlns:a16="http://schemas.microsoft.com/office/drawing/2014/main" id="{56F69BEC-67A6-49BE-A79B-DEA26A0E3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27269" y="5031524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 8">
              <a:extLst>
                <a:ext uri="{FF2B5EF4-FFF2-40B4-BE49-F238E27FC236}">
                  <a16:creationId xmlns:a16="http://schemas.microsoft.com/office/drawing/2014/main" id="{88D8A28F-787E-49C5-9C34-A45005933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018" y="459370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Freeform 106">
              <a:extLst>
                <a:ext uri="{FF2B5EF4-FFF2-40B4-BE49-F238E27FC236}">
                  <a16:creationId xmlns:a16="http://schemas.microsoft.com/office/drawing/2014/main" id="{B53BF6C7-F3D6-4D39-982E-0DFCD298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34" y="492543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Freeform 120">
              <a:extLst>
                <a:ext uri="{FF2B5EF4-FFF2-40B4-BE49-F238E27FC236}">
                  <a16:creationId xmlns:a16="http://schemas.microsoft.com/office/drawing/2014/main" id="{F3A1BAD8-46B2-4396-90A4-64A57678D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37647" y="474751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Freeform 120">
              <a:extLst>
                <a:ext uri="{FF2B5EF4-FFF2-40B4-BE49-F238E27FC236}">
                  <a16:creationId xmlns:a16="http://schemas.microsoft.com/office/drawing/2014/main" id="{F125F85A-F814-477D-8262-DFECF4A83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19407" y="4702634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125">
              <a:extLst>
                <a:ext uri="{FF2B5EF4-FFF2-40B4-BE49-F238E27FC236}">
                  <a16:creationId xmlns:a16="http://schemas.microsoft.com/office/drawing/2014/main" id="{53C51890-08DF-4F68-9B7D-A45FCB585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28670" y="4982097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Freeform 137">
              <a:extLst>
                <a:ext uri="{FF2B5EF4-FFF2-40B4-BE49-F238E27FC236}">
                  <a16:creationId xmlns:a16="http://schemas.microsoft.com/office/drawing/2014/main" id="{EB408F99-70FB-45E9-88B0-285350808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56267" y="4714468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6">
              <a:extLst>
                <a:ext uri="{FF2B5EF4-FFF2-40B4-BE49-F238E27FC236}">
                  <a16:creationId xmlns:a16="http://schemas.microsoft.com/office/drawing/2014/main" id="{76738844-B284-4A1A-9BB9-1C78E5437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83488" y="4941818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105">
              <a:extLst>
                <a:ext uri="{FF2B5EF4-FFF2-40B4-BE49-F238E27FC236}">
                  <a16:creationId xmlns:a16="http://schemas.microsoft.com/office/drawing/2014/main" id="{78AF8CED-F114-4A7F-9EAA-D7737BCE3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78638" y="4747151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106">
              <a:extLst>
                <a:ext uri="{FF2B5EF4-FFF2-40B4-BE49-F238E27FC236}">
                  <a16:creationId xmlns:a16="http://schemas.microsoft.com/office/drawing/2014/main" id="{81F4134F-0B75-4813-893C-1EFF16A2F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30164" y="4701739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107">
              <a:extLst>
                <a:ext uri="{FF2B5EF4-FFF2-40B4-BE49-F238E27FC236}">
                  <a16:creationId xmlns:a16="http://schemas.microsoft.com/office/drawing/2014/main" id="{407BA83B-BDC4-46FA-A643-0A46519ACB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58039" y="4778441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108">
              <a:extLst>
                <a:ext uri="{FF2B5EF4-FFF2-40B4-BE49-F238E27FC236}">
                  <a16:creationId xmlns:a16="http://schemas.microsoft.com/office/drawing/2014/main" id="{F0C37DE0-0363-410F-A6E2-30007F3EC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43391" y="4713978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109">
              <a:extLst>
                <a:ext uri="{FF2B5EF4-FFF2-40B4-BE49-F238E27FC236}">
                  <a16:creationId xmlns:a16="http://schemas.microsoft.com/office/drawing/2014/main" id="{E6F9E65F-176D-43BE-87C4-FBC65C1CD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34906" y="4746624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110">
              <a:extLst>
                <a:ext uri="{FF2B5EF4-FFF2-40B4-BE49-F238E27FC236}">
                  <a16:creationId xmlns:a16="http://schemas.microsoft.com/office/drawing/2014/main" id="{4EAB9AD4-661B-47AE-B073-C1A9F8BE5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1575" y="4718992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111">
              <a:extLst>
                <a:ext uri="{FF2B5EF4-FFF2-40B4-BE49-F238E27FC236}">
                  <a16:creationId xmlns:a16="http://schemas.microsoft.com/office/drawing/2014/main" id="{DBBC46DC-42BB-4694-9526-8BA648571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066705" y="4729484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112">
              <a:extLst>
                <a:ext uri="{FF2B5EF4-FFF2-40B4-BE49-F238E27FC236}">
                  <a16:creationId xmlns:a16="http://schemas.microsoft.com/office/drawing/2014/main" id="{54395EF3-155B-4EFF-B95A-F92A74FC0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51876" y="4717243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122">
              <a:extLst>
                <a:ext uri="{FF2B5EF4-FFF2-40B4-BE49-F238E27FC236}">
                  <a16:creationId xmlns:a16="http://schemas.microsoft.com/office/drawing/2014/main" id="{66171B31-CAD6-482C-A77B-42135D408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11861" y="5031524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130">
              <a:extLst>
                <a:ext uri="{FF2B5EF4-FFF2-40B4-BE49-F238E27FC236}">
                  <a16:creationId xmlns:a16="http://schemas.microsoft.com/office/drawing/2014/main" id="{CF2FFA42-E251-47CD-9B07-E14AB17162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50053" y="5034786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131">
              <a:extLst>
                <a:ext uri="{FF2B5EF4-FFF2-40B4-BE49-F238E27FC236}">
                  <a16:creationId xmlns:a16="http://schemas.microsoft.com/office/drawing/2014/main" id="{E0179420-5731-458F-B4C1-F9643AD30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83480" y="5018058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132">
              <a:extLst>
                <a:ext uri="{FF2B5EF4-FFF2-40B4-BE49-F238E27FC236}">
                  <a16:creationId xmlns:a16="http://schemas.microsoft.com/office/drawing/2014/main" id="{CAC9BD3C-759D-4A6C-BE6A-DE195B7FD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39967" y="505776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134">
              <a:extLst>
                <a:ext uri="{FF2B5EF4-FFF2-40B4-BE49-F238E27FC236}">
                  <a16:creationId xmlns:a16="http://schemas.microsoft.com/office/drawing/2014/main" id="{821D69E2-9C40-4B03-BD90-461F86EA53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36264" y="5063734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135">
              <a:extLst>
                <a:ext uri="{FF2B5EF4-FFF2-40B4-BE49-F238E27FC236}">
                  <a16:creationId xmlns:a16="http://schemas.microsoft.com/office/drawing/2014/main" id="{14A067AA-4049-4252-955A-09AB6E163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7411" y="5036412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141">
              <a:extLst>
                <a:ext uri="{FF2B5EF4-FFF2-40B4-BE49-F238E27FC236}">
                  <a16:creationId xmlns:a16="http://schemas.microsoft.com/office/drawing/2014/main" id="{D492653B-CD03-487E-817C-C7ABD08ED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64771" y="5020133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91">
              <a:extLst>
                <a:ext uri="{FF2B5EF4-FFF2-40B4-BE49-F238E27FC236}">
                  <a16:creationId xmlns:a16="http://schemas.microsoft.com/office/drawing/2014/main" id="{A8A7DA15-ECD2-40DC-B47A-8DFEF8662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58692" y="4777197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92">
              <a:extLst>
                <a:ext uri="{FF2B5EF4-FFF2-40B4-BE49-F238E27FC236}">
                  <a16:creationId xmlns:a16="http://schemas.microsoft.com/office/drawing/2014/main" id="{5270AE32-C036-4ABA-A28A-8BDF16A34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02813" y="4713977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93">
              <a:extLst>
                <a:ext uri="{FF2B5EF4-FFF2-40B4-BE49-F238E27FC236}">
                  <a16:creationId xmlns:a16="http://schemas.microsoft.com/office/drawing/2014/main" id="{BD78EB4C-3276-473A-8AAC-2AA6DEEC8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28451" y="4736387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94">
              <a:extLst>
                <a:ext uri="{FF2B5EF4-FFF2-40B4-BE49-F238E27FC236}">
                  <a16:creationId xmlns:a16="http://schemas.microsoft.com/office/drawing/2014/main" id="{4C4AD0D0-79C3-4D58-9028-2B957623D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15258" y="4774815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95">
              <a:extLst>
                <a:ext uri="{FF2B5EF4-FFF2-40B4-BE49-F238E27FC236}">
                  <a16:creationId xmlns:a16="http://schemas.microsoft.com/office/drawing/2014/main" id="{BFCD6DC4-AF58-4A64-8DCB-5BD58DFA1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97627" y="4718918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Freeform 96">
              <a:extLst>
                <a:ext uri="{FF2B5EF4-FFF2-40B4-BE49-F238E27FC236}">
                  <a16:creationId xmlns:a16="http://schemas.microsoft.com/office/drawing/2014/main" id="{ECE83EA9-F58D-452D-B8FD-6893B61C7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16034" y="4725446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Freeform 97">
              <a:extLst>
                <a:ext uri="{FF2B5EF4-FFF2-40B4-BE49-F238E27FC236}">
                  <a16:creationId xmlns:a16="http://schemas.microsoft.com/office/drawing/2014/main" id="{0E47C341-DBCD-4B50-BA3E-BA1766E8F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09702" y="4727894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98">
              <a:extLst>
                <a:ext uri="{FF2B5EF4-FFF2-40B4-BE49-F238E27FC236}">
                  <a16:creationId xmlns:a16="http://schemas.microsoft.com/office/drawing/2014/main" id="{77E5DE6C-50A8-421E-9A34-E9122E2D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91294" y="4727894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99">
              <a:extLst>
                <a:ext uri="{FF2B5EF4-FFF2-40B4-BE49-F238E27FC236}">
                  <a16:creationId xmlns:a16="http://schemas.microsoft.com/office/drawing/2014/main" id="{56DC8E20-D76C-4E6D-8346-4BBCB80E0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84479" y="4727892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100">
              <a:extLst>
                <a:ext uri="{FF2B5EF4-FFF2-40B4-BE49-F238E27FC236}">
                  <a16:creationId xmlns:a16="http://schemas.microsoft.com/office/drawing/2014/main" id="{9F8FBEA6-0AAC-4A0C-9D6A-BF5F5BB307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36827" y="4727893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101">
              <a:extLst>
                <a:ext uri="{FF2B5EF4-FFF2-40B4-BE49-F238E27FC236}">
                  <a16:creationId xmlns:a16="http://schemas.microsoft.com/office/drawing/2014/main" id="{F48C8948-1728-44FC-AB88-5BF4099A8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34040" y="4734423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104">
              <a:extLst>
                <a:ext uri="{FF2B5EF4-FFF2-40B4-BE49-F238E27FC236}">
                  <a16:creationId xmlns:a16="http://schemas.microsoft.com/office/drawing/2014/main" id="{3C00F0D0-A2FD-432B-A5AA-424BCFD3F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23391" y="4791208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113">
              <a:extLst>
                <a:ext uri="{FF2B5EF4-FFF2-40B4-BE49-F238E27FC236}">
                  <a16:creationId xmlns:a16="http://schemas.microsoft.com/office/drawing/2014/main" id="{BDC2CC1B-9413-40CD-9802-397011A62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1612" y="4789095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114">
              <a:extLst>
                <a:ext uri="{FF2B5EF4-FFF2-40B4-BE49-F238E27FC236}">
                  <a16:creationId xmlns:a16="http://schemas.microsoft.com/office/drawing/2014/main" id="{6C92AAFB-3AC6-4FC4-92F0-AB55F797D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78066" y="4789095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115">
              <a:extLst>
                <a:ext uri="{FF2B5EF4-FFF2-40B4-BE49-F238E27FC236}">
                  <a16:creationId xmlns:a16="http://schemas.microsoft.com/office/drawing/2014/main" id="{7F22BDEC-7BA5-40F9-84C0-1BDC961F6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40920" y="4794808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Freeform 120">
              <a:extLst>
                <a:ext uri="{FF2B5EF4-FFF2-40B4-BE49-F238E27FC236}">
                  <a16:creationId xmlns:a16="http://schemas.microsoft.com/office/drawing/2014/main" id="{A3525B15-C557-4F40-9185-EF5241262A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1632" y="4952018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121">
              <a:extLst>
                <a:ext uri="{FF2B5EF4-FFF2-40B4-BE49-F238E27FC236}">
                  <a16:creationId xmlns:a16="http://schemas.microsoft.com/office/drawing/2014/main" id="{72DC9B9F-0878-4A41-AAB5-5A1EC70EB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87481" y="497523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125">
              <a:extLst>
                <a:ext uri="{FF2B5EF4-FFF2-40B4-BE49-F238E27FC236}">
                  <a16:creationId xmlns:a16="http://schemas.microsoft.com/office/drawing/2014/main" id="{32E9E717-B03F-444F-AFA5-15812F309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61901" y="5046522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126">
              <a:extLst>
                <a:ext uri="{FF2B5EF4-FFF2-40B4-BE49-F238E27FC236}">
                  <a16:creationId xmlns:a16="http://schemas.microsoft.com/office/drawing/2014/main" id="{5D756BA2-03B8-40F6-9169-BC3709C2A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10307" y="4982212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127">
              <a:extLst>
                <a:ext uri="{FF2B5EF4-FFF2-40B4-BE49-F238E27FC236}">
                  <a16:creationId xmlns:a16="http://schemas.microsoft.com/office/drawing/2014/main" id="{42BD4CAB-3F28-4236-8BFB-FBF5C61D2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85091" y="4982211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128">
              <a:extLst>
                <a:ext uri="{FF2B5EF4-FFF2-40B4-BE49-F238E27FC236}">
                  <a16:creationId xmlns:a16="http://schemas.microsoft.com/office/drawing/2014/main" id="{4964135B-83FA-4752-B51F-4CFD602E9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412281" y="5081095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Freeform 129">
              <a:extLst>
                <a:ext uri="{FF2B5EF4-FFF2-40B4-BE49-F238E27FC236}">
                  <a16:creationId xmlns:a16="http://schemas.microsoft.com/office/drawing/2014/main" id="{F3C3490C-C80D-4EBD-B0FF-3442D00A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0077" y="4985474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133">
              <a:extLst>
                <a:ext uri="{FF2B5EF4-FFF2-40B4-BE49-F238E27FC236}">
                  <a16:creationId xmlns:a16="http://schemas.microsoft.com/office/drawing/2014/main" id="{753BA736-C0F4-4347-A2C2-8E04EE964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66893" y="4994452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136">
              <a:extLst>
                <a:ext uri="{FF2B5EF4-FFF2-40B4-BE49-F238E27FC236}">
                  <a16:creationId xmlns:a16="http://schemas.microsoft.com/office/drawing/2014/main" id="{CF428053-E04E-4393-A359-CA6B3A215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28899" y="5043763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Freeform 137">
              <a:extLst>
                <a:ext uri="{FF2B5EF4-FFF2-40B4-BE49-F238E27FC236}">
                  <a16:creationId xmlns:a16="http://schemas.microsoft.com/office/drawing/2014/main" id="{D13AE202-2FC6-43BE-A627-885299B6C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8109" y="5009956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Freeform 138">
              <a:extLst>
                <a:ext uri="{FF2B5EF4-FFF2-40B4-BE49-F238E27FC236}">
                  <a16:creationId xmlns:a16="http://schemas.microsoft.com/office/drawing/2014/main" id="{C5E6661C-2D64-4582-9DE2-BB12642A7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75552" y="5012405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Freeform 140">
              <a:extLst>
                <a:ext uri="{FF2B5EF4-FFF2-40B4-BE49-F238E27FC236}">
                  <a16:creationId xmlns:a16="http://schemas.microsoft.com/office/drawing/2014/main" id="{C23ABE2D-B41B-40A7-A361-A53B37AFB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55091" y="5022196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Freeform 142">
              <a:extLst>
                <a:ext uri="{FF2B5EF4-FFF2-40B4-BE49-F238E27FC236}">
                  <a16:creationId xmlns:a16="http://schemas.microsoft.com/office/drawing/2014/main" id="{CE3296F5-7A30-4DB9-B08F-524BDDEB1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5652" y="5049125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Freeform 125">
              <a:extLst>
                <a:ext uri="{FF2B5EF4-FFF2-40B4-BE49-F238E27FC236}">
                  <a16:creationId xmlns:a16="http://schemas.microsoft.com/office/drawing/2014/main" id="{DABAC787-1EC4-4F31-A114-BECB1680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01472" y="5051981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Freeform 137">
              <a:extLst>
                <a:ext uri="{FF2B5EF4-FFF2-40B4-BE49-F238E27FC236}">
                  <a16:creationId xmlns:a16="http://schemas.microsoft.com/office/drawing/2014/main" id="{4EBBFFB4-01C2-4163-BD3E-C91FBC054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115740" y="4767472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1" name="Freeform 140">
              <a:extLst>
                <a:ext uri="{FF2B5EF4-FFF2-40B4-BE49-F238E27FC236}">
                  <a16:creationId xmlns:a16="http://schemas.microsoft.com/office/drawing/2014/main" id="{1D08A4B9-6797-4801-B23E-13A88CE74A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23606" y="4672327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0364077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Boho">
      <a:dk1>
        <a:sysClr val="windowText" lastClr="000000"/>
      </a:dk1>
      <a:lt1>
        <a:sysClr val="window" lastClr="FFFFFF"/>
      </a:lt1>
      <a:dk2>
        <a:srgbClr val="323232"/>
      </a:dk2>
      <a:lt2>
        <a:srgbClr val="F4F1EF"/>
      </a:lt2>
      <a:accent1>
        <a:srgbClr val="8F4F58"/>
      </a:accent1>
      <a:accent2>
        <a:srgbClr val="D09182"/>
      </a:accent2>
      <a:accent3>
        <a:srgbClr val="C7A085"/>
      </a:accent3>
      <a:accent4>
        <a:srgbClr val="ADA085"/>
      </a:accent4>
      <a:accent5>
        <a:srgbClr val="5F787F"/>
      </a:accent5>
      <a:accent6>
        <a:srgbClr val="5A6768"/>
      </a:accent6>
      <a:hlink>
        <a:srgbClr val="A25872"/>
      </a:hlink>
      <a:folHlink>
        <a:srgbClr val="667A7E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259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Avenir Next LT Pro</vt:lpstr>
      <vt:lpstr>Helvetica</vt:lpstr>
      <vt:lpstr>Modern Love</vt:lpstr>
      <vt:lpstr>BohemianVTI</vt:lpstr>
      <vt:lpstr>“‘Usuario’ es la palabra que usan los profesionales de la informática cuando quieren decir idiota” Dave Barry         “Un error frecuente que comete la gente cuando intenta diseñar algo a prueba de tontos es que subestiman la ingenuidad de los tontos” Douglas Adams</vt:lpstr>
      <vt:lpstr>PowerPoint Presentation</vt:lpstr>
      <vt:lpstr> MANEJO DE EXCEPCIONES</vt:lpstr>
      <vt:lpstr>Excepciónes</vt:lpstr>
      <vt:lpstr>Se pueden usar multiples except o no especificar el error</vt:lpstr>
      <vt:lpstr>¿Como saber información del error?</vt:lpstr>
      <vt:lpstr>Try/except/else</vt:lpstr>
      <vt:lpstr>Comando finally</vt:lpstr>
      <vt:lpstr>Ejemplos</vt:lpstr>
      <vt:lpstr>En resumen</vt:lpstr>
      <vt:lpstr>¿Que eccepciones hay?</vt:lpstr>
      <vt:lpstr>Generando una excepción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MANEJO DE EXCEPCIONES</dc:title>
  <dc:creator>Santiago Echeverri Arteaga</dc:creator>
  <cp:lastModifiedBy>Santiago Echeverri Arteaga</cp:lastModifiedBy>
  <cp:revision>3</cp:revision>
  <dcterms:created xsi:type="dcterms:W3CDTF">2021-04-06T15:32:29Z</dcterms:created>
  <dcterms:modified xsi:type="dcterms:W3CDTF">2022-04-08T17:55:37Z</dcterms:modified>
</cp:coreProperties>
</file>