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3" r:id="rId3"/>
    <p:sldId id="257" r:id="rId4"/>
    <p:sldId id="259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72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9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6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F8BA2C61-3005-4EA9-B199-951E4852C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A9975-0B0F-4AE0-B90D-FA1D7B9E2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s-CO" sz="6600" dirty="0"/>
              <a:t>Funciones en Python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8B621E-1968-406A-94D2-FDDFD58C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CO" dirty="0" err="1"/>
              <a:t>Ph.D</a:t>
            </a:r>
            <a:r>
              <a:rPr lang="es-CO" dirty="0"/>
              <a:t>. Santiago Echeverri Arteaga</a:t>
            </a:r>
          </a:p>
        </p:txBody>
      </p:sp>
    </p:spTree>
    <p:extLst>
      <p:ext uri="{BB962C8B-B14F-4D97-AF65-F5344CB8AC3E}">
        <p14:creationId xmlns:p14="http://schemas.microsoft.com/office/powerpoint/2010/main" val="3049150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679D305-41FB-4A4F-98D5-85F32C97B3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017" b="871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8D9B22-7FED-4D53-A0CB-F8A4916D9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CO" sz="5000"/>
              <a:t>Funciones predefinidas en python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B721FC-C1AE-4BA4-8FA7-FF38DF60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s-CO" sz="2000" dirty="0" err="1"/>
              <a:t>type</a:t>
            </a:r>
            <a:r>
              <a:rPr lang="es-CO" sz="2000" dirty="0"/>
              <a:t>(variable)</a:t>
            </a:r>
          </a:p>
          <a:p>
            <a:pPr>
              <a:lnSpc>
                <a:spcPct val="100000"/>
              </a:lnSpc>
            </a:pPr>
            <a:r>
              <a:rPr lang="es-CO" sz="2000" dirty="0"/>
              <a:t>round(</a:t>
            </a:r>
            <a:r>
              <a:rPr lang="es-CO" sz="2000" dirty="0" err="1"/>
              <a:t>number</a:t>
            </a:r>
            <a:r>
              <a:rPr lang="es-CO" sz="2000" dirty="0"/>
              <a:t>, </a:t>
            </a:r>
            <a:r>
              <a:rPr lang="es-CO" sz="2000" dirty="0" err="1"/>
              <a:t>ndigits</a:t>
            </a:r>
            <a:r>
              <a:rPr lang="es-CO" sz="2000" dirty="0"/>
              <a:t>=</a:t>
            </a:r>
            <a:r>
              <a:rPr lang="es-CO" sz="2000" dirty="0" err="1"/>
              <a:t>None</a:t>
            </a:r>
            <a:r>
              <a:rPr lang="es-CO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s-CO" sz="2000" dirty="0" err="1"/>
              <a:t>pow</a:t>
            </a:r>
            <a:r>
              <a:rPr lang="es-CO" sz="2000" dirty="0"/>
              <a:t>(base, </a:t>
            </a:r>
            <a:r>
              <a:rPr lang="es-CO" sz="2000" dirty="0" err="1"/>
              <a:t>exp</a:t>
            </a:r>
            <a:r>
              <a:rPr lang="es-CO" sz="2000" dirty="0"/>
              <a:t>, mod=</a:t>
            </a:r>
            <a:r>
              <a:rPr lang="es-CO" sz="2000" dirty="0" err="1"/>
              <a:t>None</a:t>
            </a:r>
            <a:r>
              <a:rPr lang="es-CO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s-CO" sz="2000" dirty="0" err="1"/>
              <a:t>print</a:t>
            </a:r>
            <a:r>
              <a:rPr lang="es-CO" sz="2000" dirty="0"/>
              <a:t>(</a:t>
            </a:r>
            <a:r>
              <a:rPr lang="es-CO" sz="2000" dirty="0" err="1"/>
              <a:t>value,sep</a:t>
            </a:r>
            <a:r>
              <a:rPr lang="es-CO" sz="2000" dirty="0"/>
              <a:t>=‘ ’,</a:t>
            </a:r>
            <a:r>
              <a:rPr lang="es-CO" sz="2000" dirty="0" err="1"/>
              <a:t>end</a:t>
            </a:r>
            <a:r>
              <a:rPr lang="es-CO" sz="2000" dirty="0"/>
              <a:t>=‘\n’)</a:t>
            </a:r>
          </a:p>
          <a:p>
            <a:pPr>
              <a:lnSpc>
                <a:spcPct val="100000"/>
              </a:lnSpc>
            </a:pPr>
            <a:r>
              <a:rPr lang="es-CO" sz="2000" dirty="0" err="1"/>
              <a:t>int</a:t>
            </a:r>
            <a:r>
              <a:rPr lang="es-CO" sz="2000" dirty="0"/>
              <a:t>(x, base=10)</a:t>
            </a:r>
          </a:p>
          <a:p>
            <a:pPr>
              <a:lnSpc>
                <a:spcPct val="100000"/>
              </a:lnSpc>
            </a:pPr>
            <a:r>
              <a:rPr lang="es-CO" sz="2000" dirty="0" err="1"/>
              <a:t>float</a:t>
            </a:r>
            <a:r>
              <a:rPr lang="es-CO" sz="2000" dirty="0"/>
              <a:t>(x)</a:t>
            </a:r>
          </a:p>
          <a:p>
            <a:pPr>
              <a:lnSpc>
                <a:spcPct val="100000"/>
              </a:lnSpc>
            </a:pPr>
            <a:r>
              <a:rPr lang="es-CO" sz="2000" dirty="0" err="1"/>
              <a:t>abs</a:t>
            </a:r>
            <a:r>
              <a:rPr lang="es-CO" sz="2000" dirty="0"/>
              <a:t>(</a:t>
            </a:r>
            <a:r>
              <a:rPr lang="es-CO" sz="2000" dirty="0" err="1"/>
              <a:t>value</a:t>
            </a:r>
            <a:r>
              <a:rPr lang="es-CO" sz="2000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3283529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76B06-328A-40F4-8319-6D287DC2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AE5D1-E1F5-4872-9703-85105FAE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Una función es una sección del código que puede o no recibir datos de entrada para realizar determinadas ordenes y opcionalmente retornar un valor. Facilita el desarrollo de un programa cuando hay ciertas líneas de código que se ejecutan muchas veces en un programa. Se define mediante el comando:</a:t>
            </a:r>
          </a:p>
          <a:p>
            <a:r>
              <a:rPr lang="es-MX" b="1" dirty="0" err="1"/>
              <a:t>def</a:t>
            </a:r>
            <a:r>
              <a:rPr lang="es-MX" dirty="0"/>
              <a:t> NOMBRE_FUNCION(ARGUMENTOS):</a:t>
            </a:r>
          </a:p>
          <a:p>
            <a:r>
              <a:rPr lang="es-MX" dirty="0"/>
              <a:t>En algún lugar de la función se pone el </a:t>
            </a:r>
            <a:r>
              <a:rPr lang="es-MX" dirty="0" err="1"/>
              <a:t>return</a:t>
            </a:r>
            <a:r>
              <a:rPr lang="es-MX" dirty="0"/>
              <a:t> en caso de que la función retorne un valor</a:t>
            </a:r>
          </a:p>
          <a:p>
            <a:r>
              <a:rPr lang="es-MX" dirty="0"/>
              <a:t>Para llamar la función se pone el NOMBRE_FUNCION(ARGUMENTOS)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102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CB4ED-1B92-419B-B1F0-7E32E3F2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Positional</a:t>
            </a:r>
            <a:r>
              <a:rPr lang="es-CO" dirty="0"/>
              <a:t> and </a:t>
            </a:r>
            <a:r>
              <a:rPr lang="es-CO" dirty="0" err="1"/>
              <a:t>keyword</a:t>
            </a:r>
            <a:r>
              <a:rPr lang="es-CO" dirty="0"/>
              <a:t> </a:t>
            </a:r>
            <a:r>
              <a:rPr lang="es-CO" dirty="0" err="1"/>
              <a:t>arguments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95FF2-0339-4EE6-BFBC-2BEACA26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/>
              <a:t>Las funciones se DEBEN documentar usando</a:t>
            </a:r>
          </a:p>
          <a:p>
            <a:pPr marL="0" indent="0">
              <a:buNone/>
            </a:pPr>
            <a:r>
              <a:rPr lang="es-CO" dirty="0"/>
              <a:t>‘‘‘</a:t>
            </a:r>
          </a:p>
          <a:p>
            <a:pPr marL="0" indent="0">
              <a:buNone/>
            </a:pPr>
            <a:r>
              <a:rPr lang="es-CO" dirty="0"/>
              <a:t> DOCSTRING</a:t>
            </a:r>
          </a:p>
          <a:p>
            <a:pPr marL="0" indent="0">
              <a:buNone/>
            </a:pPr>
            <a:r>
              <a:rPr lang="es-CO" dirty="0"/>
              <a:t> ’”</a:t>
            </a:r>
          </a:p>
          <a:p>
            <a:r>
              <a:rPr lang="es-CO" dirty="0"/>
              <a:t>El nombre que se le da a las variables se puede usar al momento de usar la función</a:t>
            </a:r>
          </a:p>
          <a:p>
            <a:r>
              <a:rPr lang="es-CO" dirty="0"/>
              <a:t>Hay unos argumentos opcionales con valor predefinido (modificable). Estas se llaman argumentos de palaba clave</a:t>
            </a:r>
          </a:p>
          <a:p>
            <a:r>
              <a:rPr lang="es-CO" dirty="0"/>
              <a:t>Tanto los argumentos posicionales como los de palabras clave se pueden pasar a una función en el mismo orden estricto o usando palabras clave, pero una vez se inicia a usar palabras clave se deben seguir usando</a:t>
            </a:r>
          </a:p>
        </p:txBody>
      </p:sp>
    </p:spTree>
    <p:extLst>
      <p:ext uri="{BB962C8B-B14F-4D97-AF65-F5344CB8AC3E}">
        <p14:creationId xmlns:p14="http://schemas.microsoft.com/office/powerpoint/2010/main" val="70406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174C7-EB78-4FF3-9C8C-7379547C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Partes de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33790-D053-4570-A81C-420E4DDE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CO" b="1" dirty="0"/>
              <a:t>Encabezado de la función:</a:t>
            </a:r>
            <a:r>
              <a:rPr lang="es-CO" dirty="0"/>
              <a:t> Elegir el nombre de los parámetros de forma que tengan sentido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b="1" dirty="0"/>
              <a:t>Descripción:</a:t>
            </a:r>
            <a:r>
              <a:rPr lang="es-CO" dirty="0"/>
              <a:t> En la documentación escriba una breve descripción de lo que hace la función, </a:t>
            </a:r>
            <a:r>
              <a:rPr lang="es-CO" dirty="0">
                <a:solidFill>
                  <a:schemeClr val="accent1"/>
                </a:solidFill>
              </a:rPr>
              <a:t>describiendo todos los argumentos</a:t>
            </a:r>
            <a:r>
              <a:rPr lang="es-CO" dirty="0"/>
              <a:t> y la </a:t>
            </a:r>
            <a:r>
              <a:rPr lang="es-CO" dirty="0">
                <a:solidFill>
                  <a:schemeClr val="accent1"/>
                </a:solidFill>
              </a:rPr>
              <a:t>variable de retorno. </a:t>
            </a:r>
            <a:r>
              <a:rPr lang="es-CO" dirty="0"/>
              <a:t>Se continua con las precondiciones y la descripción de cada una de las variables.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b="1" dirty="0"/>
              <a:t>Ejemplos:</a:t>
            </a:r>
            <a:r>
              <a:rPr lang="es-CO" dirty="0"/>
              <a:t> Se culmina la documentación con ejemplos de uso del código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CO" b="1" dirty="0"/>
              <a:t>Cuerpo: </a:t>
            </a:r>
            <a:r>
              <a:rPr lang="es-CO" dirty="0"/>
              <a:t>Comandos necesarios para conseguir el valor a retornar o culminar el propósito de la función (Con el respectivo retorno)</a:t>
            </a:r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  <a:p>
            <a:pPr>
              <a:buFont typeface="Wingdings" panose="05000000000000000000" pitchFamily="2" charset="2"/>
              <a:buChar char="q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756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62772-4B11-421A-8F2B-D14D6658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07C4C7-B832-4A64-93DD-1DB8257C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Función que pase de </a:t>
            </a:r>
            <a:r>
              <a:rPr lang="es-CO" dirty="0" err="1"/>
              <a:t>Celcius</a:t>
            </a:r>
            <a:r>
              <a:rPr lang="es-CO" dirty="0"/>
              <a:t> a Fahrenheit</a:t>
            </a:r>
          </a:p>
          <a:p>
            <a:r>
              <a:rPr lang="es-CO" dirty="0"/>
              <a:t>Funciones trigonométricas que funcionen con ángulos en grados</a:t>
            </a:r>
          </a:p>
          <a:p>
            <a:r>
              <a:rPr lang="es-CO" dirty="0"/>
              <a:t>Función que imprima cadenas con formato con determinada información</a:t>
            </a:r>
          </a:p>
          <a:p>
            <a:r>
              <a:rPr lang="es-CO" dirty="0"/>
              <a:t>Función que retorna el numero de días que hay entre dos fechas (cada una dada como un número entre 1-365)</a:t>
            </a:r>
          </a:p>
          <a:p>
            <a:r>
              <a:rPr lang="es-CO" dirty="0"/>
              <a:t>Función que retorna el día de la semana (1-7) que caerá dentro de n días</a:t>
            </a:r>
          </a:p>
          <a:p>
            <a:r>
              <a:rPr lang="es-CO" dirty="0"/>
              <a:t>Función que retorna el día de la semana que caerá en otra fecha en el futuro</a:t>
            </a:r>
          </a:p>
          <a:p>
            <a:r>
              <a:rPr lang="es-CO" dirty="0"/>
              <a:t>Función </a:t>
            </a:r>
            <a:r>
              <a:rPr lang="es-CO" dirty="0" err="1"/>
              <a:t>semanas_entre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463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7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757027-9E81-44A4-AB64-F8CCDE69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es-CO" sz="3200"/>
              <a:t>Funciones lambda</a:t>
            </a:r>
            <a:endParaRPr lang="es-CO" sz="3200" dirty="0"/>
          </a:p>
        </p:txBody>
      </p:sp>
      <p:pic>
        <p:nvPicPr>
          <p:cNvPr id="5" name="Marcador de contenido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0488E680-ECC6-4968-8EAD-43DB2511D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2" b="15586"/>
          <a:stretch/>
        </p:blipFill>
        <p:spPr>
          <a:xfrm>
            <a:off x="1213011" y="374904"/>
            <a:ext cx="9854370" cy="3609664"/>
          </a:xfrm>
          <a:prstGeom prst="rect">
            <a:avLst/>
          </a:prstGeom>
        </p:spPr>
      </p:pic>
      <p:sp>
        <p:nvSpPr>
          <p:cNvPr id="41" name="Rectangle 31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6F5ABE-8220-469B-9CF5-9847A7BB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205" y="4218905"/>
            <a:ext cx="7207795" cy="263909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600" b="0" i="0" u="none" strike="noStrike" baseline="0">
                <a:latin typeface="FiraSans-Light-Identity-H"/>
              </a:rPr>
              <a:t>Funciones que se usan una sola vez y se escriben en una sola línea y pueden ser asignadas a variables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600" b="0" i="0" u="none" strike="noStrike" baseline="0">
                <a:latin typeface="FiraSans-Light-Identity-H"/>
              </a:rPr>
              <a:t>Se escriben:</a:t>
            </a:r>
            <a:endParaRPr lang="es-MX" sz="1600" b="0" i="0" u="none" strike="noStrike" baseline="0"/>
          </a:p>
          <a:p>
            <a:pPr marL="457200" lvl="1" indent="0">
              <a:lnSpc>
                <a:spcPct val="100000"/>
              </a:lnSpc>
              <a:buNone/>
            </a:pPr>
            <a:r>
              <a:rPr lang="es-CO" sz="1600" i="0" u="none" strike="noStrike" baseline="0"/>
              <a:t>Variable = </a:t>
            </a:r>
            <a:r>
              <a:rPr lang="es-CO" sz="1600" b="1" i="0" u="none" strike="noStrike" baseline="0"/>
              <a:t>lambda</a:t>
            </a:r>
            <a:r>
              <a:rPr lang="es-CO" sz="1600" b="0" i="0" u="none" strike="noStrike" baseline="0"/>
              <a:t> argumento1, argumento2, … : expresión_a</a:t>
            </a:r>
            <a:r>
              <a:rPr lang="es-CO" sz="1600"/>
              <a:t>_retornar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600" b="1"/>
              <a:t> lambda </a:t>
            </a:r>
            <a:r>
              <a:rPr lang="en-US" sz="1600"/>
              <a:t>name, last: 'Nombre: {0} Apellido:{1}'.format(name,last)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MX" sz="1600" b="0" i="0" u="none" strike="noStrike" baseline="0"/>
              <a:t>(</a:t>
            </a:r>
            <a:r>
              <a:rPr lang="es-MX" sz="1600" b="1" i="0" u="none" strike="noStrike" baseline="0"/>
              <a:t>lambda</a:t>
            </a:r>
            <a:r>
              <a:rPr lang="es-MX" sz="1600" b="0" i="0" u="none" strike="noStrike" baseline="0"/>
              <a:t> x, y: x**2 + y**2)(2, 5)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s-MX" sz="1600"/>
              <a:t>func = </a:t>
            </a:r>
            <a:r>
              <a:rPr lang="es-MX" sz="1600" b="1"/>
              <a:t>lambda</a:t>
            </a:r>
            <a:r>
              <a:rPr lang="es-MX" sz="1600"/>
              <a:t> x, y, f: f(x) + 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80483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516</Words>
  <Application>Microsoft Macintosh PowerPoint</Application>
  <PresentationFormat>Panorámica</PresentationFormat>
  <Paragraphs>43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FiraSans-Light-Identity-H</vt:lpstr>
      <vt:lpstr>Neue Haas Grotesk Text Pro</vt:lpstr>
      <vt:lpstr>Wingdings</vt:lpstr>
      <vt:lpstr>AccentBoxVTI</vt:lpstr>
      <vt:lpstr>Funciones en Python</vt:lpstr>
      <vt:lpstr>Funciones predefinidas en python</vt:lpstr>
      <vt:lpstr>Funciones</vt:lpstr>
      <vt:lpstr>Positional and keyword arguments</vt:lpstr>
      <vt:lpstr>Partes de una función</vt:lpstr>
      <vt:lpstr>Ejemplos</vt:lpstr>
      <vt:lpstr>Funciones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“Hemos visto que la programación en computadoras es un arte porque aplica el conocimiento acumulado al mundo, lo cual requiere habilidad e ingenuidad, y especialmente porque produce un objeto bello” Donald E. Knuth</dc:title>
  <dc:creator>Santiago Echeverri Arteaga</dc:creator>
  <cp:lastModifiedBy>Santiago Echeverri Arteaga</cp:lastModifiedBy>
  <cp:revision>10</cp:revision>
  <dcterms:created xsi:type="dcterms:W3CDTF">2021-03-13T19:34:39Z</dcterms:created>
  <dcterms:modified xsi:type="dcterms:W3CDTF">2024-09-19T17:48:27Z</dcterms:modified>
</cp:coreProperties>
</file>