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60" r:id="rId2"/>
  </p:sldMasterIdLst>
  <p:notesMasterIdLst>
    <p:notesMasterId r:id="rId15"/>
  </p:notesMasterIdLst>
  <p:sldIdLst>
    <p:sldId id="268" r:id="rId3"/>
    <p:sldId id="269" r:id="rId4"/>
    <p:sldId id="263" r:id="rId5"/>
    <p:sldId id="270" r:id="rId6"/>
    <p:sldId id="256" r:id="rId7"/>
    <p:sldId id="257" r:id="rId8"/>
    <p:sldId id="264" r:id="rId9"/>
    <p:sldId id="265" r:id="rId10"/>
    <p:sldId id="259" r:id="rId11"/>
    <p:sldId id="266" r:id="rId12"/>
    <p:sldId id="260" r:id="rId13"/>
    <p:sldId id="267" r:id="rId14"/>
  </p:sldIdLst>
  <p:sldSz cx="14630400" cy="8229600"/>
  <p:notesSz cx="8229600" cy="14630400"/>
  <p:embeddedFontLst>
    <p:embeddedFont>
      <p:font typeface="Avenir Next LT Pro" panose="020B0504020202020204" pitchFamily="34" charset="77"/>
      <p:regular r:id="rId16"/>
      <p:bold r:id="rId17"/>
      <p:italic r:id="rId18"/>
    </p:embeddedFont>
    <p:embeddedFont>
      <p:font typeface="Instrument Sans" pitchFamily="2" charset="0"/>
      <p:regular r:id="rId19"/>
    </p:embeddedFont>
    <p:embeddedFont>
      <p:font typeface="Modern Love" pitchFamily="82" charset="0"/>
      <p:regular r:id="rId20"/>
    </p:embeddedFont>
    <p:embeddedFont>
      <p:font typeface="Open Sans" panose="020B0606030504020204" pitchFamily="34" charset="0"/>
      <p:regular r:id="rId21"/>
      <p:bold r:id="rId22"/>
      <p:italic r:id="rId23"/>
      <p:boldItalic r:id="rId24"/>
    </p:embeddedFont>
  </p:embeddedFont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98"/>
    <p:restoredTop sz="94610"/>
  </p:normalViewPr>
  <p:slideViewPr>
    <p:cSldViewPr snapToGrid="0" snapToObjects="1">
      <p:cViewPr varScale="1">
        <p:scale>
          <a:sx n="104" d="100"/>
          <a:sy n="104" d="100"/>
        </p:scale>
        <p:origin x="24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8C77FE-70B9-485D-A136-A7EDAB4309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32BCDD-CFFB-4559-9392-A84194D62575}">
      <dgm:prSet/>
      <dgm:spPr/>
      <dgm:t>
        <a:bodyPr/>
        <a:lstStyle/>
        <a:p>
          <a:pPr>
            <a:lnSpc>
              <a:spcPct val="100000"/>
            </a:lnSpc>
          </a:pPr>
          <a:r>
            <a:rPr lang="es-CO" dirty="0"/>
            <a:t>1. </a:t>
          </a:r>
          <a:r>
            <a:rPr lang="es-CO" b="1" dirty="0"/>
            <a:t>Herencia múltiple</a:t>
          </a:r>
          <a:r>
            <a:rPr lang="es-CO" dirty="0"/>
            <a:t>: La clase </a:t>
          </a:r>
          <a:r>
            <a:rPr lang="es-CO" dirty="0" err="1"/>
            <a:t>Electron</a:t>
          </a:r>
          <a:r>
            <a:rPr lang="es-CO" dirty="0"/>
            <a:t> hereda de </a:t>
          </a:r>
          <a:r>
            <a:rPr lang="es-CO" dirty="0" err="1"/>
            <a:t>Particula</a:t>
          </a:r>
          <a:r>
            <a:rPr lang="es-CO" dirty="0"/>
            <a:t> y </a:t>
          </a:r>
          <a:r>
            <a:rPr lang="es-CO" dirty="0" err="1"/>
            <a:t>CargaElectrica</a:t>
          </a:r>
          <a:r>
            <a:rPr lang="es-CO" dirty="0"/>
            <a:t>, lo que le permite tener tanto las propiedades de masa y velocidad como la carga eléctrica.</a:t>
          </a:r>
          <a:endParaRPr lang="en-US" dirty="0"/>
        </a:p>
      </dgm:t>
    </dgm:pt>
    <dgm:pt modelId="{778655A6-5CD1-45FE-A312-0BAC7CFC101B}" type="parTrans" cxnId="{BD173943-A322-4F77-AB86-818D2F6DB0AD}">
      <dgm:prSet/>
      <dgm:spPr/>
      <dgm:t>
        <a:bodyPr/>
        <a:lstStyle/>
        <a:p>
          <a:endParaRPr lang="en-US"/>
        </a:p>
      </dgm:t>
    </dgm:pt>
    <dgm:pt modelId="{AE8F92D9-0FD7-4DD6-AA9C-37261C654943}" type="sibTrans" cxnId="{BD173943-A322-4F77-AB86-818D2F6DB0AD}">
      <dgm:prSet/>
      <dgm:spPr/>
      <dgm:t>
        <a:bodyPr/>
        <a:lstStyle/>
        <a:p>
          <a:endParaRPr lang="en-US"/>
        </a:p>
      </dgm:t>
    </dgm:pt>
    <dgm:pt modelId="{28DAD2FC-E344-45C5-88AB-61E440E47D09}">
      <dgm:prSet/>
      <dgm:spPr/>
      <dgm:t>
        <a:bodyPr/>
        <a:lstStyle/>
        <a:p>
          <a:pPr>
            <a:lnSpc>
              <a:spcPct val="100000"/>
            </a:lnSpc>
          </a:pPr>
          <a:r>
            <a:rPr lang="es-CO"/>
            <a:t>2. </a:t>
          </a:r>
          <a:r>
            <a:rPr lang="es-CO" b="1"/>
            <a:t>Métodos y atributos privados</a:t>
          </a:r>
          <a:r>
            <a:rPr lang="es-CO"/>
            <a:t>: Los atributos como _masa y _velocidad son semi-privados (convención de un solo guion bajo), mientras que el método __calcular_fuerza es completamente privado (con doble guion bajo), ilustrando cómo encapsular datos importantes dentro de la clase.</a:t>
          </a:r>
          <a:endParaRPr lang="en-US"/>
        </a:p>
      </dgm:t>
    </dgm:pt>
    <dgm:pt modelId="{BC42B9B2-194B-41D4-987A-B03856334961}" type="parTrans" cxnId="{3ADDE0FD-19D4-45F7-B46C-590989C91342}">
      <dgm:prSet/>
      <dgm:spPr/>
      <dgm:t>
        <a:bodyPr/>
        <a:lstStyle/>
        <a:p>
          <a:endParaRPr lang="en-US"/>
        </a:p>
      </dgm:t>
    </dgm:pt>
    <dgm:pt modelId="{64B595AA-28FD-4765-9D7D-F0BD1ACA5E24}" type="sibTrans" cxnId="{3ADDE0FD-19D4-45F7-B46C-590989C91342}">
      <dgm:prSet/>
      <dgm:spPr/>
      <dgm:t>
        <a:bodyPr/>
        <a:lstStyle/>
        <a:p>
          <a:endParaRPr lang="en-US"/>
        </a:p>
      </dgm:t>
    </dgm:pt>
    <dgm:pt modelId="{45C03FDC-8826-4F37-A25C-CB9B30E8BE0A}">
      <dgm:prSet/>
      <dgm:spPr/>
      <dgm:t>
        <a:bodyPr/>
        <a:lstStyle/>
        <a:p>
          <a:pPr>
            <a:lnSpc>
              <a:spcPct val="100000"/>
            </a:lnSpc>
          </a:pPr>
          <a:r>
            <a:rPr lang="es-CO" dirty="0"/>
            <a:t>3. </a:t>
          </a:r>
          <a:r>
            <a:rPr lang="es-CO" b="1" dirty="0"/>
            <a:t>Decoradores </a:t>
          </a:r>
          <a:r>
            <a:rPr lang="es-CO" dirty="0"/>
            <a:t>@</a:t>
          </a:r>
          <a:r>
            <a:rPr lang="es-CO" dirty="0" err="1"/>
            <a:t>property</a:t>
          </a:r>
          <a:r>
            <a:rPr lang="es-CO" dirty="0"/>
            <a:t>: El decorador @</a:t>
          </a:r>
          <a:r>
            <a:rPr lang="es-CO" dirty="0" err="1"/>
            <a:t>property</a:t>
          </a:r>
          <a:r>
            <a:rPr lang="es-CO" dirty="0"/>
            <a:t> se usa para calcular la energía cinética de manera accesible como si fuera un atributo, sin necesidad de llamarlo como un método (</a:t>
          </a:r>
          <a:r>
            <a:rPr lang="es-CO" dirty="0" err="1"/>
            <a:t>electron_rapido.energia_cinetica</a:t>
          </a:r>
          <a:r>
            <a:rPr lang="es-CO" dirty="0"/>
            <a:t> en lugar de </a:t>
          </a:r>
          <a:r>
            <a:rPr lang="es-CO" dirty="0" err="1"/>
            <a:t>electron_rapido.energia_cinetica</a:t>
          </a:r>
          <a:r>
            <a:rPr lang="es-CO" dirty="0"/>
            <a:t>()).</a:t>
          </a:r>
          <a:endParaRPr lang="en-US" dirty="0"/>
        </a:p>
      </dgm:t>
    </dgm:pt>
    <dgm:pt modelId="{E5A48163-E2AB-42D5-B5F5-C7040B2D28EF}" type="parTrans" cxnId="{D4058119-8E63-4A4E-ABC5-DD885295FD8B}">
      <dgm:prSet/>
      <dgm:spPr/>
      <dgm:t>
        <a:bodyPr/>
        <a:lstStyle/>
        <a:p>
          <a:endParaRPr lang="en-US"/>
        </a:p>
      </dgm:t>
    </dgm:pt>
    <dgm:pt modelId="{C08A6C9A-CFB5-4F47-91AE-88B1F6F3A87A}" type="sibTrans" cxnId="{D4058119-8E63-4A4E-ABC5-DD885295FD8B}">
      <dgm:prSet/>
      <dgm:spPr/>
      <dgm:t>
        <a:bodyPr/>
        <a:lstStyle/>
        <a:p>
          <a:endParaRPr lang="en-US"/>
        </a:p>
      </dgm:t>
    </dgm:pt>
    <dgm:pt modelId="{5423C124-5A96-4B54-B783-8C63228BD753}">
      <dgm:prSet/>
      <dgm:spPr/>
      <dgm:t>
        <a:bodyPr/>
        <a:lstStyle/>
        <a:p>
          <a:pPr>
            <a:lnSpc>
              <a:spcPct val="100000"/>
            </a:lnSpc>
          </a:pPr>
          <a:r>
            <a:rPr lang="es-CO" dirty="0"/>
            <a:t>4. </a:t>
          </a:r>
          <a:r>
            <a:rPr lang="es-CO" b="1" dirty="0"/>
            <a:t>Decorador </a:t>
          </a:r>
          <a:r>
            <a:rPr lang="es-CO" dirty="0"/>
            <a:t>@</a:t>
          </a:r>
          <a:r>
            <a:rPr lang="es-CO" dirty="0" err="1"/>
            <a:t>classmethod</a:t>
          </a:r>
          <a:r>
            <a:rPr lang="es-CO" dirty="0"/>
            <a:t>: Se usa para definir un método de clase que no depende de una instancia en particular. En este caso, </a:t>
          </a:r>
          <a:r>
            <a:rPr lang="es-CO" dirty="0" err="1"/>
            <a:t>desde_velocidad</a:t>
          </a:r>
          <a:r>
            <a:rPr lang="es-CO" dirty="0"/>
            <a:t> permite crear un electrón solo proporcionando su velocidad, mientras el método asigna automáticamente la masa del electrón.</a:t>
          </a:r>
          <a:endParaRPr lang="en-US" dirty="0"/>
        </a:p>
      </dgm:t>
    </dgm:pt>
    <dgm:pt modelId="{86312299-25FB-45CB-AC72-2E33DA56F224}" type="parTrans" cxnId="{2586240C-15BC-4D32-8E41-CA1CBDB2F1B3}">
      <dgm:prSet/>
      <dgm:spPr/>
      <dgm:t>
        <a:bodyPr/>
        <a:lstStyle/>
        <a:p>
          <a:endParaRPr lang="en-US"/>
        </a:p>
      </dgm:t>
    </dgm:pt>
    <dgm:pt modelId="{C7B4F580-8B89-44BE-8B3A-7F4105F74390}" type="sibTrans" cxnId="{2586240C-15BC-4D32-8E41-CA1CBDB2F1B3}">
      <dgm:prSet/>
      <dgm:spPr/>
      <dgm:t>
        <a:bodyPr/>
        <a:lstStyle/>
        <a:p>
          <a:endParaRPr lang="en-US"/>
        </a:p>
      </dgm:t>
    </dgm:pt>
    <dgm:pt modelId="{1CF4D6B0-F268-2947-9DC6-7F6D6CA9257E}">
      <dgm:prSet/>
      <dgm:spPr/>
      <dgm:t>
        <a:bodyPr/>
        <a:lstStyle/>
        <a:p>
          <a:pPr>
            <a:lnSpc>
              <a:spcPct val="100000"/>
            </a:lnSpc>
          </a:pPr>
          <a:r>
            <a:rPr lang="es-CO" b="1" dirty="0">
              <a:solidFill>
                <a:srgbClr val="0E0E0E"/>
              </a:solidFill>
              <a:effectLst/>
              <a:latin typeface=".SF NS"/>
            </a:rPr>
            <a:t>Encapsulación</a:t>
          </a:r>
          <a:r>
            <a:rPr lang="es-CO" b="0" dirty="0">
              <a:solidFill>
                <a:srgbClr val="0E0E0E"/>
              </a:solidFill>
              <a:effectLst/>
              <a:latin typeface=".SF NS"/>
            </a:rPr>
            <a:t>: </a:t>
          </a:r>
          <a:r>
            <a:rPr lang="es-CO" dirty="0">
              <a:solidFill>
                <a:srgbClr val="0E0E0E"/>
              </a:solidFill>
              <a:effectLst/>
              <a:latin typeface=".SF NS"/>
            </a:rPr>
            <a:t>permite </a:t>
          </a:r>
          <a:r>
            <a:rPr lang="es-CO" b="1" dirty="0">
              <a:solidFill>
                <a:srgbClr val="0E0E0E"/>
              </a:solidFill>
              <a:effectLst/>
              <a:latin typeface=".SF NS"/>
            </a:rPr>
            <a:t>ocultar</a:t>
          </a:r>
          <a:r>
            <a:rPr lang="es-CO" dirty="0">
              <a:solidFill>
                <a:srgbClr val="0E0E0E"/>
              </a:solidFill>
              <a:effectLst/>
              <a:latin typeface=".SF NS"/>
            </a:rPr>
            <a:t> los detalles internos de una clase y </a:t>
          </a:r>
          <a:r>
            <a:rPr lang="es-CO" b="1" dirty="0">
              <a:solidFill>
                <a:srgbClr val="0E0E0E"/>
              </a:solidFill>
              <a:effectLst/>
              <a:latin typeface=".SF NS"/>
            </a:rPr>
            <a:t>proteger</a:t>
          </a:r>
          <a:r>
            <a:rPr lang="es-CO" dirty="0">
              <a:solidFill>
                <a:srgbClr val="0E0E0E"/>
              </a:solidFill>
              <a:effectLst/>
              <a:latin typeface=".SF NS"/>
            </a:rPr>
            <a:t> ciertos datos o métodos para que no sean accesibles o modificados directamente desde fuera de la clase. Es una manera de controlar cómo interactúan otras partes del código con un objeto, manteniendo el control sobre sus atributos y comportamiento.</a:t>
          </a:r>
          <a:endParaRPr lang="en-US" dirty="0"/>
        </a:p>
      </dgm:t>
    </dgm:pt>
    <dgm:pt modelId="{E0B96BA5-5C33-7545-9057-791376B49F2A}" type="parTrans" cxnId="{CD7150CD-3289-F244-B741-61E5E69DD990}">
      <dgm:prSet/>
      <dgm:spPr/>
      <dgm:t>
        <a:bodyPr/>
        <a:lstStyle/>
        <a:p>
          <a:endParaRPr lang="es-MX"/>
        </a:p>
      </dgm:t>
    </dgm:pt>
    <dgm:pt modelId="{455F554D-63A7-0848-9BDB-C0DF9145C256}" type="sibTrans" cxnId="{CD7150CD-3289-F244-B741-61E5E69DD990}">
      <dgm:prSet/>
      <dgm:spPr/>
      <dgm:t>
        <a:bodyPr/>
        <a:lstStyle/>
        <a:p>
          <a:endParaRPr lang="es-MX"/>
        </a:p>
      </dgm:t>
    </dgm:pt>
    <dgm:pt modelId="{C8E885A1-EE94-4223-A863-F40C4420CFE0}" type="pres">
      <dgm:prSet presAssocID="{E58C77FE-70B9-485D-A136-A7EDAB43099E}" presName="root" presStyleCnt="0">
        <dgm:presLayoutVars>
          <dgm:dir/>
          <dgm:resizeHandles val="exact"/>
        </dgm:presLayoutVars>
      </dgm:prSet>
      <dgm:spPr/>
    </dgm:pt>
    <dgm:pt modelId="{C995E5B8-CFC4-4768-AFCA-53AA4C2EDA48}" type="pres">
      <dgm:prSet presAssocID="{4F32BCDD-CFFB-4559-9392-A84194D62575}" presName="compNode" presStyleCnt="0"/>
      <dgm:spPr/>
    </dgm:pt>
    <dgm:pt modelId="{CBD08717-B228-4B61-89E4-9E8667BBCC18}" type="pres">
      <dgm:prSet presAssocID="{4F32BCDD-CFFB-4559-9392-A84194D62575}" presName="bgRect" presStyleLbl="bgShp" presStyleIdx="0" presStyleCnt="5"/>
      <dgm:spPr/>
    </dgm:pt>
    <dgm:pt modelId="{242130DF-ABB4-437E-B494-07414AF8B460}" type="pres">
      <dgm:prSet presAssocID="{4F32BCDD-CFFB-4559-9392-A84194D6257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DN"/>
        </a:ext>
      </dgm:extLst>
    </dgm:pt>
    <dgm:pt modelId="{6EAEC1FB-5EC2-47BA-8C85-E14093C0BE54}" type="pres">
      <dgm:prSet presAssocID="{4F32BCDD-CFFB-4559-9392-A84194D62575}" presName="spaceRect" presStyleCnt="0"/>
      <dgm:spPr/>
    </dgm:pt>
    <dgm:pt modelId="{FCB7B714-BEBE-4D18-8157-C6D1A52417B4}" type="pres">
      <dgm:prSet presAssocID="{4F32BCDD-CFFB-4559-9392-A84194D62575}" presName="parTx" presStyleLbl="revTx" presStyleIdx="0" presStyleCnt="5">
        <dgm:presLayoutVars>
          <dgm:chMax val="0"/>
          <dgm:chPref val="0"/>
        </dgm:presLayoutVars>
      </dgm:prSet>
      <dgm:spPr/>
    </dgm:pt>
    <dgm:pt modelId="{924F6FFB-2A49-4C74-A260-BAFBA2463FB6}" type="pres">
      <dgm:prSet presAssocID="{AE8F92D9-0FD7-4DD6-AA9C-37261C654943}" presName="sibTrans" presStyleCnt="0"/>
      <dgm:spPr/>
    </dgm:pt>
    <dgm:pt modelId="{E53E1E4C-BABE-46F9-8732-C883A66FA065}" type="pres">
      <dgm:prSet presAssocID="{28DAD2FC-E344-45C5-88AB-61E440E47D09}" presName="compNode" presStyleCnt="0"/>
      <dgm:spPr/>
    </dgm:pt>
    <dgm:pt modelId="{89CC16F8-C34C-4A0E-A920-FE4905357CFD}" type="pres">
      <dgm:prSet presAssocID="{28DAD2FC-E344-45C5-88AB-61E440E47D09}" presName="bgRect" presStyleLbl="bgShp" presStyleIdx="1" presStyleCnt="5"/>
      <dgm:spPr/>
    </dgm:pt>
    <dgm:pt modelId="{7BC60768-DFCA-4E3B-9982-94718C27B226}" type="pres">
      <dgm:prSet presAssocID="{28DAD2FC-E344-45C5-88AB-61E440E47D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onómetro"/>
        </a:ext>
      </dgm:extLst>
    </dgm:pt>
    <dgm:pt modelId="{7519357C-D3B2-4617-A8BC-2309CA45E449}" type="pres">
      <dgm:prSet presAssocID="{28DAD2FC-E344-45C5-88AB-61E440E47D09}" presName="spaceRect" presStyleCnt="0"/>
      <dgm:spPr/>
    </dgm:pt>
    <dgm:pt modelId="{C8F1C9E4-F840-406F-81D2-4721A347F9FA}" type="pres">
      <dgm:prSet presAssocID="{28DAD2FC-E344-45C5-88AB-61E440E47D09}" presName="parTx" presStyleLbl="revTx" presStyleIdx="1" presStyleCnt="5">
        <dgm:presLayoutVars>
          <dgm:chMax val="0"/>
          <dgm:chPref val="0"/>
        </dgm:presLayoutVars>
      </dgm:prSet>
      <dgm:spPr/>
    </dgm:pt>
    <dgm:pt modelId="{EF4B288C-5DFD-488D-9FF7-E3DCF74A4900}" type="pres">
      <dgm:prSet presAssocID="{64B595AA-28FD-4765-9D7D-F0BD1ACA5E24}" presName="sibTrans" presStyleCnt="0"/>
      <dgm:spPr/>
    </dgm:pt>
    <dgm:pt modelId="{BA6E36D4-EE8D-407E-B3D9-DF6F066EC4DF}" type="pres">
      <dgm:prSet presAssocID="{45C03FDC-8826-4F37-A25C-CB9B30E8BE0A}" presName="compNode" presStyleCnt="0"/>
      <dgm:spPr/>
    </dgm:pt>
    <dgm:pt modelId="{CE117285-92A8-46A4-A8DC-53F407594CB9}" type="pres">
      <dgm:prSet presAssocID="{45C03FDC-8826-4F37-A25C-CB9B30E8BE0A}" presName="bgRect" presStyleLbl="bgShp" presStyleIdx="2" presStyleCnt="5"/>
      <dgm:spPr/>
    </dgm:pt>
    <dgm:pt modelId="{821E1A6A-6E45-4952-8F57-E00D8A4C2623}" type="pres">
      <dgm:prSet presAssocID="{45C03FDC-8826-4F37-A25C-CB9B30E8BE0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temáticas"/>
        </a:ext>
      </dgm:extLst>
    </dgm:pt>
    <dgm:pt modelId="{C0B1A802-B9A0-4A32-935A-4618C1A80BD7}" type="pres">
      <dgm:prSet presAssocID="{45C03FDC-8826-4F37-A25C-CB9B30E8BE0A}" presName="spaceRect" presStyleCnt="0"/>
      <dgm:spPr/>
    </dgm:pt>
    <dgm:pt modelId="{C4DCF9CC-4C81-44FE-80B6-D0EBB69A4E6E}" type="pres">
      <dgm:prSet presAssocID="{45C03FDC-8826-4F37-A25C-CB9B30E8BE0A}" presName="parTx" presStyleLbl="revTx" presStyleIdx="2" presStyleCnt="5">
        <dgm:presLayoutVars>
          <dgm:chMax val="0"/>
          <dgm:chPref val="0"/>
        </dgm:presLayoutVars>
      </dgm:prSet>
      <dgm:spPr/>
    </dgm:pt>
    <dgm:pt modelId="{9E18C006-D8A4-4ACC-BC4B-EADE3880725C}" type="pres">
      <dgm:prSet presAssocID="{C08A6C9A-CFB5-4F47-91AE-88B1F6F3A87A}" presName="sibTrans" presStyleCnt="0"/>
      <dgm:spPr/>
    </dgm:pt>
    <dgm:pt modelId="{92A82B0C-9F61-411F-A5F1-6CE3076791F1}" type="pres">
      <dgm:prSet presAssocID="{5423C124-5A96-4B54-B783-8C63228BD753}" presName="compNode" presStyleCnt="0"/>
      <dgm:spPr/>
    </dgm:pt>
    <dgm:pt modelId="{909A57F7-E44C-496D-ADD5-16B297D1D24D}" type="pres">
      <dgm:prSet presAssocID="{5423C124-5A96-4B54-B783-8C63228BD753}" presName="bgRect" presStyleLbl="bgShp" presStyleIdx="3" presStyleCnt="5"/>
      <dgm:spPr/>
    </dgm:pt>
    <dgm:pt modelId="{E62A7D90-50B8-435D-9320-B4608F34C942}" type="pres">
      <dgm:prSet presAssocID="{5423C124-5A96-4B54-B783-8C63228BD75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ntura"/>
        </a:ext>
      </dgm:extLst>
    </dgm:pt>
    <dgm:pt modelId="{A0CB8C9E-1F63-4D97-9ED9-41FB9981C490}" type="pres">
      <dgm:prSet presAssocID="{5423C124-5A96-4B54-B783-8C63228BD753}" presName="spaceRect" presStyleCnt="0"/>
      <dgm:spPr/>
    </dgm:pt>
    <dgm:pt modelId="{FED741DC-695A-425D-B77E-1F57DD9FADE8}" type="pres">
      <dgm:prSet presAssocID="{5423C124-5A96-4B54-B783-8C63228BD753}" presName="parTx" presStyleLbl="revTx" presStyleIdx="3" presStyleCnt="5">
        <dgm:presLayoutVars>
          <dgm:chMax val="0"/>
          <dgm:chPref val="0"/>
        </dgm:presLayoutVars>
      </dgm:prSet>
      <dgm:spPr/>
    </dgm:pt>
    <dgm:pt modelId="{7936DC8D-9C7D-42B1-9FF5-58924C31AA1D}" type="pres">
      <dgm:prSet presAssocID="{C7B4F580-8B89-44BE-8B3A-7F4105F74390}" presName="sibTrans" presStyleCnt="0"/>
      <dgm:spPr/>
    </dgm:pt>
    <dgm:pt modelId="{6BF7D700-C50F-4D8A-9BC4-5DB1169379D1}" type="pres">
      <dgm:prSet presAssocID="{1CF4D6B0-F268-2947-9DC6-7F6D6CA9257E}" presName="compNode" presStyleCnt="0"/>
      <dgm:spPr/>
    </dgm:pt>
    <dgm:pt modelId="{4D7E64EE-D93B-421E-91E0-BD0806FCB2CB}" type="pres">
      <dgm:prSet presAssocID="{1CF4D6B0-F268-2947-9DC6-7F6D6CA9257E}" presName="bgRect" presStyleLbl="bgShp" presStyleIdx="4" presStyleCnt="5"/>
      <dgm:spPr/>
    </dgm:pt>
    <dgm:pt modelId="{9574A9D6-1535-4E4A-84E2-630BEDB0C90A}" type="pres">
      <dgm:prSet presAssocID="{1CF4D6B0-F268-2947-9DC6-7F6D6CA925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loquear"/>
        </a:ext>
      </dgm:extLst>
    </dgm:pt>
    <dgm:pt modelId="{721B1D3D-FAA9-477B-99BC-C6B8E1C5D27F}" type="pres">
      <dgm:prSet presAssocID="{1CF4D6B0-F268-2947-9DC6-7F6D6CA9257E}" presName="spaceRect" presStyleCnt="0"/>
      <dgm:spPr/>
    </dgm:pt>
    <dgm:pt modelId="{5AA172FA-FC05-4594-9DAE-E1CE74B5750F}" type="pres">
      <dgm:prSet presAssocID="{1CF4D6B0-F268-2947-9DC6-7F6D6CA9257E}" presName="parTx" presStyleLbl="revTx" presStyleIdx="4" presStyleCnt="5" custScaleX="104642">
        <dgm:presLayoutVars>
          <dgm:chMax val="0"/>
          <dgm:chPref val="0"/>
        </dgm:presLayoutVars>
      </dgm:prSet>
      <dgm:spPr/>
    </dgm:pt>
  </dgm:ptLst>
  <dgm:cxnLst>
    <dgm:cxn modelId="{2586240C-15BC-4D32-8E41-CA1CBDB2F1B3}" srcId="{E58C77FE-70B9-485D-A136-A7EDAB43099E}" destId="{5423C124-5A96-4B54-B783-8C63228BD753}" srcOrd="3" destOrd="0" parTransId="{86312299-25FB-45CB-AC72-2E33DA56F224}" sibTransId="{C7B4F580-8B89-44BE-8B3A-7F4105F74390}"/>
    <dgm:cxn modelId="{B0F2730F-ED9B-954A-8827-850E832EFD16}" type="presOf" srcId="{28DAD2FC-E344-45C5-88AB-61E440E47D09}" destId="{C8F1C9E4-F840-406F-81D2-4721A347F9FA}" srcOrd="0" destOrd="0" presId="urn:microsoft.com/office/officeart/2018/2/layout/IconVerticalSolidList"/>
    <dgm:cxn modelId="{D4058119-8E63-4A4E-ABC5-DD885295FD8B}" srcId="{E58C77FE-70B9-485D-A136-A7EDAB43099E}" destId="{45C03FDC-8826-4F37-A25C-CB9B30E8BE0A}" srcOrd="2" destOrd="0" parTransId="{E5A48163-E2AB-42D5-B5F5-C7040B2D28EF}" sibTransId="{C08A6C9A-CFB5-4F47-91AE-88B1F6F3A87A}"/>
    <dgm:cxn modelId="{2D8CC53B-713E-6A46-A75E-927D669ED3EF}" type="presOf" srcId="{45C03FDC-8826-4F37-A25C-CB9B30E8BE0A}" destId="{C4DCF9CC-4C81-44FE-80B6-D0EBB69A4E6E}" srcOrd="0" destOrd="0" presId="urn:microsoft.com/office/officeart/2018/2/layout/IconVerticalSolidList"/>
    <dgm:cxn modelId="{BD173943-A322-4F77-AB86-818D2F6DB0AD}" srcId="{E58C77FE-70B9-485D-A136-A7EDAB43099E}" destId="{4F32BCDD-CFFB-4559-9392-A84194D62575}" srcOrd="0" destOrd="0" parTransId="{778655A6-5CD1-45FE-A312-0BAC7CFC101B}" sibTransId="{AE8F92D9-0FD7-4DD6-AA9C-37261C654943}"/>
    <dgm:cxn modelId="{138EA865-E34C-6B4D-A8F9-197B25611F5D}" type="presOf" srcId="{4F32BCDD-CFFB-4559-9392-A84194D62575}" destId="{FCB7B714-BEBE-4D18-8157-C6D1A52417B4}" srcOrd="0" destOrd="0" presId="urn:microsoft.com/office/officeart/2018/2/layout/IconVerticalSolidList"/>
    <dgm:cxn modelId="{C06FCCA1-3979-3D4F-8EF5-14D9B19F9587}" type="presOf" srcId="{5423C124-5A96-4B54-B783-8C63228BD753}" destId="{FED741DC-695A-425D-B77E-1F57DD9FADE8}" srcOrd="0" destOrd="0" presId="urn:microsoft.com/office/officeart/2018/2/layout/IconVerticalSolidList"/>
    <dgm:cxn modelId="{CD7150CD-3289-F244-B741-61E5E69DD990}" srcId="{E58C77FE-70B9-485D-A136-A7EDAB43099E}" destId="{1CF4D6B0-F268-2947-9DC6-7F6D6CA9257E}" srcOrd="4" destOrd="0" parTransId="{E0B96BA5-5C33-7545-9057-791376B49F2A}" sibTransId="{455F554D-63A7-0848-9BDB-C0DF9145C256}"/>
    <dgm:cxn modelId="{400346D1-37F5-7A45-B8F5-91A9AB8BDA17}" type="presOf" srcId="{1CF4D6B0-F268-2947-9DC6-7F6D6CA9257E}" destId="{5AA172FA-FC05-4594-9DAE-E1CE74B5750F}" srcOrd="0" destOrd="0" presId="urn:microsoft.com/office/officeart/2018/2/layout/IconVerticalSolidList"/>
    <dgm:cxn modelId="{C72458FC-0D13-824D-8C86-CB9AF4CB8FC7}" type="presOf" srcId="{E58C77FE-70B9-485D-A136-A7EDAB43099E}" destId="{C8E885A1-EE94-4223-A863-F40C4420CFE0}" srcOrd="0" destOrd="0" presId="urn:microsoft.com/office/officeart/2018/2/layout/IconVerticalSolidList"/>
    <dgm:cxn modelId="{3ADDE0FD-19D4-45F7-B46C-590989C91342}" srcId="{E58C77FE-70B9-485D-A136-A7EDAB43099E}" destId="{28DAD2FC-E344-45C5-88AB-61E440E47D09}" srcOrd="1" destOrd="0" parTransId="{BC42B9B2-194B-41D4-987A-B03856334961}" sibTransId="{64B595AA-28FD-4765-9D7D-F0BD1ACA5E24}"/>
    <dgm:cxn modelId="{777F56B2-DD6F-9D41-9900-BFD4C6C77642}" type="presParOf" srcId="{C8E885A1-EE94-4223-A863-F40C4420CFE0}" destId="{C995E5B8-CFC4-4768-AFCA-53AA4C2EDA48}" srcOrd="0" destOrd="0" presId="urn:microsoft.com/office/officeart/2018/2/layout/IconVerticalSolidList"/>
    <dgm:cxn modelId="{94095D93-4233-1F41-A7C2-4A0506416479}" type="presParOf" srcId="{C995E5B8-CFC4-4768-AFCA-53AA4C2EDA48}" destId="{CBD08717-B228-4B61-89E4-9E8667BBCC18}" srcOrd="0" destOrd="0" presId="urn:microsoft.com/office/officeart/2018/2/layout/IconVerticalSolidList"/>
    <dgm:cxn modelId="{CFA69069-F65F-494A-BD54-393238C34748}" type="presParOf" srcId="{C995E5B8-CFC4-4768-AFCA-53AA4C2EDA48}" destId="{242130DF-ABB4-437E-B494-07414AF8B460}" srcOrd="1" destOrd="0" presId="urn:microsoft.com/office/officeart/2018/2/layout/IconVerticalSolidList"/>
    <dgm:cxn modelId="{9F3FD363-66B9-DA46-9043-D18C4EBD3431}" type="presParOf" srcId="{C995E5B8-CFC4-4768-AFCA-53AA4C2EDA48}" destId="{6EAEC1FB-5EC2-47BA-8C85-E14093C0BE54}" srcOrd="2" destOrd="0" presId="urn:microsoft.com/office/officeart/2018/2/layout/IconVerticalSolidList"/>
    <dgm:cxn modelId="{2F0D1CFF-2749-BF40-97DD-7253F77ECADF}" type="presParOf" srcId="{C995E5B8-CFC4-4768-AFCA-53AA4C2EDA48}" destId="{FCB7B714-BEBE-4D18-8157-C6D1A52417B4}" srcOrd="3" destOrd="0" presId="urn:microsoft.com/office/officeart/2018/2/layout/IconVerticalSolidList"/>
    <dgm:cxn modelId="{8EC7979F-791B-0446-BD7C-F123CC920D8F}" type="presParOf" srcId="{C8E885A1-EE94-4223-A863-F40C4420CFE0}" destId="{924F6FFB-2A49-4C74-A260-BAFBA2463FB6}" srcOrd="1" destOrd="0" presId="urn:microsoft.com/office/officeart/2018/2/layout/IconVerticalSolidList"/>
    <dgm:cxn modelId="{A3489A87-F30C-4E48-A6C3-4BBF7240F715}" type="presParOf" srcId="{C8E885A1-EE94-4223-A863-F40C4420CFE0}" destId="{E53E1E4C-BABE-46F9-8732-C883A66FA065}" srcOrd="2" destOrd="0" presId="urn:microsoft.com/office/officeart/2018/2/layout/IconVerticalSolidList"/>
    <dgm:cxn modelId="{F126C78E-F56E-B44E-B061-913290563B7E}" type="presParOf" srcId="{E53E1E4C-BABE-46F9-8732-C883A66FA065}" destId="{89CC16F8-C34C-4A0E-A920-FE4905357CFD}" srcOrd="0" destOrd="0" presId="urn:microsoft.com/office/officeart/2018/2/layout/IconVerticalSolidList"/>
    <dgm:cxn modelId="{1A7DE3CD-F3E9-AE49-8386-518A9D7F591E}" type="presParOf" srcId="{E53E1E4C-BABE-46F9-8732-C883A66FA065}" destId="{7BC60768-DFCA-4E3B-9982-94718C27B226}" srcOrd="1" destOrd="0" presId="urn:microsoft.com/office/officeart/2018/2/layout/IconVerticalSolidList"/>
    <dgm:cxn modelId="{60D574AD-F3E4-494A-888E-59D17712A974}" type="presParOf" srcId="{E53E1E4C-BABE-46F9-8732-C883A66FA065}" destId="{7519357C-D3B2-4617-A8BC-2309CA45E449}" srcOrd="2" destOrd="0" presId="urn:microsoft.com/office/officeart/2018/2/layout/IconVerticalSolidList"/>
    <dgm:cxn modelId="{C02DE81B-FE5D-7B45-AFD4-04631EEED467}" type="presParOf" srcId="{E53E1E4C-BABE-46F9-8732-C883A66FA065}" destId="{C8F1C9E4-F840-406F-81D2-4721A347F9FA}" srcOrd="3" destOrd="0" presId="urn:microsoft.com/office/officeart/2018/2/layout/IconVerticalSolidList"/>
    <dgm:cxn modelId="{93148401-2206-2942-95EF-2C9C33F65A6E}" type="presParOf" srcId="{C8E885A1-EE94-4223-A863-F40C4420CFE0}" destId="{EF4B288C-5DFD-488D-9FF7-E3DCF74A4900}" srcOrd="3" destOrd="0" presId="urn:microsoft.com/office/officeart/2018/2/layout/IconVerticalSolidList"/>
    <dgm:cxn modelId="{5D68B05E-A3CF-5946-A6E7-F7DAEEB2EACE}" type="presParOf" srcId="{C8E885A1-EE94-4223-A863-F40C4420CFE0}" destId="{BA6E36D4-EE8D-407E-B3D9-DF6F066EC4DF}" srcOrd="4" destOrd="0" presId="urn:microsoft.com/office/officeart/2018/2/layout/IconVerticalSolidList"/>
    <dgm:cxn modelId="{05DACD77-E2C8-0C4E-9AAD-1E6C382C1EB5}" type="presParOf" srcId="{BA6E36D4-EE8D-407E-B3D9-DF6F066EC4DF}" destId="{CE117285-92A8-46A4-A8DC-53F407594CB9}" srcOrd="0" destOrd="0" presId="urn:microsoft.com/office/officeart/2018/2/layout/IconVerticalSolidList"/>
    <dgm:cxn modelId="{A270F5DA-3964-6649-AC43-DCDB072193E4}" type="presParOf" srcId="{BA6E36D4-EE8D-407E-B3D9-DF6F066EC4DF}" destId="{821E1A6A-6E45-4952-8F57-E00D8A4C2623}" srcOrd="1" destOrd="0" presId="urn:microsoft.com/office/officeart/2018/2/layout/IconVerticalSolidList"/>
    <dgm:cxn modelId="{7EEB9AA1-5FC8-B741-8EEB-F7B0EB12C57F}" type="presParOf" srcId="{BA6E36D4-EE8D-407E-B3D9-DF6F066EC4DF}" destId="{C0B1A802-B9A0-4A32-935A-4618C1A80BD7}" srcOrd="2" destOrd="0" presId="urn:microsoft.com/office/officeart/2018/2/layout/IconVerticalSolidList"/>
    <dgm:cxn modelId="{FAD22D1B-E51C-584F-A242-BAE0E35C4A1C}" type="presParOf" srcId="{BA6E36D4-EE8D-407E-B3D9-DF6F066EC4DF}" destId="{C4DCF9CC-4C81-44FE-80B6-D0EBB69A4E6E}" srcOrd="3" destOrd="0" presId="urn:microsoft.com/office/officeart/2018/2/layout/IconVerticalSolidList"/>
    <dgm:cxn modelId="{A7EB7561-B202-C348-B015-3CD7FA8D2184}" type="presParOf" srcId="{C8E885A1-EE94-4223-A863-F40C4420CFE0}" destId="{9E18C006-D8A4-4ACC-BC4B-EADE3880725C}" srcOrd="5" destOrd="0" presId="urn:microsoft.com/office/officeart/2018/2/layout/IconVerticalSolidList"/>
    <dgm:cxn modelId="{C19C9DCF-3DFE-6040-93AD-A136D836D016}" type="presParOf" srcId="{C8E885A1-EE94-4223-A863-F40C4420CFE0}" destId="{92A82B0C-9F61-411F-A5F1-6CE3076791F1}" srcOrd="6" destOrd="0" presId="urn:microsoft.com/office/officeart/2018/2/layout/IconVerticalSolidList"/>
    <dgm:cxn modelId="{F341F13D-8A92-BC42-92A3-88858DFA161E}" type="presParOf" srcId="{92A82B0C-9F61-411F-A5F1-6CE3076791F1}" destId="{909A57F7-E44C-496D-ADD5-16B297D1D24D}" srcOrd="0" destOrd="0" presId="urn:microsoft.com/office/officeart/2018/2/layout/IconVerticalSolidList"/>
    <dgm:cxn modelId="{C3540F4F-1DF7-564A-8335-2BF08DFF4519}" type="presParOf" srcId="{92A82B0C-9F61-411F-A5F1-6CE3076791F1}" destId="{E62A7D90-50B8-435D-9320-B4608F34C942}" srcOrd="1" destOrd="0" presId="urn:microsoft.com/office/officeart/2018/2/layout/IconVerticalSolidList"/>
    <dgm:cxn modelId="{987BFF97-416F-CF4C-9425-B488024134D5}" type="presParOf" srcId="{92A82B0C-9F61-411F-A5F1-6CE3076791F1}" destId="{A0CB8C9E-1F63-4D97-9ED9-41FB9981C490}" srcOrd="2" destOrd="0" presId="urn:microsoft.com/office/officeart/2018/2/layout/IconVerticalSolidList"/>
    <dgm:cxn modelId="{4E78F754-44F4-744B-919B-128428169DA4}" type="presParOf" srcId="{92A82B0C-9F61-411F-A5F1-6CE3076791F1}" destId="{FED741DC-695A-425D-B77E-1F57DD9FADE8}" srcOrd="3" destOrd="0" presId="urn:microsoft.com/office/officeart/2018/2/layout/IconVerticalSolidList"/>
    <dgm:cxn modelId="{57B27A97-365C-9B4B-98AE-1CAD24B59A5F}" type="presParOf" srcId="{C8E885A1-EE94-4223-A863-F40C4420CFE0}" destId="{7936DC8D-9C7D-42B1-9FF5-58924C31AA1D}" srcOrd="7" destOrd="0" presId="urn:microsoft.com/office/officeart/2018/2/layout/IconVerticalSolidList"/>
    <dgm:cxn modelId="{FE13769D-221F-9548-A4FD-F324F1421FBD}" type="presParOf" srcId="{C8E885A1-EE94-4223-A863-F40C4420CFE0}" destId="{6BF7D700-C50F-4D8A-9BC4-5DB1169379D1}" srcOrd="8" destOrd="0" presId="urn:microsoft.com/office/officeart/2018/2/layout/IconVerticalSolidList"/>
    <dgm:cxn modelId="{053E0CCB-E1F6-464E-8391-D59CE2D02BCD}" type="presParOf" srcId="{6BF7D700-C50F-4D8A-9BC4-5DB1169379D1}" destId="{4D7E64EE-D93B-421E-91E0-BD0806FCB2CB}" srcOrd="0" destOrd="0" presId="urn:microsoft.com/office/officeart/2018/2/layout/IconVerticalSolidList"/>
    <dgm:cxn modelId="{03F80664-33CE-1947-8188-14995A7F1C6D}" type="presParOf" srcId="{6BF7D700-C50F-4D8A-9BC4-5DB1169379D1}" destId="{9574A9D6-1535-4E4A-84E2-630BEDB0C90A}" srcOrd="1" destOrd="0" presId="urn:microsoft.com/office/officeart/2018/2/layout/IconVerticalSolidList"/>
    <dgm:cxn modelId="{2F1CE755-14DD-D64D-82EF-CBF6731499DF}" type="presParOf" srcId="{6BF7D700-C50F-4D8A-9BC4-5DB1169379D1}" destId="{721B1D3D-FAA9-477B-99BC-C6B8E1C5D27F}" srcOrd="2" destOrd="0" presId="urn:microsoft.com/office/officeart/2018/2/layout/IconVerticalSolidList"/>
    <dgm:cxn modelId="{4A534899-D1E9-C241-A6D3-456C8799E041}" type="presParOf" srcId="{6BF7D700-C50F-4D8A-9BC4-5DB1169379D1}" destId="{5AA172FA-FC05-4594-9DAE-E1CE74B575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00D195-3752-4B0B-97E5-51BE1D4FB99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AC26BB1-5FFB-4256-AAC5-CE9E4B05400C}">
      <dgm:prSet/>
      <dgm:spPr/>
      <dgm:t>
        <a:bodyPr/>
        <a:lstStyle/>
        <a:p>
          <a:r>
            <a:rPr lang="es-CO" b="1"/>
            <a:t>Getter (</a:t>
          </a:r>
          <a:r>
            <a:rPr lang="es-CO"/>
            <a:t>@property</a:t>
          </a:r>
          <a:r>
            <a:rPr lang="es-CO" b="1"/>
            <a:t>)</a:t>
          </a:r>
          <a:r>
            <a:rPr lang="es-CO"/>
            <a:t>: El decorador @property permite acceder al valor del atributo privado _velocidad como si fuera un atributo público. Esto es útil para controlar el acceso a los datos.</a:t>
          </a:r>
          <a:endParaRPr lang="en-US"/>
        </a:p>
      </dgm:t>
    </dgm:pt>
    <dgm:pt modelId="{C27F2BBB-D5E3-4D51-9B9E-E024977215D7}" type="parTrans" cxnId="{D3A5781F-4164-4AAA-AAC2-E2AF34EAAAC9}">
      <dgm:prSet/>
      <dgm:spPr/>
      <dgm:t>
        <a:bodyPr/>
        <a:lstStyle/>
        <a:p>
          <a:endParaRPr lang="en-US"/>
        </a:p>
      </dgm:t>
    </dgm:pt>
    <dgm:pt modelId="{D5B18CF1-1B4A-4B0F-819A-57A3A7D72A4D}" type="sibTrans" cxnId="{D3A5781F-4164-4AAA-AAC2-E2AF34EAAAC9}">
      <dgm:prSet/>
      <dgm:spPr/>
      <dgm:t>
        <a:bodyPr/>
        <a:lstStyle/>
        <a:p>
          <a:endParaRPr lang="en-US"/>
        </a:p>
      </dgm:t>
    </dgm:pt>
    <dgm:pt modelId="{CD4A106E-A0FB-4988-AFD8-860B41883145}">
      <dgm:prSet/>
      <dgm:spPr/>
      <dgm:t>
        <a:bodyPr/>
        <a:lstStyle/>
        <a:p>
          <a:r>
            <a:rPr lang="es-CO" b="1"/>
            <a:t>Setter (</a:t>
          </a:r>
          <a:r>
            <a:rPr lang="es-CO"/>
            <a:t>@velocidad.setter</a:t>
          </a:r>
          <a:r>
            <a:rPr lang="es-CO" b="1"/>
            <a:t>)</a:t>
          </a:r>
          <a:r>
            <a:rPr lang="es-CO"/>
            <a:t>: Este decorador se utiliza para definir cómo se puede modificar el valor de la velocidad desde fuera de la clase. El setter incluye una validación que asegura que la velocidad no pueda ser negativa, lo que no tendría sentido físico.</a:t>
          </a:r>
          <a:endParaRPr lang="en-US"/>
        </a:p>
      </dgm:t>
    </dgm:pt>
    <dgm:pt modelId="{9B3FD6E5-4FFB-4846-8B98-A28938743706}" type="parTrans" cxnId="{646F7BC3-8092-460E-96A6-BE5C6C5D567A}">
      <dgm:prSet/>
      <dgm:spPr/>
      <dgm:t>
        <a:bodyPr/>
        <a:lstStyle/>
        <a:p>
          <a:endParaRPr lang="en-US"/>
        </a:p>
      </dgm:t>
    </dgm:pt>
    <dgm:pt modelId="{95C9E71F-15F6-4015-B596-D2C6A05D7977}" type="sibTrans" cxnId="{646F7BC3-8092-460E-96A6-BE5C6C5D567A}">
      <dgm:prSet/>
      <dgm:spPr/>
      <dgm:t>
        <a:bodyPr/>
        <a:lstStyle/>
        <a:p>
          <a:endParaRPr lang="en-US"/>
        </a:p>
      </dgm:t>
    </dgm:pt>
    <dgm:pt modelId="{DC3101FE-55AC-7B4E-9920-2BC84DD32CC6}" type="pres">
      <dgm:prSet presAssocID="{4400D195-3752-4B0B-97E5-51BE1D4FB99D}" presName="hierChild1" presStyleCnt="0">
        <dgm:presLayoutVars>
          <dgm:chPref val="1"/>
          <dgm:dir/>
          <dgm:animOne val="branch"/>
          <dgm:animLvl val="lvl"/>
          <dgm:resizeHandles/>
        </dgm:presLayoutVars>
      </dgm:prSet>
      <dgm:spPr/>
    </dgm:pt>
    <dgm:pt modelId="{30A8D0C9-1069-AB4C-8B13-43F5CAA15D36}" type="pres">
      <dgm:prSet presAssocID="{EAC26BB1-5FFB-4256-AAC5-CE9E4B05400C}" presName="hierRoot1" presStyleCnt="0"/>
      <dgm:spPr/>
    </dgm:pt>
    <dgm:pt modelId="{570C4624-823A-1845-80D6-BF3FE4BAD16C}" type="pres">
      <dgm:prSet presAssocID="{EAC26BB1-5FFB-4256-AAC5-CE9E4B05400C}" presName="composite" presStyleCnt="0"/>
      <dgm:spPr/>
    </dgm:pt>
    <dgm:pt modelId="{49772213-BCA7-E34A-8197-3439F84F52D1}" type="pres">
      <dgm:prSet presAssocID="{EAC26BB1-5FFB-4256-AAC5-CE9E4B05400C}" presName="background" presStyleLbl="node0" presStyleIdx="0" presStyleCnt="2"/>
      <dgm:spPr/>
    </dgm:pt>
    <dgm:pt modelId="{226214C4-6785-D446-8C4A-EE10CA53F796}" type="pres">
      <dgm:prSet presAssocID="{EAC26BB1-5FFB-4256-AAC5-CE9E4B05400C}" presName="text" presStyleLbl="fgAcc0" presStyleIdx="0" presStyleCnt="2">
        <dgm:presLayoutVars>
          <dgm:chPref val="3"/>
        </dgm:presLayoutVars>
      </dgm:prSet>
      <dgm:spPr/>
    </dgm:pt>
    <dgm:pt modelId="{15E4839A-8672-0F40-B30B-B0D1569175D7}" type="pres">
      <dgm:prSet presAssocID="{EAC26BB1-5FFB-4256-AAC5-CE9E4B05400C}" presName="hierChild2" presStyleCnt="0"/>
      <dgm:spPr/>
    </dgm:pt>
    <dgm:pt modelId="{29297AD5-ADB4-E240-AEF4-82C67DDEE0F8}" type="pres">
      <dgm:prSet presAssocID="{CD4A106E-A0FB-4988-AFD8-860B41883145}" presName="hierRoot1" presStyleCnt="0"/>
      <dgm:spPr/>
    </dgm:pt>
    <dgm:pt modelId="{D1284C27-E71D-1347-8370-2C79CC739B8A}" type="pres">
      <dgm:prSet presAssocID="{CD4A106E-A0FB-4988-AFD8-860B41883145}" presName="composite" presStyleCnt="0"/>
      <dgm:spPr/>
    </dgm:pt>
    <dgm:pt modelId="{287B9DB1-7DBC-194A-93FD-41DFA91F8E7E}" type="pres">
      <dgm:prSet presAssocID="{CD4A106E-A0FB-4988-AFD8-860B41883145}" presName="background" presStyleLbl="node0" presStyleIdx="1" presStyleCnt="2"/>
      <dgm:spPr/>
    </dgm:pt>
    <dgm:pt modelId="{0E0EC0CF-7ECA-5B4C-8356-8A9219FD38C2}" type="pres">
      <dgm:prSet presAssocID="{CD4A106E-A0FB-4988-AFD8-860B41883145}" presName="text" presStyleLbl="fgAcc0" presStyleIdx="1" presStyleCnt="2">
        <dgm:presLayoutVars>
          <dgm:chPref val="3"/>
        </dgm:presLayoutVars>
      </dgm:prSet>
      <dgm:spPr/>
    </dgm:pt>
    <dgm:pt modelId="{6E5D7DE4-599D-FE4C-A63D-5BE3BD280E2E}" type="pres">
      <dgm:prSet presAssocID="{CD4A106E-A0FB-4988-AFD8-860B41883145}" presName="hierChild2" presStyleCnt="0"/>
      <dgm:spPr/>
    </dgm:pt>
  </dgm:ptLst>
  <dgm:cxnLst>
    <dgm:cxn modelId="{D3A5781F-4164-4AAA-AAC2-E2AF34EAAAC9}" srcId="{4400D195-3752-4B0B-97E5-51BE1D4FB99D}" destId="{EAC26BB1-5FFB-4256-AAC5-CE9E4B05400C}" srcOrd="0" destOrd="0" parTransId="{C27F2BBB-D5E3-4D51-9B9E-E024977215D7}" sibTransId="{D5B18CF1-1B4A-4B0F-819A-57A3A7D72A4D}"/>
    <dgm:cxn modelId="{99E68698-880C-8647-94A6-C631786D1579}" type="presOf" srcId="{EAC26BB1-5FFB-4256-AAC5-CE9E4B05400C}" destId="{226214C4-6785-D446-8C4A-EE10CA53F796}" srcOrd="0" destOrd="0" presId="urn:microsoft.com/office/officeart/2005/8/layout/hierarchy1"/>
    <dgm:cxn modelId="{F125B0B3-5EE3-DE41-A165-2F61F809AE8F}" type="presOf" srcId="{CD4A106E-A0FB-4988-AFD8-860B41883145}" destId="{0E0EC0CF-7ECA-5B4C-8356-8A9219FD38C2}" srcOrd="0" destOrd="0" presId="urn:microsoft.com/office/officeart/2005/8/layout/hierarchy1"/>
    <dgm:cxn modelId="{646F7BC3-8092-460E-96A6-BE5C6C5D567A}" srcId="{4400D195-3752-4B0B-97E5-51BE1D4FB99D}" destId="{CD4A106E-A0FB-4988-AFD8-860B41883145}" srcOrd="1" destOrd="0" parTransId="{9B3FD6E5-4FFB-4846-8B98-A28938743706}" sibTransId="{95C9E71F-15F6-4015-B596-D2C6A05D7977}"/>
    <dgm:cxn modelId="{857AD3FC-6B54-B046-8441-8BA2E3C39882}" type="presOf" srcId="{4400D195-3752-4B0B-97E5-51BE1D4FB99D}" destId="{DC3101FE-55AC-7B4E-9920-2BC84DD32CC6}" srcOrd="0" destOrd="0" presId="urn:microsoft.com/office/officeart/2005/8/layout/hierarchy1"/>
    <dgm:cxn modelId="{8CDA8ACE-9FBA-4540-8F3E-E92E19DEBCB6}" type="presParOf" srcId="{DC3101FE-55AC-7B4E-9920-2BC84DD32CC6}" destId="{30A8D0C9-1069-AB4C-8B13-43F5CAA15D36}" srcOrd="0" destOrd="0" presId="urn:microsoft.com/office/officeart/2005/8/layout/hierarchy1"/>
    <dgm:cxn modelId="{2BAFFBBC-1220-C949-90CE-5407F89F0B97}" type="presParOf" srcId="{30A8D0C9-1069-AB4C-8B13-43F5CAA15D36}" destId="{570C4624-823A-1845-80D6-BF3FE4BAD16C}" srcOrd="0" destOrd="0" presId="urn:microsoft.com/office/officeart/2005/8/layout/hierarchy1"/>
    <dgm:cxn modelId="{1D9A3C64-182A-6042-A049-5A8621B208BD}" type="presParOf" srcId="{570C4624-823A-1845-80D6-BF3FE4BAD16C}" destId="{49772213-BCA7-E34A-8197-3439F84F52D1}" srcOrd="0" destOrd="0" presId="urn:microsoft.com/office/officeart/2005/8/layout/hierarchy1"/>
    <dgm:cxn modelId="{AB336661-F487-6641-918F-6CCA0F2400DE}" type="presParOf" srcId="{570C4624-823A-1845-80D6-BF3FE4BAD16C}" destId="{226214C4-6785-D446-8C4A-EE10CA53F796}" srcOrd="1" destOrd="0" presId="urn:microsoft.com/office/officeart/2005/8/layout/hierarchy1"/>
    <dgm:cxn modelId="{2A03FBD1-B431-094C-B9AB-1FFFF6F992E6}" type="presParOf" srcId="{30A8D0C9-1069-AB4C-8B13-43F5CAA15D36}" destId="{15E4839A-8672-0F40-B30B-B0D1569175D7}" srcOrd="1" destOrd="0" presId="urn:microsoft.com/office/officeart/2005/8/layout/hierarchy1"/>
    <dgm:cxn modelId="{39E02DA3-8630-BA4F-8783-B842CA6D7130}" type="presParOf" srcId="{DC3101FE-55AC-7B4E-9920-2BC84DD32CC6}" destId="{29297AD5-ADB4-E240-AEF4-82C67DDEE0F8}" srcOrd="1" destOrd="0" presId="urn:microsoft.com/office/officeart/2005/8/layout/hierarchy1"/>
    <dgm:cxn modelId="{AE6F1BA9-1349-4041-A524-C4A3FC6941C7}" type="presParOf" srcId="{29297AD5-ADB4-E240-AEF4-82C67DDEE0F8}" destId="{D1284C27-E71D-1347-8370-2C79CC739B8A}" srcOrd="0" destOrd="0" presId="urn:microsoft.com/office/officeart/2005/8/layout/hierarchy1"/>
    <dgm:cxn modelId="{FEA07111-9586-ED4D-97E8-7266FED85318}" type="presParOf" srcId="{D1284C27-E71D-1347-8370-2C79CC739B8A}" destId="{287B9DB1-7DBC-194A-93FD-41DFA91F8E7E}" srcOrd="0" destOrd="0" presId="urn:microsoft.com/office/officeart/2005/8/layout/hierarchy1"/>
    <dgm:cxn modelId="{C0D07774-8450-2643-9D3E-AAC663AD35D7}" type="presParOf" srcId="{D1284C27-E71D-1347-8370-2C79CC739B8A}" destId="{0E0EC0CF-7ECA-5B4C-8356-8A9219FD38C2}" srcOrd="1" destOrd="0" presId="urn:microsoft.com/office/officeart/2005/8/layout/hierarchy1"/>
    <dgm:cxn modelId="{29385F47-0EEE-0F42-88D3-D786401594AE}" type="presParOf" srcId="{29297AD5-ADB4-E240-AEF4-82C67DDEE0F8}" destId="{6E5D7DE4-599D-FE4C-A63D-5BE3BD280E2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8318DD-0FE4-42FD-BCB2-C98B89BC070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ED254A1-B11B-4730-BFE1-15F197B8C1EA}">
      <dgm:prSet/>
      <dgm:spPr/>
      <dgm:t>
        <a:bodyPr/>
        <a:lstStyle/>
        <a:p>
          <a:r>
            <a:rPr lang="es-CO"/>
            <a:t>Usa @classmethod cuando necesitas trabajar con la clase en lugar de una instancia específica, especialmente para métodos de inicialización alternativos o cuando quieres acceder a atributos o métodos de clase.</a:t>
          </a:r>
          <a:endParaRPr lang="en-US"/>
        </a:p>
      </dgm:t>
    </dgm:pt>
    <dgm:pt modelId="{442760CE-1673-44FE-939D-F102DA123C33}" type="parTrans" cxnId="{5F9FB294-A7BB-48E7-880E-095942FDD1FF}">
      <dgm:prSet/>
      <dgm:spPr/>
      <dgm:t>
        <a:bodyPr/>
        <a:lstStyle/>
        <a:p>
          <a:endParaRPr lang="en-US"/>
        </a:p>
      </dgm:t>
    </dgm:pt>
    <dgm:pt modelId="{5FE418FA-7AD7-42F8-8B03-012F992287F2}" type="sibTrans" cxnId="{5F9FB294-A7BB-48E7-880E-095942FDD1FF}">
      <dgm:prSet/>
      <dgm:spPr/>
      <dgm:t>
        <a:bodyPr/>
        <a:lstStyle/>
        <a:p>
          <a:endParaRPr lang="en-US"/>
        </a:p>
      </dgm:t>
    </dgm:pt>
    <dgm:pt modelId="{D728A504-84A8-4196-BD2F-7EB7B1194F48}">
      <dgm:prSet/>
      <dgm:spPr/>
      <dgm:t>
        <a:bodyPr/>
        <a:lstStyle/>
        <a:p>
          <a:r>
            <a:rPr lang="es-CO"/>
            <a:t>• Usa </a:t>
          </a:r>
          <a:r>
            <a:rPr lang="es-CO" b="1"/>
            <a:t>métodos de instancia</a:t>
          </a:r>
          <a:r>
            <a:rPr lang="es-CO"/>
            <a:t> (sin decorador) cuando el método necesita acceder o modificar los atributos de una instancia específica.</a:t>
          </a:r>
          <a:endParaRPr lang="en-US"/>
        </a:p>
      </dgm:t>
    </dgm:pt>
    <dgm:pt modelId="{C71E4B0D-AD2C-48CE-BF75-668B708B6C1F}" type="parTrans" cxnId="{6477A053-FEAC-4578-A1DF-E72C401FCB7D}">
      <dgm:prSet/>
      <dgm:spPr/>
      <dgm:t>
        <a:bodyPr/>
        <a:lstStyle/>
        <a:p>
          <a:endParaRPr lang="en-US"/>
        </a:p>
      </dgm:t>
    </dgm:pt>
    <dgm:pt modelId="{ECF11E2D-24C9-4711-B955-380AE90A7FB1}" type="sibTrans" cxnId="{6477A053-FEAC-4578-A1DF-E72C401FCB7D}">
      <dgm:prSet/>
      <dgm:spPr/>
      <dgm:t>
        <a:bodyPr/>
        <a:lstStyle/>
        <a:p>
          <a:endParaRPr lang="en-US"/>
        </a:p>
      </dgm:t>
    </dgm:pt>
    <dgm:pt modelId="{284A65B8-05A9-419B-985F-5374D88715AB}">
      <dgm:prSet/>
      <dgm:spPr/>
      <dgm:t>
        <a:bodyPr/>
        <a:lstStyle/>
        <a:p>
          <a:r>
            <a:rPr lang="es-CO"/>
            <a:t>• Usa @staticmethod cuando el método no necesita acceso ni a la clase ni a la instancia, y su lógica es independiente.</a:t>
          </a:r>
          <a:endParaRPr lang="en-US"/>
        </a:p>
      </dgm:t>
    </dgm:pt>
    <dgm:pt modelId="{667D3563-8FC1-4F31-AAE7-4431B89E1752}" type="parTrans" cxnId="{F2D34E02-E8DD-4E85-832E-847BC3ADD9FC}">
      <dgm:prSet/>
      <dgm:spPr/>
      <dgm:t>
        <a:bodyPr/>
        <a:lstStyle/>
        <a:p>
          <a:endParaRPr lang="en-US"/>
        </a:p>
      </dgm:t>
    </dgm:pt>
    <dgm:pt modelId="{F5DE6B48-6617-417E-B69C-36F44768E34E}" type="sibTrans" cxnId="{F2D34E02-E8DD-4E85-832E-847BC3ADD9FC}">
      <dgm:prSet/>
      <dgm:spPr/>
      <dgm:t>
        <a:bodyPr/>
        <a:lstStyle/>
        <a:p>
          <a:endParaRPr lang="en-US"/>
        </a:p>
      </dgm:t>
    </dgm:pt>
    <dgm:pt modelId="{1898EE90-4CC8-CA45-AF0D-FE366F44F995}" type="pres">
      <dgm:prSet presAssocID="{D08318DD-0FE4-42FD-BCB2-C98B89BC0705}" presName="linear" presStyleCnt="0">
        <dgm:presLayoutVars>
          <dgm:animLvl val="lvl"/>
          <dgm:resizeHandles val="exact"/>
        </dgm:presLayoutVars>
      </dgm:prSet>
      <dgm:spPr/>
    </dgm:pt>
    <dgm:pt modelId="{FCA31747-63D9-B549-8C7C-6A30F74BC97E}" type="pres">
      <dgm:prSet presAssocID="{BED254A1-B11B-4730-BFE1-15F197B8C1EA}" presName="parentText" presStyleLbl="node1" presStyleIdx="0" presStyleCnt="3">
        <dgm:presLayoutVars>
          <dgm:chMax val="0"/>
          <dgm:bulletEnabled val="1"/>
        </dgm:presLayoutVars>
      </dgm:prSet>
      <dgm:spPr/>
    </dgm:pt>
    <dgm:pt modelId="{8B0096FE-5795-9046-9622-B52E5F471E72}" type="pres">
      <dgm:prSet presAssocID="{5FE418FA-7AD7-42F8-8B03-012F992287F2}" presName="spacer" presStyleCnt="0"/>
      <dgm:spPr/>
    </dgm:pt>
    <dgm:pt modelId="{C05CCE25-9A90-4C46-993C-045C2A7B1AA3}" type="pres">
      <dgm:prSet presAssocID="{D728A504-84A8-4196-BD2F-7EB7B1194F48}" presName="parentText" presStyleLbl="node1" presStyleIdx="1" presStyleCnt="3">
        <dgm:presLayoutVars>
          <dgm:chMax val="0"/>
          <dgm:bulletEnabled val="1"/>
        </dgm:presLayoutVars>
      </dgm:prSet>
      <dgm:spPr/>
    </dgm:pt>
    <dgm:pt modelId="{C2382741-00DE-3E46-82E9-8C650F155972}" type="pres">
      <dgm:prSet presAssocID="{ECF11E2D-24C9-4711-B955-380AE90A7FB1}" presName="spacer" presStyleCnt="0"/>
      <dgm:spPr/>
    </dgm:pt>
    <dgm:pt modelId="{F599E6E3-0C28-0846-906C-34B05511A976}" type="pres">
      <dgm:prSet presAssocID="{284A65B8-05A9-419B-985F-5374D88715AB}" presName="parentText" presStyleLbl="node1" presStyleIdx="2" presStyleCnt="3">
        <dgm:presLayoutVars>
          <dgm:chMax val="0"/>
          <dgm:bulletEnabled val="1"/>
        </dgm:presLayoutVars>
      </dgm:prSet>
      <dgm:spPr/>
    </dgm:pt>
  </dgm:ptLst>
  <dgm:cxnLst>
    <dgm:cxn modelId="{F2D34E02-E8DD-4E85-832E-847BC3ADD9FC}" srcId="{D08318DD-0FE4-42FD-BCB2-C98B89BC0705}" destId="{284A65B8-05A9-419B-985F-5374D88715AB}" srcOrd="2" destOrd="0" parTransId="{667D3563-8FC1-4F31-AAE7-4431B89E1752}" sibTransId="{F5DE6B48-6617-417E-B69C-36F44768E34E}"/>
    <dgm:cxn modelId="{5482A724-798B-ED4A-9E63-6AFB9B3C562C}" type="presOf" srcId="{D08318DD-0FE4-42FD-BCB2-C98B89BC0705}" destId="{1898EE90-4CC8-CA45-AF0D-FE366F44F995}" srcOrd="0" destOrd="0" presId="urn:microsoft.com/office/officeart/2005/8/layout/vList2"/>
    <dgm:cxn modelId="{6477A053-FEAC-4578-A1DF-E72C401FCB7D}" srcId="{D08318DD-0FE4-42FD-BCB2-C98B89BC0705}" destId="{D728A504-84A8-4196-BD2F-7EB7B1194F48}" srcOrd="1" destOrd="0" parTransId="{C71E4B0D-AD2C-48CE-BF75-668B708B6C1F}" sibTransId="{ECF11E2D-24C9-4711-B955-380AE90A7FB1}"/>
    <dgm:cxn modelId="{98802777-58C6-A347-A50E-800380969DA9}" type="presOf" srcId="{BED254A1-B11B-4730-BFE1-15F197B8C1EA}" destId="{FCA31747-63D9-B549-8C7C-6A30F74BC97E}" srcOrd="0" destOrd="0" presId="urn:microsoft.com/office/officeart/2005/8/layout/vList2"/>
    <dgm:cxn modelId="{5F9FB294-A7BB-48E7-880E-095942FDD1FF}" srcId="{D08318DD-0FE4-42FD-BCB2-C98B89BC0705}" destId="{BED254A1-B11B-4730-BFE1-15F197B8C1EA}" srcOrd="0" destOrd="0" parTransId="{442760CE-1673-44FE-939D-F102DA123C33}" sibTransId="{5FE418FA-7AD7-42F8-8B03-012F992287F2}"/>
    <dgm:cxn modelId="{69D4B1D4-EB40-BB4A-B6A9-B5F17FF02D74}" type="presOf" srcId="{D728A504-84A8-4196-BD2F-7EB7B1194F48}" destId="{C05CCE25-9A90-4C46-993C-045C2A7B1AA3}" srcOrd="0" destOrd="0" presId="urn:microsoft.com/office/officeart/2005/8/layout/vList2"/>
    <dgm:cxn modelId="{235B1CF2-655D-6249-889F-0FBFA93FEDD2}" type="presOf" srcId="{284A65B8-05A9-419B-985F-5374D88715AB}" destId="{F599E6E3-0C28-0846-906C-34B05511A976}" srcOrd="0" destOrd="0" presId="urn:microsoft.com/office/officeart/2005/8/layout/vList2"/>
    <dgm:cxn modelId="{0FFBEE6E-55CC-1D47-AFCF-164E11A66F78}" type="presParOf" srcId="{1898EE90-4CC8-CA45-AF0D-FE366F44F995}" destId="{FCA31747-63D9-B549-8C7C-6A30F74BC97E}" srcOrd="0" destOrd="0" presId="urn:microsoft.com/office/officeart/2005/8/layout/vList2"/>
    <dgm:cxn modelId="{FE46D528-C155-EF40-8CBE-4D0F3404AD86}" type="presParOf" srcId="{1898EE90-4CC8-CA45-AF0D-FE366F44F995}" destId="{8B0096FE-5795-9046-9622-B52E5F471E72}" srcOrd="1" destOrd="0" presId="urn:microsoft.com/office/officeart/2005/8/layout/vList2"/>
    <dgm:cxn modelId="{6C504BF9-7580-8D4D-A489-00C5F34F8975}" type="presParOf" srcId="{1898EE90-4CC8-CA45-AF0D-FE366F44F995}" destId="{C05CCE25-9A90-4C46-993C-045C2A7B1AA3}" srcOrd="2" destOrd="0" presId="urn:microsoft.com/office/officeart/2005/8/layout/vList2"/>
    <dgm:cxn modelId="{C78547DD-A678-3A49-83B5-C077C34F7E64}" type="presParOf" srcId="{1898EE90-4CC8-CA45-AF0D-FE366F44F995}" destId="{C2382741-00DE-3E46-82E9-8C650F155972}" srcOrd="3" destOrd="0" presId="urn:microsoft.com/office/officeart/2005/8/layout/vList2"/>
    <dgm:cxn modelId="{B3B65210-BADA-3848-B6FB-A162FB5D4490}" type="presParOf" srcId="{1898EE90-4CC8-CA45-AF0D-FE366F44F995}" destId="{F599E6E3-0C28-0846-906C-34B05511A97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4D3209-BA08-4815-8992-A3ECECEB0797}"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7390E30F-A1E1-4D16-B307-06152676E23D}">
      <dgm:prSet/>
      <dgm:spPr/>
      <dgm:t>
        <a:bodyPr/>
        <a:lstStyle/>
        <a:p>
          <a:r>
            <a:rPr lang="es-CO" b="1"/>
            <a:t>Clases abstractas</a:t>
          </a:r>
          <a:r>
            <a:rPr lang="es-CO"/>
            <a:t>: No se pueden instanciar directamente. Sirven como base para otras clases que </a:t>
          </a:r>
          <a:r>
            <a:rPr lang="es-CO" b="1"/>
            <a:t>deben implementar</a:t>
          </a:r>
          <a:r>
            <a:rPr lang="es-CO"/>
            <a:t> ciertos métodos definidos como abstractos.</a:t>
          </a:r>
          <a:endParaRPr lang="en-US"/>
        </a:p>
      </dgm:t>
    </dgm:pt>
    <dgm:pt modelId="{C5694337-4902-400C-A700-9775DD53AD30}" type="parTrans" cxnId="{0F2876D6-FA27-4B16-AEAA-344A6E84116D}">
      <dgm:prSet/>
      <dgm:spPr/>
      <dgm:t>
        <a:bodyPr/>
        <a:lstStyle/>
        <a:p>
          <a:endParaRPr lang="en-US"/>
        </a:p>
      </dgm:t>
    </dgm:pt>
    <dgm:pt modelId="{A18E4A58-07C4-41DC-AD05-CBD9F109C7D8}" type="sibTrans" cxnId="{0F2876D6-FA27-4B16-AEAA-344A6E84116D}">
      <dgm:prSet/>
      <dgm:spPr/>
      <dgm:t>
        <a:bodyPr/>
        <a:lstStyle/>
        <a:p>
          <a:endParaRPr lang="en-US"/>
        </a:p>
      </dgm:t>
    </dgm:pt>
    <dgm:pt modelId="{E1697634-A827-4215-971C-49954DA44768}">
      <dgm:prSet/>
      <dgm:spPr/>
      <dgm:t>
        <a:bodyPr/>
        <a:lstStyle/>
        <a:p>
          <a:r>
            <a:rPr lang="es-CO" b="1"/>
            <a:t>Uso de </a:t>
          </a:r>
          <a:r>
            <a:rPr lang="es-CO"/>
            <a:t>ABC</a:t>
          </a:r>
          <a:r>
            <a:rPr lang="es-CO" b="1"/>
            <a:t> y </a:t>
          </a:r>
          <a:r>
            <a:rPr lang="es-CO"/>
            <a:t>abstractmethod:</a:t>
          </a:r>
          <a:endParaRPr lang="en-US"/>
        </a:p>
      </dgm:t>
    </dgm:pt>
    <dgm:pt modelId="{5DCA170B-9B15-4F15-8D6D-4AA1759E8A05}" type="parTrans" cxnId="{FA6AADC5-98E8-4DD1-A8C6-A4194922A276}">
      <dgm:prSet/>
      <dgm:spPr/>
      <dgm:t>
        <a:bodyPr/>
        <a:lstStyle/>
        <a:p>
          <a:endParaRPr lang="en-US"/>
        </a:p>
      </dgm:t>
    </dgm:pt>
    <dgm:pt modelId="{1860F26E-FC1F-45D1-804A-016D07C29F3D}" type="sibTrans" cxnId="{FA6AADC5-98E8-4DD1-A8C6-A4194922A276}">
      <dgm:prSet/>
      <dgm:spPr/>
      <dgm:t>
        <a:bodyPr/>
        <a:lstStyle/>
        <a:p>
          <a:endParaRPr lang="en-US"/>
        </a:p>
      </dgm:t>
    </dgm:pt>
    <dgm:pt modelId="{62710429-C763-46C9-B036-76BFFE1E8CF4}">
      <dgm:prSet/>
      <dgm:spPr/>
      <dgm:t>
        <a:bodyPr/>
        <a:lstStyle/>
        <a:p>
          <a:r>
            <a:rPr lang="es-CO"/>
            <a:t>Se importan de abc para crear clases abstractas.</a:t>
          </a:r>
          <a:endParaRPr lang="en-US"/>
        </a:p>
      </dgm:t>
    </dgm:pt>
    <dgm:pt modelId="{0C86C9CE-58DF-42A3-AF32-59807A0C0F86}" type="parTrans" cxnId="{6144E776-B6D4-4D79-9B98-0FCA059AB8F1}">
      <dgm:prSet/>
      <dgm:spPr/>
      <dgm:t>
        <a:bodyPr/>
        <a:lstStyle/>
        <a:p>
          <a:endParaRPr lang="en-US"/>
        </a:p>
      </dgm:t>
    </dgm:pt>
    <dgm:pt modelId="{9BA0D363-71DB-422E-A98D-A16DFA769317}" type="sibTrans" cxnId="{6144E776-B6D4-4D79-9B98-0FCA059AB8F1}">
      <dgm:prSet/>
      <dgm:spPr/>
      <dgm:t>
        <a:bodyPr/>
        <a:lstStyle/>
        <a:p>
          <a:endParaRPr lang="en-US"/>
        </a:p>
      </dgm:t>
    </dgm:pt>
    <dgm:pt modelId="{57BCE21A-BDA7-4BF7-913C-3DEFE5BE0694}">
      <dgm:prSet/>
      <dgm:spPr/>
      <dgm:t>
        <a:bodyPr/>
        <a:lstStyle/>
        <a:p>
          <a:r>
            <a:rPr lang="es-CO"/>
            <a:t>Los métodos decorados con @abstractmethod deben ser </a:t>
          </a:r>
          <a:r>
            <a:rPr lang="es-CO" b="1"/>
            <a:t>implementados obligatoriamente</a:t>
          </a:r>
          <a:r>
            <a:rPr lang="es-CO"/>
            <a:t> en las subclases.</a:t>
          </a:r>
          <a:endParaRPr lang="en-US"/>
        </a:p>
      </dgm:t>
    </dgm:pt>
    <dgm:pt modelId="{D67B3150-DA90-40D8-AD07-94330E4F69E8}" type="parTrans" cxnId="{10F8101D-A86F-4C71-883B-743339F6AFD1}">
      <dgm:prSet/>
      <dgm:spPr/>
      <dgm:t>
        <a:bodyPr/>
        <a:lstStyle/>
        <a:p>
          <a:endParaRPr lang="en-US"/>
        </a:p>
      </dgm:t>
    </dgm:pt>
    <dgm:pt modelId="{EA2B707F-6ECD-4155-9547-045FD5031E5B}" type="sibTrans" cxnId="{10F8101D-A86F-4C71-883B-743339F6AFD1}">
      <dgm:prSet/>
      <dgm:spPr/>
      <dgm:t>
        <a:bodyPr/>
        <a:lstStyle/>
        <a:p>
          <a:endParaRPr lang="en-US"/>
        </a:p>
      </dgm:t>
    </dgm:pt>
    <dgm:pt modelId="{371CC5CB-2FF0-054A-8900-6F752528C680}" type="pres">
      <dgm:prSet presAssocID="{F94D3209-BA08-4815-8992-A3ECECEB0797}" presName="Name0" presStyleCnt="0">
        <dgm:presLayoutVars>
          <dgm:dir/>
          <dgm:animLvl val="lvl"/>
          <dgm:resizeHandles val="exact"/>
        </dgm:presLayoutVars>
      </dgm:prSet>
      <dgm:spPr/>
    </dgm:pt>
    <dgm:pt modelId="{C1B92713-F4C2-2B46-A545-ECEFD0C168B5}" type="pres">
      <dgm:prSet presAssocID="{E1697634-A827-4215-971C-49954DA44768}" presName="boxAndChildren" presStyleCnt="0"/>
      <dgm:spPr/>
    </dgm:pt>
    <dgm:pt modelId="{42417212-15BB-A64A-BF1B-8CEFFB7175F0}" type="pres">
      <dgm:prSet presAssocID="{E1697634-A827-4215-971C-49954DA44768}" presName="parentTextBox" presStyleLbl="node1" presStyleIdx="0" presStyleCnt="2"/>
      <dgm:spPr/>
    </dgm:pt>
    <dgm:pt modelId="{BDC67330-9ED8-FA49-98AE-CD679B126DA4}" type="pres">
      <dgm:prSet presAssocID="{E1697634-A827-4215-971C-49954DA44768}" presName="entireBox" presStyleLbl="node1" presStyleIdx="0" presStyleCnt="2"/>
      <dgm:spPr/>
    </dgm:pt>
    <dgm:pt modelId="{1A0A8B39-AC8E-D140-BB32-2F2331ED6B13}" type="pres">
      <dgm:prSet presAssocID="{E1697634-A827-4215-971C-49954DA44768}" presName="descendantBox" presStyleCnt="0"/>
      <dgm:spPr/>
    </dgm:pt>
    <dgm:pt modelId="{E62ECA0E-4A19-A644-B794-1CDEF8ABC82E}" type="pres">
      <dgm:prSet presAssocID="{62710429-C763-46C9-B036-76BFFE1E8CF4}" presName="childTextBox" presStyleLbl="fgAccFollowNode1" presStyleIdx="0" presStyleCnt="2">
        <dgm:presLayoutVars>
          <dgm:bulletEnabled val="1"/>
        </dgm:presLayoutVars>
      </dgm:prSet>
      <dgm:spPr/>
    </dgm:pt>
    <dgm:pt modelId="{BFF5092A-78DA-8D42-9748-C6D8AC479FF8}" type="pres">
      <dgm:prSet presAssocID="{57BCE21A-BDA7-4BF7-913C-3DEFE5BE0694}" presName="childTextBox" presStyleLbl="fgAccFollowNode1" presStyleIdx="1" presStyleCnt="2">
        <dgm:presLayoutVars>
          <dgm:bulletEnabled val="1"/>
        </dgm:presLayoutVars>
      </dgm:prSet>
      <dgm:spPr/>
    </dgm:pt>
    <dgm:pt modelId="{41B2BE12-27CA-8643-87F3-147960528375}" type="pres">
      <dgm:prSet presAssocID="{A18E4A58-07C4-41DC-AD05-CBD9F109C7D8}" presName="sp" presStyleCnt="0"/>
      <dgm:spPr/>
    </dgm:pt>
    <dgm:pt modelId="{D020B45D-9AC4-6344-A47C-DB5488D1E03F}" type="pres">
      <dgm:prSet presAssocID="{7390E30F-A1E1-4D16-B307-06152676E23D}" presName="arrowAndChildren" presStyleCnt="0"/>
      <dgm:spPr/>
    </dgm:pt>
    <dgm:pt modelId="{178C4C74-FCAC-A64A-A419-BD557235EBE5}" type="pres">
      <dgm:prSet presAssocID="{7390E30F-A1E1-4D16-B307-06152676E23D}" presName="parentTextArrow" presStyleLbl="node1" presStyleIdx="1" presStyleCnt="2"/>
      <dgm:spPr/>
    </dgm:pt>
  </dgm:ptLst>
  <dgm:cxnLst>
    <dgm:cxn modelId="{CBB98006-AAA8-BD4B-805F-5604F47D65BF}" type="presOf" srcId="{E1697634-A827-4215-971C-49954DA44768}" destId="{42417212-15BB-A64A-BF1B-8CEFFB7175F0}" srcOrd="0" destOrd="0" presId="urn:microsoft.com/office/officeart/2005/8/layout/process4"/>
    <dgm:cxn modelId="{F523CF16-98FD-2143-9E9D-C52AD964A7B7}" type="presOf" srcId="{57BCE21A-BDA7-4BF7-913C-3DEFE5BE0694}" destId="{BFF5092A-78DA-8D42-9748-C6D8AC479FF8}" srcOrd="0" destOrd="0" presId="urn:microsoft.com/office/officeart/2005/8/layout/process4"/>
    <dgm:cxn modelId="{10F8101D-A86F-4C71-883B-743339F6AFD1}" srcId="{E1697634-A827-4215-971C-49954DA44768}" destId="{57BCE21A-BDA7-4BF7-913C-3DEFE5BE0694}" srcOrd="1" destOrd="0" parTransId="{D67B3150-DA90-40D8-AD07-94330E4F69E8}" sibTransId="{EA2B707F-6ECD-4155-9547-045FD5031E5B}"/>
    <dgm:cxn modelId="{3533A13C-4F0C-3C40-8716-6C9976DFBFD6}" type="presOf" srcId="{7390E30F-A1E1-4D16-B307-06152676E23D}" destId="{178C4C74-FCAC-A64A-A419-BD557235EBE5}" srcOrd="0" destOrd="0" presId="urn:microsoft.com/office/officeart/2005/8/layout/process4"/>
    <dgm:cxn modelId="{AF1F9D6C-EDE3-8943-A584-54385B6C8501}" type="presOf" srcId="{F94D3209-BA08-4815-8992-A3ECECEB0797}" destId="{371CC5CB-2FF0-054A-8900-6F752528C680}" srcOrd="0" destOrd="0" presId="urn:microsoft.com/office/officeart/2005/8/layout/process4"/>
    <dgm:cxn modelId="{6144E776-B6D4-4D79-9B98-0FCA059AB8F1}" srcId="{E1697634-A827-4215-971C-49954DA44768}" destId="{62710429-C763-46C9-B036-76BFFE1E8CF4}" srcOrd="0" destOrd="0" parTransId="{0C86C9CE-58DF-42A3-AF32-59807A0C0F86}" sibTransId="{9BA0D363-71DB-422E-A98D-A16DFA769317}"/>
    <dgm:cxn modelId="{6189B28F-E29A-F647-B42E-446B5F19C0EA}" type="presOf" srcId="{E1697634-A827-4215-971C-49954DA44768}" destId="{BDC67330-9ED8-FA49-98AE-CD679B126DA4}" srcOrd="1" destOrd="0" presId="urn:microsoft.com/office/officeart/2005/8/layout/process4"/>
    <dgm:cxn modelId="{D019A2AA-DFAF-C54B-A99C-A8FC30507190}" type="presOf" srcId="{62710429-C763-46C9-B036-76BFFE1E8CF4}" destId="{E62ECA0E-4A19-A644-B794-1CDEF8ABC82E}" srcOrd="0" destOrd="0" presId="urn:microsoft.com/office/officeart/2005/8/layout/process4"/>
    <dgm:cxn modelId="{FA6AADC5-98E8-4DD1-A8C6-A4194922A276}" srcId="{F94D3209-BA08-4815-8992-A3ECECEB0797}" destId="{E1697634-A827-4215-971C-49954DA44768}" srcOrd="1" destOrd="0" parTransId="{5DCA170B-9B15-4F15-8D6D-4AA1759E8A05}" sibTransId="{1860F26E-FC1F-45D1-804A-016D07C29F3D}"/>
    <dgm:cxn modelId="{0F2876D6-FA27-4B16-AEAA-344A6E84116D}" srcId="{F94D3209-BA08-4815-8992-A3ECECEB0797}" destId="{7390E30F-A1E1-4D16-B307-06152676E23D}" srcOrd="0" destOrd="0" parTransId="{C5694337-4902-400C-A700-9775DD53AD30}" sibTransId="{A18E4A58-07C4-41DC-AD05-CBD9F109C7D8}"/>
    <dgm:cxn modelId="{CB2E35AD-431C-9741-8D3E-C860F47A1A73}" type="presParOf" srcId="{371CC5CB-2FF0-054A-8900-6F752528C680}" destId="{C1B92713-F4C2-2B46-A545-ECEFD0C168B5}" srcOrd="0" destOrd="0" presId="urn:microsoft.com/office/officeart/2005/8/layout/process4"/>
    <dgm:cxn modelId="{5F45ED5A-D849-7641-8305-F2CB5F447B14}" type="presParOf" srcId="{C1B92713-F4C2-2B46-A545-ECEFD0C168B5}" destId="{42417212-15BB-A64A-BF1B-8CEFFB7175F0}" srcOrd="0" destOrd="0" presId="urn:microsoft.com/office/officeart/2005/8/layout/process4"/>
    <dgm:cxn modelId="{FFFD3C31-3082-E54C-8110-ADB3C0BC666D}" type="presParOf" srcId="{C1B92713-F4C2-2B46-A545-ECEFD0C168B5}" destId="{BDC67330-9ED8-FA49-98AE-CD679B126DA4}" srcOrd="1" destOrd="0" presId="urn:microsoft.com/office/officeart/2005/8/layout/process4"/>
    <dgm:cxn modelId="{CD8BB708-2A3D-5C40-9DC1-8864F5A34FE3}" type="presParOf" srcId="{C1B92713-F4C2-2B46-A545-ECEFD0C168B5}" destId="{1A0A8B39-AC8E-D140-BB32-2F2331ED6B13}" srcOrd="2" destOrd="0" presId="urn:microsoft.com/office/officeart/2005/8/layout/process4"/>
    <dgm:cxn modelId="{71098A68-38AD-7846-A106-621E2DC0B697}" type="presParOf" srcId="{1A0A8B39-AC8E-D140-BB32-2F2331ED6B13}" destId="{E62ECA0E-4A19-A644-B794-1CDEF8ABC82E}" srcOrd="0" destOrd="0" presId="urn:microsoft.com/office/officeart/2005/8/layout/process4"/>
    <dgm:cxn modelId="{77948223-BC3A-7047-9FCF-16DCC1B64408}" type="presParOf" srcId="{1A0A8B39-AC8E-D140-BB32-2F2331ED6B13}" destId="{BFF5092A-78DA-8D42-9748-C6D8AC479FF8}" srcOrd="1" destOrd="0" presId="urn:microsoft.com/office/officeart/2005/8/layout/process4"/>
    <dgm:cxn modelId="{1FDF5CD2-1A8F-F849-92E2-A71D2991581D}" type="presParOf" srcId="{371CC5CB-2FF0-054A-8900-6F752528C680}" destId="{41B2BE12-27CA-8643-87F3-147960528375}" srcOrd="1" destOrd="0" presId="urn:microsoft.com/office/officeart/2005/8/layout/process4"/>
    <dgm:cxn modelId="{9B2B462A-28F0-AD43-93B3-A02874E4C6B1}" type="presParOf" srcId="{371CC5CB-2FF0-054A-8900-6F752528C680}" destId="{D020B45D-9AC4-6344-A47C-DB5488D1E03F}" srcOrd="2" destOrd="0" presId="urn:microsoft.com/office/officeart/2005/8/layout/process4"/>
    <dgm:cxn modelId="{88DB17E8-E24E-524D-ACC7-D318170D2CD2}" type="presParOf" srcId="{D020B45D-9AC4-6344-A47C-DB5488D1E03F}" destId="{178C4C74-FCAC-A64A-A419-BD557235EBE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08717-B228-4B61-89E4-9E8667BBCC18}">
      <dsp:nvSpPr>
        <dsp:cNvPr id="0" name=""/>
        <dsp:cNvSpPr/>
      </dsp:nvSpPr>
      <dsp:spPr>
        <a:xfrm>
          <a:off x="-89103" y="17788"/>
          <a:ext cx="9329351" cy="13162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2130DF-ABB4-437E-B494-07414AF8B460}">
      <dsp:nvSpPr>
        <dsp:cNvPr id="0" name=""/>
        <dsp:cNvSpPr/>
      </dsp:nvSpPr>
      <dsp:spPr>
        <a:xfrm>
          <a:off x="309060" y="313943"/>
          <a:ext cx="723933" cy="7239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B7B714-BEBE-4D18-8157-C6D1A52417B4}">
      <dsp:nvSpPr>
        <dsp:cNvPr id="0" name=""/>
        <dsp:cNvSpPr/>
      </dsp:nvSpPr>
      <dsp:spPr>
        <a:xfrm>
          <a:off x="1431157" y="17788"/>
          <a:ext cx="7806116" cy="131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302" tIns="139302" rIns="139302" bIns="139302" numCol="1" spcCol="1270" anchor="ctr" anchorCtr="0">
          <a:noAutofit/>
        </a:bodyPr>
        <a:lstStyle/>
        <a:p>
          <a:pPr marL="0" lvl="0" indent="0" algn="l" defTabSz="711200">
            <a:lnSpc>
              <a:spcPct val="100000"/>
            </a:lnSpc>
            <a:spcBef>
              <a:spcPct val="0"/>
            </a:spcBef>
            <a:spcAft>
              <a:spcPct val="35000"/>
            </a:spcAft>
            <a:buNone/>
          </a:pPr>
          <a:r>
            <a:rPr lang="es-CO" sz="1600" kern="1200" dirty="0"/>
            <a:t>1. </a:t>
          </a:r>
          <a:r>
            <a:rPr lang="es-CO" sz="1600" b="1" kern="1200" dirty="0"/>
            <a:t>Herencia múltiple</a:t>
          </a:r>
          <a:r>
            <a:rPr lang="es-CO" sz="1600" kern="1200" dirty="0"/>
            <a:t>: La clase </a:t>
          </a:r>
          <a:r>
            <a:rPr lang="es-CO" sz="1600" kern="1200" dirty="0" err="1"/>
            <a:t>Electron</a:t>
          </a:r>
          <a:r>
            <a:rPr lang="es-CO" sz="1600" kern="1200" dirty="0"/>
            <a:t> hereda de </a:t>
          </a:r>
          <a:r>
            <a:rPr lang="es-CO" sz="1600" kern="1200" dirty="0" err="1"/>
            <a:t>Particula</a:t>
          </a:r>
          <a:r>
            <a:rPr lang="es-CO" sz="1600" kern="1200" dirty="0"/>
            <a:t> y </a:t>
          </a:r>
          <a:r>
            <a:rPr lang="es-CO" sz="1600" kern="1200" dirty="0" err="1"/>
            <a:t>CargaElectrica</a:t>
          </a:r>
          <a:r>
            <a:rPr lang="es-CO" sz="1600" kern="1200" dirty="0"/>
            <a:t>, lo que le permite tener tanto las propiedades de masa y velocidad como la carga eléctrica.</a:t>
          </a:r>
          <a:endParaRPr lang="en-US" sz="1600" kern="1200" dirty="0"/>
        </a:p>
      </dsp:txBody>
      <dsp:txXfrm>
        <a:off x="1431157" y="17788"/>
        <a:ext cx="7806116" cy="1316243"/>
      </dsp:txXfrm>
    </dsp:sp>
    <dsp:sp modelId="{89CC16F8-C34C-4A0E-A920-FE4905357CFD}">
      <dsp:nvSpPr>
        <dsp:cNvPr id="0" name=""/>
        <dsp:cNvSpPr/>
      </dsp:nvSpPr>
      <dsp:spPr>
        <a:xfrm>
          <a:off x="-89103" y="1663093"/>
          <a:ext cx="9329351" cy="13162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60768-DFCA-4E3B-9982-94718C27B226}">
      <dsp:nvSpPr>
        <dsp:cNvPr id="0" name=""/>
        <dsp:cNvSpPr/>
      </dsp:nvSpPr>
      <dsp:spPr>
        <a:xfrm>
          <a:off x="309060" y="1959247"/>
          <a:ext cx="723933" cy="7239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F1C9E4-F840-406F-81D2-4721A347F9FA}">
      <dsp:nvSpPr>
        <dsp:cNvPr id="0" name=""/>
        <dsp:cNvSpPr/>
      </dsp:nvSpPr>
      <dsp:spPr>
        <a:xfrm>
          <a:off x="1431157" y="1663093"/>
          <a:ext cx="7806116" cy="131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302" tIns="139302" rIns="139302" bIns="139302" numCol="1" spcCol="1270" anchor="ctr" anchorCtr="0">
          <a:noAutofit/>
        </a:bodyPr>
        <a:lstStyle/>
        <a:p>
          <a:pPr marL="0" lvl="0" indent="0" algn="l" defTabSz="711200">
            <a:lnSpc>
              <a:spcPct val="100000"/>
            </a:lnSpc>
            <a:spcBef>
              <a:spcPct val="0"/>
            </a:spcBef>
            <a:spcAft>
              <a:spcPct val="35000"/>
            </a:spcAft>
            <a:buNone/>
          </a:pPr>
          <a:r>
            <a:rPr lang="es-CO" sz="1600" kern="1200"/>
            <a:t>2. </a:t>
          </a:r>
          <a:r>
            <a:rPr lang="es-CO" sz="1600" b="1" kern="1200"/>
            <a:t>Métodos y atributos privados</a:t>
          </a:r>
          <a:r>
            <a:rPr lang="es-CO" sz="1600" kern="1200"/>
            <a:t>: Los atributos como _masa y _velocidad son semi-privados (convención de un solo guion bajo), mientras que el método __calcular_fuerza es completamente privado (con doble guion bajo), ilustrando cómo encapsular datos importantes dentro de la clase.</a:t>
          </a:r>
          <a:endParaRPr lang="en-US" sz="1600" kern="1200"/>
        </a:p>
      </dsp:txBody>
      <dsp:txXfrm>
        <a:off x="1431157" y="1663093"/>
        <a:ext cx="7806116" cy="1316243"/>
      </dsp:txXfrm>
    </dsp:sp>
    <dsp:sp modelId="{CE117285-92A8-46A4-A8DC-53F407594CB9}">
      <dsp:nvSpPr>
        <dsp:cNvPr id="0" name=""/>
        <dsp:cNvSpPr/>
      </dsp:nvSpPr>
      <dsp:spPr>
        <a:xfrm>
          <a:off x="-89103" y="3308397"/>
          <a:ext cx="9329351" cy="13162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E1A6A-6E45-4952-8F57-E00D8A4C2623}">
      <dsp:nvSpPr>
        <dsp:cNvPr id="0" name=""/>
        <dsp:cNvSpPr/>
      </dsp:nvSpPr>
      <dsp:spPr>
        <a:xfrm>
          <a:off x="309060" y="3604552"/>
          <a:ext cx="723933" cy="7239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DCF9CC-4C81-44FE-80B6-D0EBB69A4E6E}">
      <dsp:nvSpPr>
        <dsp:cNvPr id="0" name=""/>
        <dsp:cNvSpPr/>
      </dsp:nvSpPr>
      <dsp:spPr>
        <a:xfrm>
          <a:off x="1431157" y="3308397"/>
          <a:ext cx="7806116" cy="131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302" tIns="139302" rIns="139302" bIns="139302" numCol="1" spcCol="1270" anchor="ctr" anchorCtr="0">
          <a:noAutofit/>
        </a:bodyPr>
        <a:lstStyle/>
        <a:p>
          <a:pPr marL="0" lvl="0" indent="0" algn="l" defTabSz="711200">
            <a:lnSpc>
              <a:spcPct val="100000"/>
            </a:lnSpc>
            <a:spcBef>
              <a:spcPct val="0"/>
            </a:spcBef>
            <a:spcAft>
              <a:spcPct val="35000"/>
            </a:spcAft>
            <a:buNone/>
          </a:pPr>
          <a:r>
            <a:rPr lang="es-CO" sz="1600" kern="1200" dirty="0"/>
            <a:t>3. </a:t>
          </a:r>
          <a:r>
            <a:rPr lang="es-CO" sz="1600" b="1" kern="1200" dirty="0"/>
            <a:t>Decoradores </a:t>
          </a:r>
          <a:r>
            <a:rPr lang="es-CO" sz="1600" kern="1200" dirty="0"/>
            <a:t>@</a:t>
          </a:r>
          <a:r>
            <a:rPr lang="es-CO" sz="1600" kern="1200" dirty="0" err="1"/>
            <a:t>property</a:t>
          </a:r>
          <a:r>
            <a:rPr lang="es-CO" sz="1600" kern="1200" dirty="0"/>
            <a:t>: El decorador @</a:t>
          </a:r>
          <a:r>
            <a:rPr lang="es-CO" sz="1600" kern="1200" dirty="0" err="1"/>
            <a:t>property</a:t>
          </a:r>
          <a:r>
            <a:rPr lang="es-CO" sz="1600" kern="1200" dirty="0"/>
            <a:t> se usa para calcular la energía cinética de manera accesible como si fuera un atributo, sin necesidad de llamarlo como un método (</a:t>
          </a:r>
          <a:r>
            <a:rPr lang="es-CO" sz="1600" kern="1200" dirty="0" err="1"/>
            <a:t>electron_rapido.energia_cinetica</a:t>
          </a:r>
          <a:r>
            <a:rPr lang="es-CO" sz="1600" kern="1200" dirty="0"/>
            <a:t> en lugar de </a:t>
          </a:r>
          <a:r>
            <a:rPr lang="es-CO" sz="1600" kern="1200" dirty="0" err="1"/>
            <a:t>electron_rapido.energia_cinetica</a:t>
          </a:r>
          <a:r>
            <a:rPr lang="es-CO" sz="1600" kern="1200" dirty="0"/>
            <a:t>()).</a:t>
          </a:r>
          <a:endParaRPr lang="en-US" sz="1600" kern="1200" dirty="0"/>
        </a:p>
      </dsp:txBody>
      <dsp:txXfrm>
        <a:off x="1431157" y="3308397"/>
        <a:ext cx="7806116" cy="1316243"/>
      </dsp:txXfrm>
    </dsp:sp>
    <dsp:sp modelId="{909A57F7-E44C-496D-ADD5-16B297D1D24D}">
      <dsp:nvSpPr>
        <dsp:cNvPr id="0" name=""/>
        <dsp:cNvSpPr/>
      </dsp:nvSpPr>
      <dsp:spPr>
        <a:xfrm>
          <a:off x="-89103" y="4953701"/>
          <a:ext cx="9329351" cy="13162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2A7D90-50B8-435D-9320-B4608F34C942}">
      <dsp:nvSpPr>
        <dsp:cNvPr id="0" name=""/>
        <dsp:cNvSpPr/>
      </dsp:nvSpPr>
      <dsp:spPr>
        <a:xfrm>
          <a:off x="309060" y="5249856"/>
          <a:ext cx="723933" cy="7239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741DC-695A-425D-B77E-1F57DD9FADE8}">
      <dsp:nvSpPr>
        <dsp:cNvPr id="0" name=""/>
        <dsp:cNvSpPr/>
      </dsp:nvSpPr>
      <dsp:spPr>
        <a:xfrm>
          <a:off x="1431157" y="4953701"/>
          <a:ext cx="7806116" cy="131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302" tIns="139302" rIns="139302" bIns="139302" numCol="1" spcCol="1270" anchor="ctr" anchorCtr="0">
          <a:noAutofit/>
        </a:bodyPr>
        <a:lstStyle/>
        <a:p>
          <a:pPr marL="0" lvl="0" indent="0" algn="l" defTabSz="711200">
            <a:lnSpc>
              <a:spcPct val="100000"/>
            </a:lnSpc>
            <a:spcBef>
              <a:spcPct val="0"/>
            </a:spcBef>
            <a:spcAft>
              <a:spcPct val="35000"/>
            </a:spcAft>
            <a:buNone/>
          </a:pPr>
          <a:r>
            <a:rPr lang="es-CO" sz="1600" kern="1200" dirty="0"/>
            <a:t>4. </a:t>
          </a:r>
          <a:r>
            <a:rPr lang="es-CO" sz="1600" b="1" kern="1200" dirty="0"/>
            <a:t>Decorador </a:t>
          </a:r>
          <a:r>
            <a:rPr lang="es-CO" sz="1600" kern="1200" dirty="0"/>
            <a:t>@</a:t>
          </a:r>
          <a:r>
            <a:rPr lang="es-CO" sz="1600" kern="1200" dirty="0" err="1"/>
            <a:t>classmethod</a:t>
          </a:r>
          <a:r>
            <a:rPr lang="es-CO" sz="1600" kern="1200" dirty="0"/>
            <a:t>: Se usa para definir un método de clase que no depende de una instancia en particular. En este caso, </a:t>
          </a:r>
          <a:r>
            <a:rPr lang="es-CO" sz="1600" kern="1200" dirty="0" err="1"/>
            <a:t>desde_velocidad</a:t>
          </a:r>
          <a:r>
            <a:rPr lang="es-CO" sz="1600" kern="1200" dirty="0"/>
            <a:t> permite crear un electrón solo proporcionando su velocidad, mientras el método asigna automáticamente la masa del electrón.</a:t>
          </a:r>
          <a:endParaRPr lang="en-US" sz="1600" kern="1200" dirty="0"/>
        </a:p>
      </dsp:txBody>
      <dsp:txXfrm>
        <a:off x="1431157" y="4953701"/>
        <a:ext cx="7806116" cy="1316243"/>
      </dsp:txXfrm>
    </dsp:sp>
    <dsp:sp modelId="{4D7E64EE-D93B-421E-91E0-BD0806FCB2CB}">
      <dsp:nvSpPr>
        <dsp:cNvPr id="0" name=""/>
        <dsp:cNvSpPr/>
      </dsp:nvSpPr>
      <dsp:spPr>
        <a:xfrm>
          <a:off x="-89103" y="6599005"/>
          <a:ext cx="9329351" cy="13162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4A9D6-1535-4E4A-84E2-630BEDB0C90A}">
      <dsp:nvSpPr>
        <dsp:cNvPr id="0" name=""/>
        <dsp:cNvSpPr/>
      </dsp:nvSpPr>
      <dsp:spPr>
        <a:xfrm>
          <a:off x="309060" y="6895160"/>
          <a:ext cx="723933" cy="7239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172FA-FC05-4594-9DAE-E1CE74B5750F}">
      <dsp:nvSpPr>
        <dsp:cNvPr id="0" name=""/>
        <dsp:cNvSpPr/>
      </dsp:nvSpPr>
      <dsp:spPr>
        <a:xfrm>
          <a:off x="1249977" y="6599005"/>
          <a:ext cx="8168476" cy="131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302" tIns="139302" rIns="139302" bIns="139302" numCol="1" spcCol="1270" anchor="ctr" anchorCtr="0">
          <a:noAutofit/>
        </a:bodyPr>
        <a:lstStyle/>
        <a:p>
          <a:pPr marL="0" lvl="0" indent="0" algn="l" defTabSz="711200">
            <a:lnSpc>
              <a:spcPct val="100000"/>
            </a:lnSpc>
            <a:spcBef>
              <a:spcPct val="0"/>
            </a:spcBef>
            <a:spcAft>
              <a:spcPct val="35000"/>
            </a:spcAft>
            <a:buNone/>
          </a:pPr>
          <a:r>
            <a:rPr lang="es-CO" sz="1600" b="1" kern="1200" dirty="0">
              <a:solidFill>
                <a:srgbClr val="0E0E0E"/>
              </a:solidFill>
              <a:effectLst/>
              <a:latin typeface=".SF NS"/>
            </a:rPr>
            <a:t>Encapsulación</a:t>
          </a:r>
          <a:r>
            <a:rPr lang="es-CO" sz="1600" b="0" kern="1200" dirty="0">
              <a:solidFill>
                <a:srgbClr val="0E0E0E"/>
              </a:solidFill>
              <a:effectLst/>
              <a:latin typeface=".SF NS"/>
            </a:rPr>
            <a:t>: </a:t>
          </a:r>
          <a:r>
            <a:rPr lang="es-CO" sz="1600" kern="1200" dirty="0">
              <a:solidFill>
                <a:srgbClr val="0E0E0E"/>
              </a:solidFill>
              <a:effectLst/>
              <a:latin typeface=".SF NS"/>
            </a:rPr>
            <a:t>permite </a:t>
          </a:r>
          <a:r>
            <a:rPr lang="es-CO" sz="1600" b="1" kern="1200" dirty="0">
              <a:solidFill>
                <a:srgbClr val="0E0E0E"/>
              </a:solidFill>
              <a:effectLst/>
              <a:latin typeface=".SF NS"/>
            </a:rPr>
            <a:t>ocultar</a:t>
          </a:r>
          <a:r>
            <a:rPr lang="es-CO" sz="1600" kern="1200" dirty="0">
              <a:solidFill>
                <a:srgbClr val="0E0E0E"/>
              </a:solidFill>
              <a:effectLst/>
              <a:latin typeface=".SF NS"/>
            </a:rPr>
            <a:t> los detalles internos de una clase y </a:t>
          </a:r>
          <a:r>
            <a:rPr lang="es-CO" sz="1600" b="1" kern="1200" dirty="0">
              <a:solidFill>
                <a:srgbClr val="0E0E0E"/>
              </a:solidFill>
              <a:effectLst/>
              <a:latin typeface=".SF NS"/>
            </a:rPr>
            <a:t>proteger</a:t>
          </a:r>
          <a:r>
            <a:rPr lang="es-CO" sz="1600" kern="1200" dirty="0">
              <a:solidFill>
                <a:srgbClr val="0E0E0E"/>
              </a:solidFill>
              <a:effectLst/>
              <a:latin typeface=".SF NS"/>
            </a:rPr>
            <a:t> ciertos datos o métodos para que no sean accesibles o modificados directamente desde fuera de la clase. Es una manera de controlar cómo interactúan otras partes del código con un objeto, manteniendo el control sobre sus atributos y comportamiento.</a:t>
          </a:r>
          <a:endParaRPr lang="en-US" sz="1600" kern="1200" dirty="0"/>
        </a:p>
      </dsp:txBody>
      <dsp:txXfrm>
        <a:off x="1249977" y="6599005"/>
        <a:ext cx="8168476" cy="1316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72213-BCA7-E34A-8197-3439F84F52D1}">
      <dsp:nvSpPr>
        <dsp:cNvPr id="0" name=""/>
        <dsp:cNvSpPr/>
      </dsp:nvSpPr>
      <dsp:spPr>
        <a:xfrm>
          <a:off x="1585" y="180269"/>
          <a:ext cx="5563418" cy="3532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6214C4-6785-D446-8C4A-EE10CA53F796}">
      <dsp:nvSpPr>
        <dsp:cNvPr id="0" name=""/>
        <dsp:cNvSpPr/>
      </dsp:nvSpPr>
      <dsp:spPr>
        <a:xfrm>
          <a:off x="619742" y="767518"/>
          <a:ext cx="5563418" cy="3532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b="1" kern="1200"/>
            <a:t>Getter (</a:t>
          </a:r>
          <a:r>
            <a:rPr lang="es-CO" sz="2700" kern="1200"/>
            <a:t>@property</a:t>
          </a:r>
          <a:r>
            <a:rPr lang="es-CO" sz="2700" b="1" kern="1200"/>
            <a:t>)</a:t>
          </a:r>
          <a:r>
            <a:rPr lang="es-CO" sz="2700" kern="1200"/>
            <a:t>: El decorador @property permite acceder al valor del atributo privado _velocidad como si fuera un atributo público. Esto es útil para controlar el acceso a los datos.</a:t>
          </a:r>
          <a:endParaRPr lang="en-US" sz="2700" kern="1200"/>
        </a:p>
      </dsp:txBody>
      <dsp:txXfrm>
        <a:off x="723213" y="870989"/>
        <a:ext cx="5356476" cy="3325828"/>
      </dsp:txXfrm>
    </dsp:sp>
    <dsp:sp modelId="{287B9DB1-7DBC-194A-93FD-41DFA91F8E7E}">
      <dsp:nvSpPr>
        <dsp:cNvPr id="0" name=""/>
        <dsp:cNvSpPr/>
      </dsp:nvSpPr>
      <dsp:spPr>
        <a:xfrm>
          <a:off x="6801318" y="180269"/>
          <a:ext cx="5563418" cy="3532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EC0CF-7ECA-5B4C-8356-8A9219FD38C2}">
      <dsp:nvSpPr>
        <dsp:cNvPr id="0" name=""/>
        <dsp:cNvSpPr/>
      </dsp:nvSpPr>
      <dsp:spPr>
        <a:xfrm>
          <a:off x="7419476" y="767518"/>
          <a:ext cx="5563418" cy="3532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b="1" kern="1200"/>
            <a:t>Setter (</a:t>
          </a:r>
          <a:r>
            <a:rPr lang="es-CO" sz="2700" kern="1200"/>
            <a:t>@velocidad.setter</a:t>
          </a:r>
          <a:r>
            <a:rPr lang="es-CO" sz="2700" b="1" kern="1200"/>
            <a:t>)</a:t>
          </a:r>
          <a:r>
            <a:rPr lang="es-CO" sz="2700" kern="1200"/>
            <a:t>: Este decorador se utiliza para definir cómo se puede modificar el valor de la velocidad desde fuera de la clase. El setter incluye una validación que asegura que la velocidad no pueda ser negativa, lo que no tendría sentido físico.</a:t>
          </a:r>
          <a:endParaRPr lang="en-US" sz="2700" kern="1200"/>
        </a:p>
      </dsp:txBody>
      <dsp:txXfrm>
        <a:off x="7522947" y="870989"/>
        <a:ext cx="5356476" cy="3325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31747-63D9-B549-8C7C-6A30F74BC97E}">
      <dsp:nvSpPr>
        <dsp:cNvPr id="0" name=""/>
        <dsp:cNvSpPr/>
      </dsp:nvSpPr>
      <dsp:spPr>
        <a:xfrm>
          <a:off x="0" y="34857"/>
          <a:ext cx="7494318" cy="2164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Usa @classmethod cuando necesitas trabajar con la clase en lugar de una instancia específica, especialmente para métodos de inicialización alternativos o cuando quieres acceder a atributos o métodos de clase.</a:t>
          </a:r>
          <a:endParaRPr lang="en-US" sz="2500" kern="1200"/>
        </a:p>
      </dsp:txBody>
      <dsp:txXfrm>
        <a:off x="105662" y="140519"/>
        <a:ext cx="7282994" cy="1953176"/>
      </dsp:txXfrm>
    </dsp:sp>
    <dsp:sp modelId="{C05CCE25-9A90-4C46-993C-045C2A7B1AA3}">
      <dsp:nvSpPr>
        <dsp:cNvPr id="0" name=""/>
        <dsp:cNvSpPr/>
      </dsp:nvSpPr>
      <dsp:spPr>
        <a:xfrm>
          <a:off x="0" y="2271357"/>
          <a:ext cx="7494318" cy="21645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 Usa </a:t>
          </a:r>
          <a:r>
            <a:rPr lang="es-CO" sz="2500" b="1" kern="1200"/>
            <a:t>métodos de instancia</a:t>
          </a:r>
          <a:r>
            <a:rPr lang="es-CO" sz="2500" kern="1200"/>
            <a:t> (sin decorador) cuando el método necesita acceder o modificar los atributos de una instancia específica.</a:t>
          </a:r>
          <a:endParaRPr lang="en-US" sz="2500" kern="1200"/>
        </a:p>
      </dsp:txBody>
      <dsp:txXfrm>
        <a:off x="105662" y="2377019"/>
        <a:ext cx="7282994" cy="1953176"/>
      </dsp:txXfrm>
    </dsp:sp>
    <dsp:sp modelId="{F599E6E3-0C28-0846-906C-34B05511A976}">
      <dsp:nvSpPr>
        <dsp:cNvPr id="0" name=""/>
        <dsp:cNvSpPr/>
      </dsp:nvSpPr>
      <dsp:spPr>
        <a:xfrm>
          <a:off x="0" y="4507858"/>
          <a:ext cx="7494318" cy="21645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 Usa @staticmethod cuando el método no necesita acceso ni a la clase ni a la instancia, y su lógica es independiente.</a:t>
          </a:r>
          <a:endParaRPr lang="en-US" sz="2500" kern="1200"/>
        </a:p>
      </dsp:txBody>
      <dsp:txXfrm>
        <a:off x="105662" y="4613520"/>
        <a:ext cx="7282994" cy="1953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67330-9ED8-FA49-98AE-CD679B126DA4}">
      <dsp:nvSpPr>
        <dsp:cNvPr id="0" name=""/>
        <dsp:cNvSpPr/>
      </dsp:nvSpPr>
      <dsp:spPr>
        <a:xfrm>
          <a:off x="0" y="4048160"/>
          <a:ext cx="7494318" cy="26560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s-CO" sz="3100" b="1" kern="1200"/>
            <a:t>Uso de </a:t>
          </a:r>
          <a:r>
            <a:rPr lang="es-CO" sz="3100" kern="1200"/>
            <a:t>ABC</a:t>
          </a:r>
          <a:r>
            <a:rPr lang="es-CO" sz="3100" b="1" kern="1200"/>
            <a:t> y </a:t>
          </a:r>
          <a:r>
            <a:rPr lang="es-CO" sz="3100" kern="1200"/>
            <a:t>abstractmethod:</a:t>
          </a:r>
          <a:endParaRPr lang="en-US" sz="3100" kern="1200"/>
        </a:p>
      </dsp:txBody>
      <dsp:txXfrm>
        <a:off x="0" y="4048160"/>
        <a:ext cx="7494318" cy="1434256"/>
      </dsp:txXfrm>
    </dsp:sp>
    <dsp:sp modelId="{E62ECA0E-4A19-A644-B794-1CDEF8ABC82E}">
      <dsp:nvSpPr>
        <dsp:cNvPr id="0" name=""/>
        <dsp:cNvSpPr/>
      </dsp:nvSpPr>
      <dsp:spPr>
        <a:xfrm>
          <a:off x="0" y="5429296"/>
          <a:ext cx="3747158" cy="122177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s-CO" sz="1900" kern="1200"/>
            <a:t>Se importan de abc para crear clases abstractas.</a:t>
          </a:r>
          <a:endParaRPr lang="en-US" sz="1900" kern="1200"/>
        </a:p>
      </dsp:txBody>
      <dsp:txXfrm>
        <a:off x="0" y="5429296"/>
        <a:ext cx="3747158" cy="1221774"/>
      </dsp:txXfrm>
    </dsp:sp>
    <dsp:sp modelId="{BFF5092A-78DA-8D42-9748-C6D8AC479FF8}">
      <dsp:nvSpPr>
        <dsp:cNvPr id="0" name=""/>
        <dsp:cNvSpPr/>
      </dsp:nvSpPr>
      <dsp:spPr>
        <a:xfrm>
          <a:off x="3747159" y="5429296"/>
          <a:ext cx="3747158" cy="122177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s-CO" sz="1900" kern="1200"/>
            <a:t>Los métodos decorados con @abstractmethod deben ser </a:t>
          </a:r>
          <a:r>
            <a:rPr lang="es-CO" sz="1900" b="1" kern="1200"/>
            <a:t>implementados obligatoriamente</a:t>
          </a:r>
          <a:r>
            <a:rPr lang="es-CO" sz="1900" kern="1200"/>
            <a:t> en las subclases.</a:t>
          </a:r>
          <a:endParaRPr lang="en-US" sz="1900" kern="1200"/>
        </a:p>
      </dsp:txBody>
      <dsp:txXfrm>
        <a:off x="3747159" y="5429296"/>
        <a:ext cx="3747158" cy="1221774"/>
      </dsp:txXfrm>
    </dsp:sp>
    <dsp:sp modelId="{178C4C74-FCAC-A64A-A419-BD557235EBE5}">
      <dsp:nvSpPr>
        <dsp:cNvPr id="0" name=""/>
        <dsp:cNvSpPr/>
      </dsp:nvSpPr>
      <dsp:spPr>
        <a:xfrm rot="10800000">
          <a:off x="0" y="3024"/>
          <a:ext cx="7494318" cy="4084976"/>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s-CO" sz="3100" b="1" kern="1200"/>
            <a:t>Clases abstractas</a:t>
          </a:r>
          <a:r>
            <a:rPr lang="es-CO" sz="3100" kern="1200"/>
            <a:t>: No se pueden instanciar directamente. Sirven como base para otras clases que </a:t>
          </a:r>
          <a:r>
            <a:rPr lang="es-CO" sz="3100" b="1" kern="1200"/>
            <a:t>deben implementar</a:t>
          </a:r>
          <a:r>
            <a:rPr lang="es-CO" sz="3100" kern="1200"/>
            <a:t> ciertos métodos definidos como abstractos.</a:t>
          </a:r>
          <a:endParaRPr lang="en-US" sz="3100" kern="1200"/>
        </a:p>
      </dsp:txBody>
      <dsp:txXfrm rot="10800000">
        <a:off x="0" y="3024"/>
        <a:ext cx="7494318" cy="26542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331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2051913" y="1185062"/>
            <a:ext cx="10062058" cy="3697834"/>
          </a:xfrm>
        </p:spPr>
        <p:txBody>
          <a:bodyPr anchor="b">
            <a:normAutofit/>
          </a:bodyPr>
          <a:lstStyle>
            <a:lvl1pPr algn="ctr">
              <a:defRPr sz="648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3486607" y="5376674"/>
            <a:ext cx="7192670" cy="1399794"/>
          </a:xfrm>
        </p:spPr>
        <p:txBody>
          <a:bodyPr>
            <a:normAutofit/>
          </a:bodyPr>
          <a:lstStyle>
            <a:lvl1pPr marL="0" indent="0" algn="ctr">
              <a:buNone/>
              <a:defRPr sz="1680" cap="all" spc="720" baseline="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919195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2503167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283818" y="2051686"/>
            <a:ext cx="11316973" cy="3423284"/>
          </a:xfrm>
        </p:spPr>
        <p:txBody>
          <a:bodyPr anchor="b">
            <a:normAutofit/>
          </a:bodyPr>
          <a:lstStyle>
            <a:lvl1pPr>
              <a:defRPr sz="648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283818" y="5507356"/>
            <a:ext cx="11316973"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29579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283818" y="2190750"/>
            <a:ext cx="5620868"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7223762" y="2190750"/>
            <a:ext cx="5620870" cy="52216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617936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1007746" y="438150"/>
            <a:ext cx="11879916"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1007747" y="2017396"/>
            <a:ext cx="5846558" cy="988694"/>
          </a:xfrm>
        </p:spPr>
        <p:txBody>
          <a:bodyPr anchor="b">
            <a:noAutofit/>
          </a:bodyPr>
          <a:lstStyle>
            <a:lvl1pPr marL="0" indent="0">
              <a:buNone/>
              <a:defRPr sz="1920" b="1" cap="all" spc="360" baseline="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1007745" y="3012758"/>
            <a:ext cx="5846560" cy="4421506"/>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7067771" y="2017396"/>
            <a:ext cx="5819891" cy="988694"/>
          </a:xfrm>
        </p:spPr>
        <p:txBody>
          <a:bodyPr anchor="b">
            <a:noAutofit/>
          </a:bodyPr>
          <a:lstStyle>
            <a:lvl1pPr marL="0" indent="0">
              <a:buNone/>
              <a:defRPr sz="1920" b="1" cap="all" spc="360" baseline="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7067772" y="3006090"/>
            <a:ext cx="5846561" cy="4421506"/>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325928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142691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212612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6219826" y="548641"/>
            <a:ext cx="6782584" cy="6484620"/>
          </a:xfrm>
        </p:spPr>
        <p:txBody>
          <a:bodyPr/>
          <a:lstStyle>
            <a:lvl1pPr>
              <a:defRPr sz="3840"/>
            </a:lvl1pPr>
            <a:lvl2pPr>
              <a:defRPr sz="3360" b="1"/>
            </a:lvl2pPr>
            <a:lvl3pPr>
              <a:defRPr sz="2880" b="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88059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172138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479805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10469880" y="438150"/>
            <a:ext cx="3154680"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65497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3315740" y="16073"/>
            <a:ext cx="593062" cy="8177788"/>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283818" y="603504"/>
            <a:ext cx="11560813" cy="15906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283818" y="2249424"/>
            <a:ext cx="11560813" cy="52216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208484" y="7659015"/>
            <a:ext cx="3415081" cy="438150"/>
          </a:xfrm>
          <a:prstGeom prst="rect">
            <a:avLst/>
          </a:prstGeom>
        </p:spPr>
        <p:txBody>
          <a:bodyPr vert="horz" lIns="91440" tIns="45720" rIns="91440" bIns="45720" rtlCol="0" anchor="ctr"/>
          <a:lstStyle>
            <a:lvl1pPr algn="l">
              <a:defRPr sz="1260">
                <a:solidFill>
                  <a:schemeClr val="tx2"/>
                </a:solidFill>
              </a:defRPr>
            </a:lvl1pPr>
          </a:lstStyle>
          <a:p>
            <a:fld id="{B5898F52-2787-4BA2-BBBC-9395E9F86D50}" type="datetimeFigureOut">
              <a:rPr lang="en-US" smtClean="0"/>
              <a:pPr/>
              <a:t>9/19/24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2105845" y="2511839"/>
            <a:ext cx="4988966" cy="499298"/>
          </a:xfrm>
          <a:prstGeom prst="rect">
            <a:avLst/>
          </a:prstGeom>
        </p:spPr>
        <p:txBody>
          <a:bodyPr vert="horz" lIns="91440" tIns="45720" rIns="91440" bIns="45720" rtlCol="0" anchor="ctr"/>
          <a:lstStyle>
            <a:lvl1pPr algn="l">
              <a:defRPr sz="126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3749504" y="7659015"/>
            <a:ext cx="601196" cy="438150"/>
          </a:xfrm>
          <a:prstGeom prst="rect">
            <a:avLst/>
          </a:prstGeom>
        </p:spPr>
        <p:txBody>
          <a:bodyPr vert="horz" lIns="91440" tIns="45720" rIns="91440" bIns="45720" rtlCol="0" anchor="ctr"/>
          <a:lstStyle>
            <a:lvl1pPr algn="r">
              <a:defRPr sz="1260">
                <a:solidFill>
                  <a:schemeClr val="tx2"/>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1085708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7280" rtl="0" eaLnBrk="1" latinLnBrk="0" hangingPunct="1">
        <a:lnSpc>
          <a:spcPct val="100000"/>
        </a:lnSpc>
        <a:spcBef>
          <a:spcPct val="0"/>
        </a:spcBef>
        <a:buNone/>
        <a:defRPr sz="4800" kern="1200">
          <a:solidFill>
            <a:schemeClr val="tx2"/>
          </a:solidFill>
          <a:latin typeface="+mj-lt"/>
          <a:ea typeface="+mj-ea"/>
          <a:cs typeface="+mj-cs"/>
        </a:defRPr>
      </a:lvl1pPr>
    </p:titleStyle>
    <p:bodyStyle>
      <a:lvl1pPr marL="274320" indent="-274320" algn="l" defTabSz="1097280" rtl="0" eaLnBrk="1" latinLnBrk="0" hangingPunct="1">
        <a:lnSpc>
          <a:spcPct val="150000"/>
        </a:lnSpc>
        <a:spcBef>
          <a:spcPts val="1200"/>
        </a:spcBef>
        <a:buClr>
          <a:schemeClr val="bg2">
            <a:lumMod val="75000"/>
          </a:schemeClr>
        </a:buClr>
        <a:buFont typeface="Arial" panose="020B0604020202020204" pitchFamily="34" charset="0"/>
        <a:buChar char="•"/>
        <a:defRPr sz="2400" kern="1200">
          <a:solidFill>
            <a:schemeClr val="tx2"/>
          </a:solidFill>
          <a:latin typeface="+mn-lt"/>
          <a:ea typeface="+mn-ea"/>
          <a:cs typeface="+mn-cs"/>
        </a:defRPr>
      </a:lvl1pPr>
      <a:lvl2pPr marL="274320" indent="0" algn="l" defTabSz="1097280" rtl="0" eaLnBrk="1" latinLnBrk="0" hangingPunct="1">
        <a:lnSpc>
          <a:spcPct val="150000"/>
        </a:lnSpc>
        <a:spcBef>
          <a:spcPts val="600"/>
        </a:spcBef>
        <a:buClr>
          <a:schemeClr val="bg2">
            <a:lumMod val="75000"/>
          </a:schemeClr>
        </a:buClr>
        <a:buFontTx/>
        <a:buNone/>
        <a:defRPr sz="2160" kern="1200">
          <a:solidFill>
            <a:schemeClr val="tx2"/>
          </a:solidFill>
          <a:latin typeface="+mn-lt"/>
          <a:ea typeface="+mn-ea"/>
          <a:cs typeface="+mn-cs"/>
        </a:defRPr>
      </a:lvl2pPr>
      <a:lvl3pPr marL="658368" indent="-342900" algn="l" defTabSz="1097280" rtl="0" eaLnBrk="1" latinLnBrk="0" hangingPunct="1">
        <a:lnSpc>
          <a:spcPct val="150000"/>
        </a:lnSpc>
        <a:spcBef>
          <a:spcPts val="600"/>
        </a:spcBef>
        <a:buClr>
          <a:schemeClr val="bg2">
            <a:lumMod val="75000"/>
          </a:schemeClr>
        </a:buClr>
        <a:buFont typeface="Arial" panose="020B0604020202020204" pitchFamily="34" charset="0"/>
        <a:buChar char="•"/>
        <a:defRPr sz="1920" b="1" kern="1200">
          <a:solidFill>
            <a:schemeClr val="tx2"/>
          </a:solidFill>
          <a:latin typeface="+mn-lt"/>
          <a:ea typeface="+mn-ea"/>
          <a:cs typeface="+mn-cs"/>
        </a:defRPr>
      </a:lvl3pPr>
      <a:lvl4pPr marL="658368" indent="0" algn="l" defTabSz="1097280" rtl="0" eaLnBrk="1" latinLnBrk="0" hangingPunct="1">
        <a:lnSpc>
          <a:spcPct val="150000"/>
        </a:lnSpc>
        <a:spcBef>
          <a:spcPts val="600"/>
        </a:spcBef>
        <a:buClr>
          <a:schemeClr val="bg2">
            <a:lumMod val="75000"/>
          </a:schemeClr>
        </a:buClr>
        <a:buFontTx/>
        <a:buNone/>
        <a:defRPr sz="1680" kern="1200">
          <a:solidFill>
            <a:schemeClr val="tx2"/>
          </a:solidFill>
          <a:latin typeface="+mn-lt"/>
          <a:ea typeface="+mn-ea"/>
          <a:cs typeface="+mn-cs"/>
        </a:defRPr>
      </a:lvl4pPr>
      <a:lvl5pPr marL="1001268" indent="-342900" algn="l" defTabSz="1097280" rtl="0" eaLnBrk="1" latinLnBrk="0" hangingPunct="1">
        <a:lnSpc>
          <a:spcPct val="150000"/>
        </a:lnSpc>
        <a:spcBef>
          <a:spcPts val="600"/>
        </a:spcBef>
        <a:buClr>
          <a:schemeClr val="bg2">
            <a:lumMod val="75000"/>
          </a:schemeClr>
        </a:buClr>
        <a:buFont typeface="Arial" panose="020B0604020202020204" pitchFamily="34" charset="0"/>
        <a:buChar char="•"/>
        <a:defRPr sz="1680" kern="1200">
          <a:solidFill>
            <a:schemeClr val="tx2"/>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en-US" sz="2160">
              <a:solidFill>
                <a:prstClr val="white"/>
              </a:solidFill>
              <a:latin typeface="Avenir Next LT Pro"/>
            </a:endParaRPr>
          </a:p>
        </p:txBody>
      </p:sp>
      <p:pic>
        <p:nvPicPr>
          <p:cNvPr id="5" name="Picture 4" descr="Fake glasses, nose, and moustache, graffiti and red wig on a wooden surface">
            <a:extLst>
              <a:ext uri="{FF2B5EF4-FFF2-40B4-BE49-F238E27FC236}">
                <a16:creationId xmlns:a16="http://schemas.microsoft.com/office/drawing/2014/main" id="{0F3C79EB-E2D1-DCD7-EEEF-CD272729FC6C}"/>
              </a:ext>
            </a:extLst>
          </p:cNvPr>
          <p:cNvPicPr>
            <a:picLocks noChangeAspect="1"/>
          </p:cNvPicPr>
          <p:nvPr/>
        </p:nvPicPr>
        <p:blipFill rotWithShape="1">
          <a:blip r:embed="rId2"/>
          <a:srcRect t="13443" b="2287"/>
          <a:stretch/>
        </p:blipFill>
        <p:spPr>
          <a:xfrm>
            <a:off x="24" y="12"/>
            <a:ext cx="14630376" cy="8229588"/>
          </a:xfrm>
          <a:prstGeom prst="rect">
            <a:avLst/>
          </a:prstGeom>
        </p:spPr>
      </p:pic>
      <p:sp>
        <p:nvSpPr>
          <p:cNvPr id="11" name="Rectangle 10">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89529" y="-1389067"/>
            <a:ext cx="8229600" cy="11008658"/>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en-US" sz="2160">
              <a:solidFill>
                <a:prstClr val="white"/>
              </a:solidFill>
              <a:latin typeface="Avenir Next LT Pro"/>
            </a:endParaRPr>
          </a:p>
        </p:txBody>
      </p:sp>
      <p:sp>
        <p:nvSpPr>
          <p:cNvPr id="2" name="Title 1">
            <a:extLst>
              <a:ext uri="{FF2B5EF4-FFF2-40B4-BE49-F238E27FC236}">
                <a16:creationId xmlns:a16="http://schemas.microsoft.com/office/drawing/2014/main" id="{2675DD72-C432-4A8F-A1C3-CD6D1026B931}"/>
              </a:ext>
            </a:extLst>
          </p:cNvPr>
          <p:cNvSpPr>
            <a:spLocks noGrp="1"/>
          </p:cNvSpPr>
          <p:nvPr>
            <p:ph type="ctrTitle"/>
          </p:nvPr>
        </p:nvSpPr>
        <p:spPr>
          <a:xfrm>
            <a:off x="118817" y="-35741"/>
            <a:ext cx="13084312" cy="8229602"/>
          </a:xfrm>
        </p:spPr>
        <p:txBody>
          <a:bodyPr anchor="b">
            <a:noAutofit/>
          </a:bodyPr>
          <a:lstStyle/>
          <a:p>
            <a:pPr algn="l"/>
            <a:r>
              <a:rPr lang="es-ES" sz="3840" dirty="0">
                <a:solidFill>
                  <a:schemeClr val="tx1">
                    <a:lumMod val="85000"/>
                    <a:lumOff val="15000"/>
                  </a:schemeClr>
                </a:solidFill>
                <a:highlight>
                  <a:srgbClr val="C0C0C0"/>
                </a:highlight>
              </a:rPr>
              <a:t>“‘Usuario’ es la palabra que usan los profesionales de la informática cuando quieren decir idiota” Dave Barry</a:t>
            </a: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r>
              <a:rPr lang="es-ES" sz="3840" dirty="0">
                <a:solidFill>
                  <a:schemeClr val="tx1">
                    <a:lumMod val="85000"/>
                    <a:lumOff val="15000"/>
                  </a:schemeClr>
                </a:solidFill>
                <a:highlight>
                  <a:srgbClr val="C0C0C0"/>
                </a:highlight>
              </a:rPr>
              <a:t>“Un error frecuente que comete la gente cuando intenta diseñar algo a prueba de tontos es que subestiman la ingenuidad de los tontos” Douglas Adams</a:t>
            </a:r>
            <a:endParaRPr lang="es-CO" sz="3840" dirty="0">
              <a:solidFill>
                <a:schemeClr val="tx1">
                  <a:lumMod val="85000"/>
                  <a:lumOff val="15000"/>
                </a:schemeClr>
              </a:solidFill>
              <a:highlight>
                <a:srgbClr val="C0C0C0"/>
              </a:highlight>
            </a:endParaRPr>
          </a:p>
        </p:txBody>
      </p:sp>
      <p:grpSp>
        <p:nvGrpSpPr>
          <p:cNvPr id="13" name="Group 12">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315740" y="16073"/>
            <a:ext cx="593062" cy="8177788"/>
            <a:chOff x="11096450" y="13394"/>
            <a:chExt cx="494218" cy="6814823"/>
          </a:xfrm>
          <a:solidFill>
            <a:srgbClr val="FFFFFF"/>
          </a:solidFill>
        </p:grpSpPr>
        <p:sp>
          <p:nvSpPr>
            <p:cNvPr id="14"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15"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16"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17"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18"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19"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0"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1"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2"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3"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4"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5"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6"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7"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8"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9"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0"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1"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2"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3"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4"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5"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6"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7"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8"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9"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0"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1"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2"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3"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4"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5"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6"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7"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8"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9"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0"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1"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2"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3"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4"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5"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6"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7"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8"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9"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0"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1"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2"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3"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4"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5"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6"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7"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8"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9"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70"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grpSp>
    </p:spTree>
    <p:extLst>
      <p:ext uri="{BB962C8B-B14F-4D97-AF65-F5344CB8AC3E}">
        <p14:creationId xmlns:p14="http://schemas.microsoft.com/office/powerpoint/2010/main" val="119576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975"/>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0">
            <a:extLst>
              <a:ext uri="{FF2B5EF4-FFF2-40B4-BE49-F238E27FC236}">
                <a16:creationId xmlns:a16="http://schemas.microsoft.com/office/drawing/2014/main" id="{AC87B07A-C3DE-35D3-F792-BC452A98AE1A}"/>
              </a:ext>
            </a:extLst>
          </p:cNvPr>
          <p:cNvSpPr/>
          <p:nvPr/>
        </p:nvSpPr>
        <p:spPr>
          <a:xfrm>
            <a:off x="575272" y="1284960"/>
            <a:ext cx="4727626" cy="6699751"/>
          </a:xfrm>
          <a:prstGeom prst="rect">
            <a:avLst/>
          </a:prstGeom>
        </p:spPr>
        <p:txBody>
          <a:bodyPr vert="horz" lIns="91440" tIns="45720" rIns="91440" bIns="45720" rtlCol="0" anchor="ctr">
            <a:normAutofit/>
          </a:bodyPr>
          <a:lstStyle/>
          <a:p>
            <a:pPr marL="0" indent="0" algn="r">
              <a:lnSpc>
                <a:spcPct val="90000"/>
              </a:lnSpc>
              <a:spcBef>
                <a:spcPct val="0"/>
              </a:spcBef>
              <a:spcAft>
                <a:spcPts val="600"/>
              </a:spcAft>
            </a:pPr>
            <a:r>
              <a:rPr lang="en-US" sz="9600" kern="1200">
                <a:solidFill>
                  <a:schemeClr val="tx1"/>
                </a:solidFill>
                <a:latin typeface="+mj-lt"/>
                <a:ea typeface="+mj-ea"/>
                <a:cs typeface="+mj-cs"/>
              </a:rPr>
              <a:t>Tipos de métodos</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73663" y="1358536"/>
            <a:ext cx="0" cy="686108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CuadroTexto 3">
            <a:extLst>
              <a:ext uri="{FF2B5EF4-FFF2-40B4-BE49-F238E27FC236}">
                <a16:creationId xmlns:a16="http://schemas.microsoft.com/office/drawing/2014/main" id="{6904ACEC-7008-4FB3-1ECE-8A45D74793B3}"/>
              </a:ext>
            </a:extLst>
          </p:cNvPr>
          <p:cNvGraphicFramePr/>
          <p:nvPr>
            <p:extLst>
              <p:ext uri="{D42A27DB-BD31-4B8C-83A1-F6EECF244321}">
                <p14:modId xmlns:p14="http://schemas.microsoft.com/office/powerpoint/2010/main" val="2437988983"/>
              </p:ext>
            </p:extLst>
          </p:nvPr>
        </p:nvGraphicFramePr>
        <p:xfrm>
          <a:off x="6130242" y="1284960"/>
          <a:ext cx="7494318" cy="6707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27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711047"/>
          </a:xfrm>
          <a:prstGeom prst="rect">
            <a:avLst/>
          </a:prstGeom>
        </p:spPr>
      </p:pic>
      <p:sp>
        <p:nvSpPr>
          <p:cNvPr id="3" name="Text 0"/>
          <p:cNvSpPr/>
          <p:nvPr/>
        </p:nvSpPr>
        <p:spPr>
          <a:xfrm>
            <a:off x="479108" y="2087404"/>
            <a:ext cx="5016103" cy="427673"/>
          </a:xfrm>
          <a:prstGeom prst="rect">
            <a:avLst/>
          </a:prstGeom>
          <a:noFill/>
          <a:ln/>
        </p:spPr>
        <p:txBody>
          <a:bodyPr wrap="none" lIns="0" tIns="0" rIns="0" bIns="0" rtlCol="0" anchor="t"/>
          <a:lstStyle/>
          <a:p>
            <a:pPr marL="0" indent="0">
              <a:lnSpc>
                <a:spcPts val="3350"/>
              </a:lnSpc>
              <a:buNone/>
            </a:pPr>
            <a:r>
              <a:rPr lang="en-US" sz="2650" dirty="0">
                <a:solidFill>
                  <a:srgbClr val="FEFEFE"/>
                </a:solidFill>
                <a:latin typeface="Instrument Sans" pitchFamily="34" charset="0"/>
                <a:ea typeface="Instrument Sans" pitchFamily="34" charset="-122"/>
                <a:cs typeface="Instrument Sans" pitchFamily="34" charset="-120"/>
              </a:rPr>
              <a:t>Ejemplo de Métodos @property</a:t>
            </a:r>
            <a:endParaRPr lang="en-US" sz="2650" dirty="0"/>
          </a:p>
        </p:txBody>
      </p:sp>
      <p:sp>
        <p:nvSpPr>
          <p:cNvPr id="4" name="Text 1"/>
          <p:cNvSpPr/>
          <p:nvPr/>
        </p:nvSpPr>
        <p:spPr>
          <a:xfrm>
            <a:off x="479108" y="2720340"/>
            <a:ext cx="13672185"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Este ejemplo ilustra el uso de @property para controlar la modificación de un atributo 'volumen'.</a:t>
            </a:r>
            <a:endParaRPr lang="en-US" sz="1050" dirty="0"/>
          </a:p>
        </p:txBody>
      </p:sp>
      <p:sp>
        <p:nvSpPr>
          <p:cNvPr id="5" name="Shape 2"/>
          <p:cNvSpPr/>
          <p:nvPr/>
        </p:nvSpPr>
        <p:spPr>
          <a:xfrm>
            <a:off x="479108" y="3093363"/>
            <a:ext cx="13672185" cy="4795838"/>
          </a:xfrm>
          <a:prstGeom prst="roundRect">
            <a:avLst>
              <a:gd name="adj" fmla="val 428"/>
            </a:avLst>
          </a:prstGeom>
          <a:noFill/>
          <a:ln w="7620">
            <a:solidFill>
              <a:srgbClr val="FFFFFF">
                <a:alpha val="24000"/>
              </a:srgbClr>
            </a:solidFill>
            <a:prstDash val="solid"/>
          </a:ln>
        </p:spPr>
        <p:txBody>
          <a:bodyPr/>
          <a:lstStyle/>
          <a:p>
            <a:endParaRPr lang="es-CO"/>
          </a:p>
        </p:txBody>
      </p:sp>
      <p:sp>
        <p:nvSpPr>
          <p:cNvPr id="6" name="Shape 3"/>
          <p:cNvSpPr/>
          <p:nvPr/>
        </p:nvSpPr>
        <p:spPr>
          <a:xfrm>
            <a:off x="486727" y="3100983"/>
            <a:ext cx="13656945" cy="398383"/>
          </a:xfrm>
          <a:prstGeom prst="rect">
            <a:avLst/>
          </a:prstGeom>
          <a:solidFill>
            <a:srgbClr val="FFFFFF">
              <a:alpha val="4000"/>
            </a:srgbClr>
          </a:solidFill>
          <a:ln/>
        </p:spPr>
        <p:txBody>
          <a:bodyPr/>
          <a:lstStyle/>
          <a:p>
            <a:endParaRPr lang="es-CO"/>
          </a:p>
        </p:txBody>
      </p:sp>
      <p:sp>
        <p:nvSpPr>
          <p:cNvPr id="7" name="Text 4"/>
          <p:cNvSpPr/>
          <p:nvPr/>
        </p:nvSpPr>
        <p:spPr>
          <a:xfrm>
            <a:off x="623530" y="3190637"/>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class Coche:</a:t>
            </a:r>
            <a:endParaRPr lang="en-US" sz="1050" dirty="0"/>
          </a:p>
        </p:txBody>
      </p:sp>
      <p:sp>
        <p:nvSpPr>
          <p:cNvPr id="8" name="Text 5"/>
          <p:cNvSpPr/>
          <p:nvPr/>
        </p:nvSpPr>
        <p:spPr>
          <a:xfrm>
            <a:off x="7455813" y="3190637"/>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9" name="Shape 6"/>
          <p:cNvSpPr/>
          <p:nvPr/>
        </p:nvSpPr>
        <p:spPr>
          <a:xfrm>
            <a:off x="486727" y="3499366"/>
            <a:ext cx="13656945" cy="398383"/>
          </a:xfrm>
          <a:prstGeom prst="rect">
            <a:avLst/>
          </a:prstGeom>
          <a:solidFill>
            <a:srgbClr val="000000">
              <a:alpha val="4000"/>
            </a:srgbClr>
          </a:solidFill>
          <a:ln/>
        </p:spPr>
        <p:txBody>
          <a:bodyPr/>
          <a:lstStyle/>
          <a:p>
            <a:endParaRPr lang="es-CO"/>
          </a:p>
        </p:txBody>
      </p:sp>
      <p:sp>
        <p:nvSpPr>
          <p:cNvPr id="10" name="Text 7"/>
          <p:cNvSpPr/>
          <p:nvPr/>
        </p:nvSpPr>
        <p:spPr>
          <a:xfrm>
            <a:off x="623530" y="3589020"/>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def __init__(self, volumen):</a:t>
            </a:r>
            <a:endParaRPr lang="en-US" sz="1050" dirty="0"/>
          </a:p>
        </p:txBody>
      </p:sp>
      <p:sp>
        <p:nvSpPr>
          <p:cNvPr id="11" name="Text 8"/>
          <p:cNvSpPr/>
          <p:nvPr/>
        </p:nvSpPr>
        <p:spPr>
          <a:xfrm>
            <a:off x="7455813" y="3589020"/>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12" name="Shape 9"/>
          <p:cNvSpPr/>
          <p:nvPr/>
        </p:nvSpPr>
        <p:spPr>
          <a:xfrm>
            <a:off x="486727" y="3897749"/>
            <a:ext cx="13656945" cy="398383"/>
          </a:xfrm>
          <a:prstGeom prst="rect">
            <a:avLst/>
          </a:prstGeom>
          <a:solidFill>
            <a:srgbClr val="FFFFFF">
              <a:alpha val="4000"/>
            </a:srgbClr>
          </a:solidFill>
          <a:ln/>
        </p:spPr>
        <p:txBody>
          <a:bodyPr/>
          <a:lstStyle/>
          <a:p>
            <a:endParaRPr lang="es-CO"/>
          </a:p>
        </p:txBody>
      </p:sp>
      <p:sp>
        <p:nvSpPr>
          <p:cNvPr id="13" name="Text 10"/>
          <p:cNvSpPr/>
          <p:nvPr/>
        </p:nvSpPr>
        <p:spPr>
          <a:xfrm>
            <a:off x="968302" y="3987403"/>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self.__volumen = volumen</a:t>
            </a:r>
            <a:endParaRPr lang="en-US" sz="1050" dirty="0"/>
          </a:p>
        </p:txBody>
      </p:sp>
      <p:sp>
        <p:nvSpPr>
          <p:cNvPr id="14" name="Text 11"/>
          <p:cNvSpPr/>
          <p:nvPr/>
        </p:nvSpPr>
        <p:spPr>
          <a:xfrm>
            <a:off x="7455813" y="3987403"/>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15" name="Shape 12"/>
          <p:cNvSpPr/>
          <p:nvPr/>
        </p:nvSpPr>
        <p:spPr>
          <a:xfrm>
            <a:off x="486727" y="4296132"/>
            <a:ext cx="13656945" cy="398383"/>
          </a:xfrm>
          <a:prstGeom prst="rect">
            <a:avLst/>
          </a:prstGeom>
          <a:solidFill>
            <a:srgbClr val="000000">
              <a:alpha val="4000"/>
            </a:srgbClr>
          </a:solidFill>
          <a:ln/>
        </p:spPr>
        <p:txBody>
          <a:bodyPr/>
          <a:lstStyle/>
          <a:p>
            <a:endParaRPr lang="es-CO"/>
          </a:p>
        </p:txBody>
      </p:sp>
      <p:sp>
        <p:nvSpPr>
          <p:cNvPr id="16" name="Text 13"/>
          <p:cNvSpPr/>
          <p:nvPr/>
        </p:nvSpPr>
        <p:spPr>
          <a:xfrm>
            <a:off x="623530" y="4385786"/>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@property</a:t>
            </a:r>
            <a:endParaRPr lang="en-US" sz="1050" dirty="0"/>
          </a:p>
        </p:txBody>
      </p:sp>
      <p:sp>
        <p:nvSpPr>
          <p:cNvPr id="17" name="Text 14"/>
          <p:cNvSpPr/>
          <p:nvPr/>
        </p:nvSpPr>
        <p:spPr>
          <a:xfrm>
            <a:off x="7455813" y="4385786"/>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18" name="Shape 15"/>
          <p:cNvSpPr/>
          <p:nvPr/>
        </p:nvSpPr>
        <p:spPr>
          <a:xfrm>
            <a:off x="486727" y="4694515"/>
            <a:ext cx="13656945" cy="398383"/>
          </a:xfrm>
          <a:prstGeom prst="rect">
            <a:avLst/>
          </a:prstGeom>
          <a:solidFill>
            <a:srgbClr val="FFFFFF">
              <a:alpha val="4000"/>
            </a:srgbClr>
          </a:solidFill>
          <a:ln/>
        </p:spPr>
        <p:txBody>
          <a:bodyPr/>
          <a:lstStyle/>
          <a:p>
            <a:endParaRPr lang="es-CO"/>
          </a:p>
        </p:txBody>
      </p:sp>
      <p:sp>
        <p:nvSpPr>
          <p:cNvPr id="19" name="Text 16"/>
          <p:cNvSpPr/>
          <p:nvPr/>
        </p:nvSpPr>
        <p:spPr>
          <a:xfrm>
            <a:off x="623530" y="4784169"/>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def volumen(self):</a:t>
            </a:r>
            <a:endParaRPr lang="en-US" sz="1050" dirty="0"/>
          </a:p>
        </p:txBody>
      </p:sp>
      <p:sp>
        <p:nvSpPr>
          <p:cNvPr id="20" name="Text 17"/>
          <p:cNvSpPr/>
          <p:nvPr/>
        </p:nvSpPr>
        <p:spPr>
          <a:xfrm>
            <a:off x="7455813" y="4784169"/>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21" name="Shape 18"/>
          <p:cNvSpPr/>
          <p:nvPr/>
        </p:nvSpPr>
        <p:spPr>
          <a:xfrm>
            <a:off x="471737" y="5092898"/>
            <a:ext cx="13656945" cy="398383"/>
          </a:xfrm>
          <a:prstGeom prst="rect">
            <a:avLst/>
          </a:prstGeom>
          <a:solidFill>
            <a:srgbClr val="000000">
              <a:alpha val="4000"/>
            </a:srgbClr>
          </a:solidFill>
          <a:ln/>
        </p:spPr>
        <p:txBody>
          <a:bodyPr/>
          <a:lstStyle/>
          <a:p>
            <a:endParaRPr lang="es-CO"/>
          </a:p>
        </p:txBody>
      </p:sp>
      <p:sp>
        <p:nvSpPr>
          <p:cNvPr id="22" name="Text 19"/>
          <p:cNvSpPr/>
          <p:nvPr/>
        </p:nvSpPr>
        <p:spPr>
          <a:xfrm>
            <a:off x="996458" y="5182553"/>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return self.__volumen</a:t>
            </a:r>
            <a:endParaRPr lang="en-US" sz="1050" dirty="0"/>
          </a:p>
        </p:txBody>
      </p:sp>
      <p:sp>
        <p:nvSpPr>
          <p:cNvPr id="23" name="Text 20"/>
          <p:cNvSpPr/>
          <p:nvPr/>
        </p:nvSpPr>
        <p:spPr>
          <a:xfrm>
            <a:off x="7455813" y="5182553"/>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24" name="Shape 21"/>
          <p:cNvSpPr/>
          <p:nvPr/>
        </p:nvSpPr>
        <p:spPr>
          <a:xfrm>
            <a:off x="486727" y="5491282"/>
            <a:ext cx="13656945" cy="398383"/>
          </a:xfrm>
          <a:prstGeom prst="rect">
            <a:avLst/>
          </a:prstGeom>
          <a:solidFill>
            <a:srgbClr val="FFFFFF">
              <a:alpha val="4000"/>
            </a:srgbClr>
          </a:solidFill>
          <a:ln/>
        </p:spPr>
        <p:txBody>
          <a:bodyPr/>
          <a:lstStyle/>
          <a:p>
            <a:endParaRPr lang="es-CO"/>
          </a:p>
        </p:txBody>
      </p:sp>
      <p:sp>
        <p:nvSpPr>
          <p:cNvPr id="25" name="Text 22"/>
          <p:cNvSpPr/>
          <p:nvPr/>
        </p:nvSpPr>
        <p:spPr>
          <a:xfrm>
            <a:off x="623530" y="5580936"/>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@volumen.setter</a:t>
            </a:r>
            <a:endParaRPr lang="en-US" sz="1050" dirty="0"/>
          </a:p>
        </p:txBody>
      </p:sp>
      <p:sp>
        <p:nvSpPr>
          <p:cNvPr id="26" name="Text 23"/>
          <p:cNvSpPr/>
          <p:nvPr/>
        </p:nvSpPr>
        <p:spPr>
          <a:xfrm>
            <a:off x="7455813" y="5580936"/>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27" name="Shape 24"/>
          <p:cNvSpPr/>
          <p:nvPr/>
        </p:nvSpPr>
        <p:spPr>
          <a:xfrm>
            <a:off x="486727" y="5889665"/>
            <a:ext cx="13656945" cy="398383"/>
          </a:xfrm>
          <a:prstGeom prst="rect">
            <a:avLst/>
          </a:prstGeom>
          <a:solidFill>
            <a:srgbClr val="000000">
              <a:alpha val="4000"/>
            </a:srgbClr>
          </a:solidFill>
          <a:ln/>
        </p:spPr>
        <p:txBody>
          <a:bodyPr/>
          <a:lstStyle/>
          <a:p>
            <a:endParaRPr lang="es-CO"/>
          </a:p>
        </p:txBody>
      </p:sp>
      <p:sp>
        <p:nvSpPr>
          <p:cNvPr id="28" name="Text 25"/>
          <p:cNvSpPr/>
          <p:nvPr/>
        </p:nvSpPr>
        <p:spPr>
          <a:xfrm>
            <a:off x="623530" y="5979319"/>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def volumen(self, nuevo_volumen):</a:t>
            </a:r>
            <a:endParaRPr lang="en-US" sz="1050" dirty="0"/>
          </a:p>
        </p:txBody>
      </p:sp>
      <p:sp>
        <p:nvSpPr>
          <p:cNvPr id="29" name="Text 26"/>
          <p:cNvSpPr/>
          <p:nvPr/>
        </p:nvSpPr>
        <p:spPr>
          <a:xfrm>
            <a:off x="7455813" y="5979319"/>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30" name="Shape 27"/>
          <p:cNvSpPr/>
          <p:nvPr/>
        </p:nvSpPr>
        <p:spPr>
          <a:xfrm>
            <a:off x="486727" y="6288048"/>
            <a:ext cx="13656945" cy="398383"/>
          </a:xfrm>
          <a:prstGeom prst="rect">
            <a:avLst/>
          </a:prstGeom>
          <a:solidFill>
            <a:srgbClr val="FFFFFF">
              <a:alpha val="4000"/>
            </a:srgbClr>
          </a:solidFill>
          <a:ln/>
        </p:spPr>
        <p:txBody>
          <a:bodyPr/>
          <a:lstStyle/>
          <a:p>
            <a:endParaRPr lang="es-CO"/>
          </a:p>
        </p:txBody>
      </p:sp>
      <p:sp>
        <p:nvSpPr>
          <p:cNvPr id="31" name="Text 28"/>
          <p:cNvSpPr/>
          <p:nvPr/>
        </p:nvSpPr>
        <p:spPr>
          <a:xfrm>
            <a:off x="1018948" y="6377702"/>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if nuevo_volumen &gt; 0:</a:t>
            </a:r>
            <a:endParaRPr lang="en-US" sz="1050" dirty="0"/>
          </a:p>
        </p:txBody>
      </p:sp>
      <p:sp>
        <p:nvSpPr>
          <p:cNvPr id="32" name="Text 29"/>
          <p:cNvSpPr/>
          <p:nvPr/>
        </p:nvSpPr>
        <p:spPr>
          <a:xfrm>
            <a:off x="7455813" y="6377702"/>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33" name="Shape 30"/>
          <p:cNvSpPr/>
          <p:nvPr/>
        </p:nvSpPr>
        <p:spPr>
          <a:xfrm>
            <a:off x="486727" y="6686431"/>
            <a:ext cx="13656945" cy="398383"/>
          </a:xfrm>
          <a:prstGeom prst="rect">
            <a:avLst/>
          </a:prstGeom>
          <a:solidFill>
            <a:srgbClr val="000000">
              <a:alpha val="4000"/>
            </a:srgbClr>
          </a:solidFill>
          <a:ln/>
        </p:spPr>
        <p:txBody>
          <a:bodyPr/>
          <a:lstStyle/>
          <a:p>
            <a:endParaRPr lang="es-CO"/>
          </a:p>
        </p:txBody>
      </p:sp>
      <p:sp>
        <p:nvSpPr>
          <p:cNvPr id="34" name="Text 31"/>
          <p:cNvSpPr/>
          <p:nvPr/>
        </p:nvSpPr>
        <p:spPr>
          <a:xfrm>
            <a:off x="1414364" y="6776085"/>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self.__volumen = nuevo_volumen</a:t>
            </a:r>
            <a:endParaRPr lang="en-US" sz="1050" dirty="0"/>
          </a:p>
        </p:txBody>
      </p:sp>
      <p:sp>
        <p:nvSpPr>
          <p:cNvPr id="35" name="Text 32"/>
          <p:cNvSpPr/>
          <p:nvPr/>
        </p:nvSpPr>
        <p:spPr>
          <a:xfrm>
            <a:off x="7455813" y="6776085"/>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36" name="Shape 33"/>
          <p:cNvSpPr/>
          <p:nvPr/>
        </p:nvSpPr>
        <p:spPr>
          <a:xfrm>
            <a:off x="486727" y="7084814"/>
            <a:ext cx="13656945" cy="398383"/>
          </a:xfrm>
          <a:prstGeom prst="rect">
            <a:avLst/>
          </a:prstGeom>
          <a:solidFill>
            <a:srgbClr val="FFFFFF">
              <a:alpha val="4000"/>
            </a:srgbClr>
          </a:solidFill>
          <a:ln/>
        </p:spPr>
        <p:txBody>
          <a:bodyPr/>
          <a:lstStyle/>
          <a:p>
            <a:endParaRPr lang="es-CO"/>
          </a:p>
        </p:txBody>
      </p:sp>
      <p:sp>
        <p:nvSpPr>
          <p:cNvPr id="37" name="Text 34"/>
          <p:cNvSpPr/>
          <p:nvPr/>
        </p:nvSpPr>
        <p:spPr>
          <a:xfrm>
            <a:off x="1018948" y="7174468"/>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else:</a:t>
            </a:r>
            <a:endParaRPr lang="en-US" sz="1050" dirty="0"/>
          </a:p>
        </p:txBody>
      </p:sp>
      <p:sp>
        <p:nvSpPr>
          <p:cNvPr id="38" name="Text 35"/>
          <p:cNvSpPr/>
          <p:nvPr/>
        </p:nvSpPr>
        <p:spPr>
          <a:xfrm>
            <a:off x="7455813" y="7174468"/>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39" name="Shape 36"/>
          <p:cNvSpPr/>
          <p:nvPr/>
        </p:nvSpPr>
        <p:spPr>
          <a:xfrm>
            <a:off x="486727" y="7483197"/>
            <a:ext cx="13656945" cy="398383"/>
          </a:xfrm>
          <a:prstGeom prst="rect">
            <a:avLst/>
          </a:prstGeom>
          <a:solidFill>
            <a:srgbClr val="000000">
              <a:alpha val="4000"/>
            </a:srgbClr>
          </a:solidFill>
          <a:ln/>
        </p:spPr>
        <p:txBody>
          <a:bodyPr/>
          <a:lstStyle/>
          <a:p>
            <a:endParaRPr lang="es-CO"/>
          </a:p>
        </p:txBody>
      </p:sp>
      <p:sp>
        <p:nvSpPr>
          <p:cNvPr id="40" name="Text 37"/>
          <p:cNvSpPr/>
          <p:nvPr/>
        </p:nvSpPr>
        <p:spPr>
          <a:xfrm>
            <a:off x="1414364" y="7572851"/>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print("El volumen debe ser positivo.")</a:t>
            </a:r>
            <a:endParaRPr lang="en-US" sz="1050" dirty="0"/>
          </a:p>
        </p:txBody>
      </p:sp>
      <p:sp>
        <p:nvSpPr>
          <p:cNvPr id="41" name="Text 38"/>
          <p:cNvSpPr/>
          <p:nvPr/>
        </p:nvSpPr>
        <p:spPr>
          <a:xfrm>
            <a:off x="7455813" y="7572851"/>
            <a:ext cx="6551057" cy="219075"/>
          </a:xfrm>
          <a:prstGeom prst="rect">
            <a:avLst/>
          </a:prstGeom>
          <a:noFill/>
          <a:ln/>
        </p:spPr>
        <p:txBody>
          <a:bodyPr wrap="none" lIns="0" tIns="0" rIns="0" bIns="0" rtlCol="0" anchor="t"/>
          <a:lstStyle/>
          <a:p>
            <a:pPr marL="0" indent="0">
              <a:lnSpc>
                <a:spcPts val="1700"/>
              </a:lnSpc>
              <a:buNone/>
            </a:pP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975"/>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0">
            <a:extLst>
              <a:ext uri="{FF2B5EF4-FFF2-40B4-BE49-F238E27FC236}">
                <a16:creationId xmlns:a16="http://schemas.microsoft.com/office/drawing/2014/main" id="{53827293-F686-C9BE-617D-19128ADB05F4}"/>
              </a:ext>
            </a:extLst>
          </p:cNvPr>
          <p:cNvSpPr/>
          <p:nvPr/>
        </p:nvSpPr>
        <p:spPr>
          <a:xfrm>
            <a:off x="575272" y="1284960"/>
            <a:ext cx="4727626" cy="6699751"/>
          </a:xfrm>
          <a:prstGeom prst="rect">
            <a:avLst/>
          </a:prstGeom>
        </p:spPr>
        <p:txBody>
          <a:bodyPr vert="horz" lIns="91440" tIns="45720" rIns="91440" bIns="45720" rtlCol="0" anchor="ctr">
            <a:normAutofit/>
          </a:bodyPr>
          <a:lstStyle/>
          <a:p>
            <a:pPr marL="0" indent="0" algn="r">
              <a:lnSpc>
                <a:spcPct val="90000"/>
              </a:lnSpc>
              <a:spcBef>
                <a:spcPct val="0"/>
              </a:spcBef>
              <a:spcAft>
                <a:spcPts val="600"/>
              </a:spcAft>
            </a:pPr>
            <a:r>
              <a:rPr lang="en-US" sz="8000" kern="1200" dirty="0" err="1">
                <a:solidFill>
                  <a:schemeClr val="tx1"/>
                </a:solidFill>
                <a:latin typeface="+mj-lt"/>
                <a:ea typeface="+mj-ea"/>
                <a:cs typeface="+mj-cs"/>
              </a:rPr>
              <a:t>Clases</a:t>
            </a:r>
            <a:r>
              <a:rPr lang="en-US" sz="8000" kern="1200" dirty="0">
                <a:solidFill>
                  <a:schemeClr val="tx1"/>
                </a:solidFill>
                <a:latin typeface="+mj-lt"/>
                <a:ea typeface="+mj-ea"/>
                <a:cs typeface="+mj-cs"/>
              </a:rPr>
              <a:t> </a:t>
            </a:r>
            <a:r>
              <a:rPr lang="en-US" sz="8000" kern="1200" dirty="0" err="1">
                <a:solidFill>
                  <a:schemeClr val="tx1"/>
                </a:solidFill>
                <a:latin typeface="+mj-lt"/>
                <a:ea typeface="+mj-ea"/>
                <a:cs typeface="+mj-cs"/>
              </a:rPr>
              <a:t>abstractas</a:t>
            </a:r>
            <a:endParaRPr lang="en-US" sz="8000" kern="1200" dirty="0">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73663" y="1358536"/>
            <a:ext cx="0" cy="686108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CuadroTexto 3">
            <a:extLst>
              <a:ext uri="{FF2B5EF4-FFF2-40B4-BE49-F238E27FC236}">
                <a16:creationId xmlns:a16="http://schemas.microsoft.com/office/drawing/2014/main" id="{6CBD9DF1-24A2-FEBF-909B-DEFFAC1620FA}"/>
              </a:ext>
            </a:extLst>
          </p:cNvPr>
          <p:cNvGraphicFramePr/>
          <p:nvPr>
            <p:extLst>
              <p:ext uri="{D42A27DB-BD31-4B8C-83A1-F6EECF244321}">
                <p14:modId xmlns:p14="http://schemas.microsoft.com/office/powerpoint/2010/main" val="4227756667"/>
              </p:ext>
            </p:extLst>
          </p:nvPr>
        </p:nvGraphicFramePr>
        <p:xfrm>
          <a:off x="6130242" y="1284960"/>
          <a:ext cx="7494318" cy="6707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19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315740" y="16073"/>
            <a:ext cx="593062" cy="8177788"/>
            <a:chOff x="11096450" y="13394"/>
            <a:chExt cx="494218" cy="6814823"/>
          </a:xfrm>
          <a:solidFill>
            <a:schemeClr val="bg2">
              <a:lumMod val="90000"/>
            </a:schemeClr>
          </a:solidFill>
        </p:grpSpPr>
        <p:sp>
          <p:nvSpPr>
            <p:cNvPr id="1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grpSp>
      <p:sp useBgFill="1">
        <p:nvSpPr>
          <p:cNvPr id="70" name="Rectangle 6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en-US" sz="2160">
              <a:solidFill>
                <a:prstClr val="white"/>
              </a:solidFill>
              <a:latin typeface="Avenir Next LT Pro"/>
            </a:endParaRPr>
          </a:p>
        </p:txBody>
      </p:sp>
      <p:sp>
        <p:nvSpPr>
          <p:cNvPr id="72"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635880" y="3308"/>
            <a:ext cx="157384" cy="115548"/>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109728" tIns="54864" rIns="109728" bIns="54864" numCol="1" anchor="t" anchorCtr="0" compatLnSpc="1">
            <a:prstTxWarp prst="textNoShape">
              <a:avLst/>
            </a:prstTxWarp>
          </a:bodyPr>
          <a:lstStyle/>
          <a:p>
            <a:pPr defTabSz="1097280"/>
            <a:endParaRPr lang="en-US" sz="2160">
              <a:solidFill>
                <a:prstClr val="black"/>
              </a:solidFill>
              <a:latin typeface="Avenir Next LT Pro"/>
            </a:endParaRPr>
          </a:p>
        </p:txBody>
      </p:sp>
      <p:sp>
        <p:nvSpPr>
          <p:cNvPr id="74" name="Rectangle 73">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321"/>
            <a:ext cx="6360394" cy="821695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en-US" sz="2160" dirty="0">
              <a:solidFill>
                <a:prstClr val="white"/>
              </a:solidFill>
              <a:latin typeface="Avenir Next LT Pro"/>
            </a:endParaRPr>
          </a:p>
        </p:txBody>
      </p:sp>
      <p:sp>
        <p:nvSpPr>
          <p:cNvPr id="2" name="Title 1">
            <a:extLst>
              <a:ext uri="{FF2B5EF4-FFF2-40B4-BE49-F238E27FC236}">
                <a16:creationId xmlns:a16="http://schemas.microsoft.com/office/drawing/2014/main" id="{A4AD367B-A110-4510-97AD-C9A44381C9C2}"/>
              </a:ext>
            </a:extLst>
          </p:cNvPr>
          <p:cNvSpPr>
            <a:spLocks noGrp="1"/>
          </p:cNvSpPr>
          <p:nvPr>
            <p:ph type="title"/>
          </p:nvPr>
        </p:nvSpPr>
        <p:spPr>
          <a:xfrm>
            <a:off x="937792" y="1645921"/>
            <a:ext cx="4720856" cy="4937760"/>
          </a:xfrm>
        </p:spPr>
        <p:txBody>
          <a:bodyPr vert="horz" lIns="109728" tIns="54864" rIns="109728" bIns="54864" rtlCol="0" anchor="ctr">
            <a:normAutofit/>
          </a:bodyPr>
          <a:lstStyle/>
          <a:p>
            <a:pPr algn="ctr"/>
            <a:r>
              <a:rPr lang="en-US" kern="1200">
                <a:solidFill>
                  <a:schemeClr val="tx2"/>
                </a:solidFill>
                <a:latin typeface="+mj-lt"/>
                <a:ea typeface="+mj-ea"/>
                <a:cs typeface="+mj-cs"/>
              </a:rPr>
              <a:t>Excepciónes</a:t>
            </a:r>
          </a:p>
        </p:txBody>
      </p:sp>
      <p:pic>
        <p:nvPicPr>
          <p:cNvPr id="5" name="Content Placeholder 4">
            <a:extLst>
              <a:ext uri="{FF2B5EF4-FFF2-40B4-BE49-F238E27FC236}">
                <a16:creationId xmlns:a16="http://schemas.microsoft.com/office/drawing/2014/main" id="{497C7B6E-E100-4781-8DD6-BD7EFF3C3A1D}"/>
              </a:ext>
            </a:extLst>
          </p:cNvPr>
          <p:cNvPicPr>
            <a:picLocks noGrp="1" noChangeAspect="1"/>
          </p:cNvPicPr>
          <p:nvPr>
            <p:ph sz="half" idx="1"/>
          </p:nvPr>
        </p:nvPicPr>
        <p:blipFill>
          <a:blip r:embed="rId2">
            <a:alphaModFix/>
          </a:blip>
          <a:stretch>
            <a:fillRect/>
          </a:stretch>
        </p:blipFill>
        <p:spPr>
          <a:xfrm>
            <a:off x="7349220" y="1685569"/>
            <a:ext cx="6229620" cy="2642339"/>
          </a:xfrm>
          <a:prstGeom prst="rect">
            <a:avLst/>
          </a:prstGeom>
        </p:spPr>
      </p:pic>
      <p:sp>
        <p:nvSpPr>
          <p:cNvPr id="6" name="Content Placeholder 5">
            <a:extLst>
              <a:ext uri="{FF2B5EF4-FFF2-40B4-BE49-F238E27FC236}">
                <a16:creationId xmlns:a16="http://schemas.microsoft.com/office/drawing/2014/main" id="{B27B8B40-B915-4B31-95E9-F179B77E5D26}"/>
              </a:ext>
            </a:extLst>
          </p:cNvPr>
          <p:cNvSpPr>
            <a:spLocks noGrp="1"/>
          </p:cNvSpPr>
          <p:nvPr>
            <p:ph sz="half" idx="2"/>
          </p:nvPr>
        </p:nvSpPr>
        <p:spPr>
          <a:xfrm>
            <a:off x="7349221" y="4810169"/>
            <a:ext cx="6229619" cy="2590091"/>
          </a:xfrm>
        </p:spPr>
        <p:txBody>
          <a:bodyPr vert="horz" lIns="109728" tIns="54864" rIns="109728" bIns="54864" rtlCol="0">
            <a:normAutofit/>
          </a:bodyPr>
          <a:lstStyle/>
          <a:p>
            <a:pPr>
              <a:lnSpc>
                <a:spcPct val="140000"/>
              </a:lnSpc>
            </a:pPr>
            <a:r>
              <a:rPr lang="en-US" sz="2040"/>
              <a:t>Cuando ocurre un error en el programa se genra una excepción. Usted puede descubirla y permitir que el programa se recupere después de un colapso</a:t>
            </a:r>
          </a:p>
          <a:p>
            <a:pPr>
              <a:lnSpc>
                <a:spcPct val="140000"/>
              </a:lnSpc>
            </a:pPr>
            <a:r>
              <a:rPr lang="en-US" sz="2040"/>
              <a:t>¿Como se puede usar aquí el eval()?</a:t>
            </a:r>
          </a:p>
        </p:txBody>
      </p:sp>
    </p:spTree>
    <p:extLst>
      <p:ext uri="{BB962C8B-B14F-4D97-AF65-F5344CB8AC3E}">
        <p14:creationId xmlns:p14="http://schemas.microsoft.com/office/powerpoint/2010/main" val="282317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3AC8C-1CF5-4B2A-AC08-762E9A666CF4}"/>
              </a:ext>
            </a:extLst>
          </p:cNvPr>
          <p:cNvSpPr>
            <a:spLocks noGrp="1"/>
          </p:cNvSpPr>
          <p:nvPr>
            <p:ph type="title"/>
          </p:nvPr>
        </p:nvSpPr>
        <p:spPr/>
        <p:txBody>
          <a:bodyPr/>
          <a:lstStyle/>
          <a:p>
            <a:r>
              <a:rPr lang="en-US" dirty="0" err="1"/>
              <a:t>En</a:t>
            </a:r>
            <a:r>
              <a:rPr lang="en-US" dirty="0"/>
              <a:t> </a:t>
            </a:r>
            <a:r>
              <a:rPr lang="en-US" dirty="0" err="1"/>
              <a:t>resumen</a:t>
            </a:r>
            <a:endParaRPr lang="en-US" dirty="0"/>
          </a:p>
        </p:txBody>
      </p:sp>
      <p:pic>
        <p:nvPicPr>
          <p:cNvPr id="8" name="Content Placeholder 7">
            <a:extLst>
              <a:ext uri="{FF2B5EF4-FFF2-40B4-BE49-F238E27FC236}">
                <a16:creationId xmlns:a16="http://schemas.microsoft.com/office/drawing/2014/main" id="{9852DAE5-AAFD-440F-B855-67769A7B9FB5}"/>
              </a:ext>
            </a:extLst>
          </p:cNvPr>
          <p:cNvPicPr>
            <a:picLocks noGrp="1" noChangeAspect="1"/>
          </p:cNvPicPr>
          <p:nvPr>
            <p:ph idx="1"/>
          </p:nvPr>
        </p:nvPicPr>
        <p:blipFill>
          <a:blip r:embed="rId2"/>
          <a:stretch>
            <a:fillRect/>
          </a:stretch>
        </p:blipFill>
        <p:spPr>
          <a:xfrm>
            <a:off x="4138204" y="2259919"/>
            <a:ext cx="5852977" cy="5201376"/>
          </a:xfrm>
        </p:spPr>
      </p:pic>
    </p:spTree>
    <p:extLst>
      <p:ext uri="{BB962C8B-B14F-4D97-AF65-F5344CB8AC3E}">
        <p14:creationId xmlns:p14="http://schemas.microsoft.com/office/powerpoint/2010/main" val="386972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308F0-E611-D004-4D0C-497FDFD71C1D}"/>
              </a:ext>
            </a:extLst>
          </p:cNvPr>
          <p:cNvSpPr>
            <a:spLocks noGrp="1"/>
          </p:cNvSpPr>
          <p:nvPr>
            <p:ph type="title"/>
          </p:nvPr>
        </p:nvSpPr>
        <p:spPr>
          <a:xfrm>
            <a:off x="208077" y="3111925"/>
            <a:ext cx="3967804" cy="1590676"/>
          </a:xfrm>
        </p:spPr>
        <p:txBody>
          <a:bodyPr/>
          <a:lstStyle/>
          <a:p>
            <a:r>
              <a:rPr lang="es-CO" dirty="0"/>
              <a:t>Excepciones</a:t>
            </a:r>
          </a:p>
        </p:txBody>
      </p:sp>
      <p:pic>
        <p:nvPicPr>
          <p:cNvPr id="5" name="Marcador de contenido 4">
            <a:extLst>
              <a:ext uri="{FF2B5EF4-FFF2-40B4-BE49-F238E27FC236}">
                <a16:creationId xmlns:a16="http://schemas.microsoft.com/office/drawing/2014/main" id="{CB98FE9B-5495-F07D-C325-2C0AE3A53B9B}"/>
              </a:ext>
            </a:extLst>
          </p:cNvPr>
          <p:cNvPicPr>
            <a:picLocks noGrp="1" noChangeAspect="1"/>
          </p:cNvPicPr>
          <p:nvPr>
            <p:ph idx="1"/>
          </p:nvPr>
        </p:nvPicPr>
        <p:blipFill>
          <a:blip r:embed="rId2"/>
          <a:srcRect b="41696"/>
          <a:stretch/>
        </p:blipFill>
        <p:spPr>
          <a:xfrm>
            <a:off x="4175881" y="0"/>
            <a:ext cx="4850889" cy="8229600"/>
          </a:xfrm>
        </p:spPr>
      </p:pic>
      <p:pic>
        <p:nvPicPr>
          <p:cNvPr id="6" name="Marcador de contenido 4">
            <a:extLst>
              <a:ext uri="{FF2B5EF4-FFF2-40B4-BE49-F238E27FC236}">
                <a16:creationId xmlns:a16="http://schemas.microsoft.com/office/drawing/2014/main" id="{11DD4450-CBAB-E687-E0E0-A6304579A800}"/>
              </a:ext>
            </a:extLst>
          </p:cNvPr>
          <p:cNvPicPr>
            <a:picLocks noChangeAspect="1"/>
          </p:cNvPicPr>
          <p:nvPr/>
        </p:nvPicPr>
        <p:blipFill>
          <a:blip r:embed="rId2"/>
          <a:srcRect t="58303"/>
          <a:stretch/>
        </p:blipFill>
        <p:spPr>
          <a:xfrm>
            <a:off x="9026770" y="1161535"/>
            <a:ext cx="5530180" cy="6709719"/>
          </a:xfrm>
          <a:prstGeom prst="rect">
            <a:avLst/>
          </a:prstGeom>
        </p:spPr>
      </p:pic>
    </p:spTree>
    <p:extLst>
      <p:ext uri="{BB962C8B-B14F-4D97-AF65-F5344CB8AC3E}">
        <p14:creationId xmlns:p14="http://schemas.microsoft.com/office/powerpoint/2010/main" val="222173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25535"/>
            <a:ext cx="7556421" cy="2934653"/>
          </a:xfrm>
          <a:prstGeom prst="rect">
            <a:avLst/>
          </a:prstGeom>
          <a:noFill/>
          <a:ln/>
        </p:spPr>
        <p:txBody>
          <a:bodyPr wrap="square" lIns="0" tIns="0" rIns="0" bIns="0" rtlCol="0" anchor="t"/>
          <a:lstStyle/>
          <a:p>
            <a:pPr marL="0" indent="0">
              <a:lnSpc>
                <a:spcPts val="7700"/>
              </a:lnSpc>
              <a:buNone/>
            </a:pPr>
            <a:r>
              <a:rPr lang="en-US" sz="6150" dirty="0">
                <a:solidFill>
                  <a:srgbClr val="FEFEFE"/>
                </a:solidFill>
                <a:latin typeface="Instrument Sans" pitchFamily="34" charset="0"/>
                <a:ea typeface="Instrument Sans" pitchFamily="34" charset="-122"/>
                <a:cs typeface="Instrument Sans" pitchFamily="34" charset="-120"/>
              </a:rPr>
              <a:t>Herencia Múltiple en Python: Una Guía Completa</a:t>
            </a:r>
            <a:endParaRPr lang="en-US" sz="6150" dirty="0"/>
          </a:p>
        </p:txBody>
      </p:sp>
      <p:sp>
        <p:nvSpPr>
          <p:cNvPr id="4" name="Text 1"/>
          <p:cNvSpPr/>
          <p:nvPr/>
        </p:nvSpPr>
        <p:spPr>
          <a:xfrm>
            <a:off x="793790" y="4700349"/>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La herencia múltiple es un concepto fundamental en la programación orientada a objetos (OOP). Permite a una clase derivar atributos y métodos de varias clases padre, lo que facilita la reutilización de código y la creación de estructuras de clases complejas.</a:t>
            </a:r>
            <a:endParaRPr lang="en-US" sz="1750" dirty="0"/>
          </a:p>
        </p:txBody>
      </p:sp>
      <p:sp>
        <p:nvSpPr>
          <p:cNvPr id="6" name="Text 3"/>
          <p:cNvSpPr/>
          <p:nvPr/>
        </p:nvSpPr>
        <p:spPr>
          <a:xfrm>
            <a:off x="916900" y="6556653"/>
            <a:ext cx="116681"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Open Sans" pitchFamily="34" charset="0"/>
                <a:ea typeface="Open Sans" pitchFamily="34" charset="-122"/>
                <a:cs typeface="Open Sans" pitchFamily="34" charset="-120"/>
              </a:rPr>
              <a:t>SA</a:t>
            </a:r>
            <a:endParaRPr lang="en-US" sz="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93790" y="970717"/>
            <a:ext cx="7452360" cy="708779"/>
          </a:xfrm>
          <a:prstGeom prst="rect">
            <a:avLst/>
          </a:prstGeom>
          <a:noFill/>
          <a:ln/>
        </p:spPr>
        <p:txBody>
          <a:bodyPr wrap="none" lIns="0" tIns="0" rIns="0" bIns="0" rtlCol="0" anchor="t"/>
          <a:lstStyle/>
          <a:p>
            <a:pPr marL="0" indent="0">
              <a:lnSpc>
                <a:spcPts val="5550"/>
              </a:lnSpc>
              <a:buNone/>
            </a:pPr>
            <a:r>
              <a:rPr lang="en-US" sz="4450" dirty="0">
                <a:solidFill>
                  <a:srgbClr val="FEFEFE"/>
                </a:solidFill>
                <a:latin typeface="Instrument Sans" pitchFamily="34" charset="0"/>
                <a:ea typeface="Instrument Sans" pitchFamily="34" charset="-122"/>
                <a:cs typeface="Instrument Sans" pitchFamily="34" charset="-120"/>
              </a:rPr>
              <a:t>Herencia Múltiple en Python</a:t>
            </a:r>
            <a:endParaRPr lang="en-US" sz="4450" dirty="0"/>
          </a:p>
        </p:txBody>
      </p:sp>
      <p:sp>
        <p:nvSpPr>
          <p:cNvPr id="4" name="Text 1"/>
          <p:cNvSpPr/>
          <p:nvPr/>
        </p:nvSpPr>
        <p:spPr>
          <a:xfrm>
            <a:off x="793790" y="2019657"/>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La herencia múltiple permite que una clase hija herede características de varias clases padre. Esto proporciona flexibilidad y reutilización de código.</a:t>
            </a:r>
            <a:endParaRPr lang="en-US" sz="1750" dirty="0"/>
          </a:p>
        </p:txBody>
      </p:sp>
      <p:sp>
        <p:nvSpPr>
          <p:cNvPr id="5" name="Shape 2"/>
          <p:cNvSpPr/>
          <p:nvPr/>
        </p:nvSpPr>
        <p:spPr>
          <a:xfrm>
            <a:off x="793790" y="3618667"/>
            <a:ext cx="510302" cy="510302"/>
          </a:xfrm>
          <a:prstGeom prst="roundRect">
            <a:avLst>
              <a:gd name="adj" fmla="val 6667"/>
            </a:avLst>
          </a:prstGeom>
          <a:solidFill>
            <a:srgbClr val="3E3E3E"/>
          </a:solidFill>
          <a:ln/>
        </p:spPr>
        <p:txBody>
          <a:bodyPr/>
          <a:lstStyle/>
          <a:p>
            <a:endParaRPr lang="es-CO"/>
          </a:p>
        </p:txBody>
      </p:sp>
      <p:sp>
        <p:nvSpPr>
          <p:cNvPr id="6" name="Text 3"/>
          <p:cNvSpPr/>
          <p:nvPr/>
        </p:nvSpPr>
        <p:spPr>
          <a:xfrm>
            <a:off x="982742" y="3703677"/>
            <a:ext cx="132398" cy="34028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pitchFamily="34" charset="0"/>
                <a:ea typeface="Instrument Sans" pitchFamily="34" charset="-122"/>
                <a:cs typeface="Instrument Sans" pitchFamily="34" charset="-120"/>
              </a:rPr>
              <a:t>1</a:t>
            </a:r>
            <a:endParaRPr lang="en-US" sz="2650" dirty="0"/>
          </a:p>
        </p:txBody>
      </p:sp>
      <p:sp>
        <p:nvSpPr>
          <p:cNvPr id="7" name="Text 4"/>
          <p:cNvSpPr/>
          <p:nvPr/>
        </p:nvSpPr>
        <p:spPr>
          <a:xfrm>
            <a:off x="1530906" y="361866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pitchFamily="34" charset="0"/>
                <a:ea typeface="Instrument Sans" pitchFamily="34" charset="-122"/>
                <a:cs typeface="Instrument Sans" pitchFamily="34" charset="-120"/>
              </a:rPr>
              <a:t>Ejemplo</a:t>
            </a:r>
            <a:endParaRPr lang="en-US" sz="2200" dirty="0"/>
          </a:p>
        </p:txBody>
      </p:sp>
      <p:sp>
        <p:nvSpPr>
          <p:cNvPr id="8" name="Text 5"/>
          <p:cNvSpPr/>
          <p:nvPr/>
        </p:nvSpPr>
        <p:spPr>
          <a:xfrm>
            <a:off x="1530906" y="4109085"/>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Una clase 'CocheElectrico' podría heredar de 'Coche' y 'Electrico'.</a:t>
            </a:r>
            <a:endParaRPr lang="en-US" sz="1750" dirty="0"/>
          </a:p>
        </p:txBody>
      </p:sp>
      <p:sp>
        <p:nvSpPr>
          <p:cNvPr id="9" name="Shape 6"/>
          <p:cNvSpPr/>
          <p:nvPr/>
        </p:nvSpPr>
        <p:spPr>
          <a:xfrm>
            <a:off x="4685467" y="3618667"/>
            <a:ext cx="510302" cy="510302"/>
          </a:xfrm>
          <a:prstGeom prst="roundRect">
            <a:avLst>
              <a:gd name="adj" fmla="val 6667"/>
            </a:avLst>
          </a:prstGeom>
          <a:solidFill>
            <a:srgbClr val="3E3E3E"/>
          </a:solidFill>
          <a:ln/>
        </p:spPr>
        <p:txBody>
          <a:bodyPr/>
          <a:lstStyle/>
          <a:p>
            <a:endParaRPr lang="es-CO"/>
          </a:p>
        </p:txBody>
      </p:sp>
      <p:sp>
        <p:nvSpPr>
          <p:cNvPr id="10" name="Text 7"/>
          <p:cNvSpPr/>
          <p:nvPr/>
        </p:nvSpPr>
        <p:spPr>
          <a:xfrm>
            <a:off x="4846796" y="3703677"/>
            <a:ext cx="187523" cy="34028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pitchFamily="34" charset="0"/>
                <a:ea typeface="Instrument Sans" pitchFamily="34" charset="-122"/>
                <a:cs typeface="Instrument Sans" pitchFamily="34" charset="-120"/>
              </a:rPr>
              <a:t>2</a:t>
            </a:r>
            <a:endParaRPr lang="en-US" sz="2650" dirty="0"/>
          </a:p>
        </p:txBody>
      </p:sp>
      <p:sp>
        <p:nvSpPr>
          <p:cNvPr id="11" name="Text 8"/>
          <p:cNvSpPr/>
          <p:nvPr/>
        </p:nvSpPr>
        <p:spPr>
          <a:xfrm>
            <a:off x="5422583" y="361866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pitchFamily="34" charset="0"/>
                <a:ea typeface="Instrument Sans" pitchFamily="34" charset="-122"/>
                <a:cs typeface="Instrument Sans" pitchFamily="34" charset="-120"/>
              </a:rPr>
              <a:t>Beneficios</a:t>
            </a:r>
            <a:endParaRPr lang="en-US" sz="2200" dirty="0"/>
          </a:p>
        </p:txBody>
      </p:sp>
      <p:sp>
        <p:nvSpPr>
          <p:cNvPr id="12" name="Text 9"/>
          <p:cNvSpPr/>
          <p:nvPr/>
        </p:nvSpPr>
        <p:spPr>
          <a:xfrm>
            <a:off x="5422583" y="4109085"/>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Reutilización de código, estructuras de clases más complejas, polimorfismo mejorado.</a:t>
            </a:r>
            <a:endParaRPr lang="en-US" sz="1750" dirty="0"/>
          </a:p>
        </p:txBody>
      </p:sp>
      <p:sp>
        <p:nvSpPr>
          <p:cNvPr id="13" name="Shape 10"/>
          <p:cNvSpPr/>
          <p:nvPr/>
        </p:nvSpPr>
        <p:spPr>
          <a:xfrm>
            <a:off x="793790" y="6042660"/>
            <a:ext cx="510302" cy="510302"/>
          </a:xfrm>
          <a:prstGeom prst="roundRect">
            <a:avLst>
              <a:gd name="adj" fmla="val 6667"/>
            </a:avLst>
          </a:prstGeom>
          <a:solidFill>
            <a:srgbClr val="3E3E3E"/>
          </a:solidFill>
          <a:ln/>
        </p:spPr>
        <p:txBody>
          <a:bodyPr/>
          <a:lstStyle/>
          <a:p>
            <a:endParaRPr lang="es-CO"/>
          </a:p>
        </p:txBody>
      </p:sp>
      <p:sp>
        <p:nvSpPr>
          <p:cNvPr id="14" name="Text 11"/>
          <p:cNvSpPr/>
          <p:nvPr/>
        </p:nvSpPr>
        <p:spPr>
          <a:xfrm>
            <a:off x="950714" y="6127671"/>
            <a:ext cx="196334" cy="34028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pitchFamily="34" charset="0"/>
                <a:ea typeface="Instrument Sans" pitchFamily="34" charset="-122"/>
                <a:cs typeface="Instrument Sans" pitchFamily="34" charset="-120"/>
              </a:rPr>
              <a:t>3</a:t>
            </a:r>
            <a:endParaRPr lang="en-US" sz="2650" dirty="0"/>
          </a:p>
        </p:txBody>
      </p:sp>
      <p:sp>
        <p:nvSpPr>
          <p:cNvPr id="15" name="Text 12"/>
          <p:cNvSpPr/>
          <p:nvPr/>
        </p:nvSpPr>
        <p:spPr>
          <a:xfrm>
            <a:off x="1530906" y="604266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pitchFamily="34" charset="0"/>
                <a:ea typeface="Instrument Sans" pitchFamily="34" charset="-122"/>
                <a:cs typeface="Instrument Sans" pitchFamily="34" charset="-120"/>
              </a:rPr>
              <a:t>Desafíos</a:t>
            </a:r>
            <a:endParaRPr lang="en-US" sz="2200" dirty="0"/>
          </a:p>
        </p:txBody>
      </p:sp>
      <p:sp>
        <p:nvSpPr>
          <p:cNvPr id="16" name="Text 13"/>
          <p:cNvSpPr/>
          <p:nvPr/>
        </p:nvSpPr>
        <p:spPr>
          <a:xfrm>
            <a:off x="1530906" y="6533078"/>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Puede llevar a ambigüedades si los métodos con el mismo nombre existen en varias clases padre.</a:t>
            </a:r>
            <a:endParaRPr lang="en-US" sz="1750" dirty="0"/>
          </a:p>
        </p:txBody>
      </p:sp>
      <p:pic>
        <p:nvPicPr>
          <p:cNvPr id="1026" name="Picture 2" descr="Gaston Ortega | 👨‍👩‍👧 Herencia POO 👨‍👩‍👦 🤔 Cuando hablamos de  herencia en programación orientada a objetos (POO), a que nos referimos? ✍️  En este ejemplo... | Instagram">
            <a:extLst>
              <a:ext uri="{FF2B5EF4-FFF2-40B4-BE49-F238E27FC236}">
                <a16:creationId xmlns:a16="http://schemas.microsoft.com/office/drawing/2014/main" id="{D50B91D7-75AD-A2CC-BE07-98569FAE1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9574" y="1501956"/>
            <a:ext cx="4743722" cy="4743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0">
            <a:extLst>
              <a:ext uri="{FF2B5EF4-FFF2-40B4-BE49-F238E27FC236}">
                <a16:creationId xmlns:a16="http://schemas.microsoft.com/office/drawing/2014/main" id="{A1606F3B-9004-CCD4-0C20-752C0AD1112C}"/>
              </a:ext>
            </a:extLst>
          </p:cNvPr>
          <p:cNvSpPr/>
          <p:nvPr/>
        </p:nvSpPr>
        <p:spPr>
          <a:xfrm>
            <a:off x="914162" y="1030778"/>
            <a:ext cx="3792409" cy="6183520"/>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300" kern="1200" dirty="0" err="1">
                <a:solidFill>
                  <a:schemeClr val="tx1"/>
                </a:solidFill>
                <a:latin typeface="+mj-lt"/>
                <a:ea typeface="+mj-ea"/>
                <a:cs typeface="+mj-cs"/>
              </a:rPr>
              <a:t>Conceptos</a:t>
            </a:r>
            <a:endParaRPr lang="en-US" sz="4300" kern="1200" dirty="0">
              <a:solidFill>
                <a:schemeClr val="tx1"/>
              </a:solidFill>
              <a:latin typeface="+mj-lt"/>
              <a:ea typeface="+mj-ea"/>
              <a:cs typeface="+mj-cs"/>
            </a:endParaRPr>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4048" y="0"/>
            <a:ext cx="8946353" cy="8229600"/>
          </a:xfrm>
          <a:prstGeom prst="rect">
            <a:avLst/>
          </a:prstGeom>
          <a:ln>
            <a:noFill/>
          </a:ln>
          <a:effectLst>
            <a:outerShdw blurRad="317500" dist="2286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uadroTexto 2">
            <a:extLst>
              <a:ext uri="{FF2B5EF4-FFF2-40B4-BE49-F238E27FC236}">
                <a16:creationId xmlns:a16="http://schemas.microsoft.com/office/drawing/2014/main" id="{DA732B07-2945-BD68-FA67-C91AE38BB473}"/>
              </a:ext>
            </a:extLst>
          </p:cNvPr>
          <p:cNvGraphicFramePr/>
          <p:nvPr>
            <p:extLst>
              <p:ext uri="{D42A27DB-BD31-4B8C-83A1-F6EECF244321}">
                <p14:modId xmlns:p14="http://schemas.microsoft.com/office/powerpoint/2010/main" val="944755634"/>
              </p:ext>
            </p:extLst>
          </p:nvPr>
        </p:nvGraphicFramePr>
        <p:xfrm>
          <a:off x="4930347" y="148281"/>
          <a:ext cx="9329351" cy="7933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8932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5" name="Group 14">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4630398" cy="5120639"/>
            <a:chOff x="7467600" y="0"/>
            <a:chExt cx="4724400" cy="6858000"/>
          </a:xfrm>
        </p:grpSpPr>
        <p:sp>
          <p:nvSpPr>
            <p:cNvPr id="16" name="Rectangle 15">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9" name="Freeform: Shape 18">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512064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 y="548641"/>
            <a:ext cx="13533120" cy="7132317"/>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 0">
            <a:extLst>
              <a:ext uri="{FF2B5EF4-FFF2-40B4-BE49-F238E27FC236}">
                <a16:creationId xmlns:a16="http://schemas.microsoft.com/office/drawing/2014/main" id="{8527A41D-E54A-0C95-E193-3D2360FED756}"/>
              </a:ext>
            </a:extLst>
          </p:cNvPr>
          <p:cNvSpPr/>
          <p:nvPr/>
        </p:nvSpPr>
        <p:spPr>
          <a:xfrm>
            <a:off x="1371600" y="1188718"/>
            <a:ext cx="11887200" cy="822960"/>
          </a:xfrm>
          <a:prstGeom prst="rect">
            <a:avLst/>
          </a:prstGeom>
        </p:spPr>
        <p:txBody>
          <a:bodyPr vert="horz" lIns="91440" tIns="45720" rIns="91440" bIns="45720" rtlCol="0" anchor="t">
            <a:normAutofit/>
          </a:bodyPr>
          <a:lstStyle/>
          <a:p>
            <a:pPr marL="0" indent="0">
              <a:lnSpc>
                <a:spcPct val="90000"/>
              </a:lnSpc>
              <a:spcBef>
                <a:spcPct val="0"/>
              </a:spcBef>
              <a:spcAft>
                <a:spcPts val="600"/>
              </a:spcAft>
            </a:pPr>
            <a:r>
              <a:rPr lang="en-US" sz="4800" kern="1200" dirty="0">
                <a:solidFill>
                  <a:schemeClr val="tx1"/>
                </a:solidFill>
                <a:latin typeface="+mj-lt"/>
                <a:ea typeface="+mj-ea"/>
                <a:cs typeface="+mj-cs"/>
              </a:rPr>
              <a:t>@property</a:t>
            </a:r>
          </a:p>
        </p:txBody>
      </p:sp>
      <p:graphicFrame>
        <p:nvGraphicFramePr>
          <p:cNvPr id="10" name="CuadroTexto 6">
            <a:extLst>
              <a:ext uri="{FF2B5EF4-FFF2-40B4-BE49-F238E27FC236}">
                <a16:creationId xmlns:a16="http://schemas.microsoft.com/office/drawing/2014/main" id="{B45ABE18-648D-8682-9251-6620CAECAA95}"/>
              </a:ext>
            </a:extLst>
          </p:cNvPr>
          <p:cNvGraphicFramePr/>
          <p:nvPr>
            <p:extLst>
              <p:ext uri="{D42A27DB-BD31-4B8C-83A1-F6EECF244321}">
                <p14:modId xmlns:p14="http://schemas.microsoft.com/office/powerpoint/2010/main" val="75379743"/>
              </p:ext>
            </p:extLst>
          </p:nvPr>
        </p:nvGraphicFramePr>
        <p:xfrm>
          <a:off x="822960" y="2564673"/>
          <a:ext cx="12984480" cy="4480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672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3172"/>
          </a:xfrm>
          <a:prstGeom prst="rect">
            <a:avLst/>
          </a:prstGeom>
        </p:spPr>
      </p:pic>
      <p:sp>
        <p:nvSpPr>
          <p:cNvPr id="3" name="Text 0"/>
          <p:cNvSpPr/>
          <p:nvPr/>
        </p:nvSpPr>
        <p:spPr>
          <a:xfrm>
            <a:off x="749379" y="588764"/>
            <a:ext cx="6762036" cy="669131"/>
          </a:xfrm>
          <a:prstGeom prst="rect">
            <a:avLst/>
          </a:prstGeom>
          <a:noFill/>
          <a:ln/>
        </p:spPr>
        <p:txBody>
          <a:bodyPr wrap="none" lIns="0" tIns="0" rIns="0" bIns="0" rtlCol="0" anchor="t"/>
          <a:lstStyle/>
          <a:p>
            <a:pPr marL="0" indent="0">
              <a:lnSpc>
                <a:spcPts val="5250"/>
              </a:lnSpc>
              <a:buNone/>
            </a:pPr>
            <a:r>
              <a:rPr lang="en-US" sz="4200" dirty="0">
                <a:solidFill>
                  <a:srgbClr val="FEFEFE"/>
                </a:solidFill>
                <a:latin typeface="Instrument Sans" pitchFamily="34" charset="0"/>
                <a:ea typeface="Instrument Sans" pitchFamily="34" charset="-122"/>
                <a:cs typeface="Instrument Sans" pitchFamily="34" charset="-120"/>
              </a:rPr>
              <a:t>Uso de Métodos @property</a:t>
            </a:r>
            <a:endParaRPr lang="en-US" sz="4200" dirty="0"/>
          </a:p>
        </p:txBody>
      </p:sp>
      <p:sp>
        <p:nvSpPr>
          <p:cNvPr id="4" name="Text 1"/>
          <p:cNvSpPr/>
          <p:nvPr/>
        </p:nvSpPr>
        <p:spPr>
          <a:xfrm>
            <a:off x="749379" y="1579007"/>
            <a:ext cx="7645241" cy="685324"/>
          </a:xfrm>
          <a:prstGeom prst="rect">
            <a:avLst/>
          </a:prstGeom>
          <a:noFill/>
          <a:ln/>
        </p:spPr>
        <p:txBody>
          <a:bodyPr wrap="square" lIns="0" tIns="0" rIns="0" bIns="0" rtlCol="0" anchor="t"/>
          <a:lstStyle/>
          <a:p>
            <a:pPr marL="0" indent="0">
              <a:lnSpc>
                <a:spcPts val="2650"/>
              </a:lnSpc>
              <a:buNone/>
            </a:pPr>
            <a:r>
              <a:rPr lang="en-US" sz="1650" dirty="0">
                <a:solidFill>
                  <a:srgbClr val="BFBFBF"/>
                </a:solidFill>
                <a:latin typeface="Open Sans" pitchFamily="34" charset="0"/>
                <a:ea typeface="Open Sans" pitchFamily="34" charset="-122"/>
                <a:cs typeface="Open Sans" pitchFamily="34" charset="-120"/>
              </a:rPr>
              <a:t>Los métodos @property permiten tratar los atributos como propiedades, con mayor control sobre la manipulación de los datos.</a:t>
            </a:r>
            <a:endParaRPr lang="en-US" sz="1650" dirty="0"/>
          </a:p>
        </p:txBody>
      </p:sp>
      <p:pic>
        <p:nvPicPr>
          <p:cNvPr id="5" name="Image 1" descr="preencoded.png"/>
          <p:cNvPicPr>
            <a:picLocks noChangeAspect="1"/>
          </p:cNvPicPr>
          <p:nvPr/>
        </p:nvPicPr>
        <p:blipFill>
          <a:blip r:embed="rId4"/>
          <a:stretch>
            <a:fillRect/>
          </a:stretch>
        </p:blipFill>
        <p:spPr>
          <a:xfrm>
            <a:off x="749379" y="2505194"/>
            <a:ext cx="1070610" cy="1713071"/>
          </a:xfrm>
          <a:prstGeom prst="rect">
            <a:avLst/>
          </a:prstGeom>
        </p:spPr>
      </p:pic>
      <p:sp>
        <p:nvSpPr>
          <p:cNvPr id="6" name="Text 2"/>
          <p:cNvSpPr/>
          <p:nvPr/>
        </p:nvSpPr>
        <p:spPr>
          <a:xfrm>
            <a:off x="2141101" y="2719268"/>
            <a:ext cx="2676644" cy="334566"/>
          </a:xfrm>
          <a:prstGeom prst="rect">
            <a:avLst/>
          </a:prstGeom>
          <a:noFill/>
          <a:ln/>
        </p:spPr>
        <p:txBody>
          <a:bodyPr wrap="none" lIns="0" tIns="0" rIns="0" bIns="0" rtlCol="0" anchor="t"/>
          <a:lstStyle/>
          <a:p>
            <a:pPr marL="0" indent="0" algn="l">
              <a:lnSpc>
                <a:spcPts val="2600"/>
              </a:lnSpc>
              <a:buNone/>
            </a:pPr>
            <a:r>
              <a:rPr lang="en-US" sz="2100" dirty="0">
                <a:solidFill>
                  <a:srgbClr val="BFBFBF"/>
                </a:solidFill>
                <a:latin typeface="Instrument Sans" pitchFamily="34" charset="0"/>
                <a:ea typeface="Instrument Sans" pitchFamily="34" charset="-122"/>
                <a:cs typeface="Instrument Sans" pitchFamily="34" charset="-120"/>
              </a:rPr>
              <a:t>Declaración</a:t>
            </a:r>
            <a:endParaRPr lang="en-US" sz="2100" dirty="0"/>
          </a:p>
        </p:txBody>
      </p:sp>
      <p:sp>
        <p:nvSpPr>
          <p:cNvPr id="7" name="Text 3"/>
          <p:cNvSpPr/>
          <p:nvPr/>
        </p:nvSpPr>
        <p:spPr>
          <a:xfrm>
            <a:off x="2141101" y="3182303"/>
            <a:ext cx="6253520" cy="342662"/>
          </a:xfrm>
          <a:prstGeom prst="rect">
            <a:avLst/>
          </a:prstGeom>
          <a:noFill/>
          <a:ln/>
        </p:spPr>
        <p:txBody>
          <a:bodyPr wrap="none" lIns="0" tIns="0" rIns="0" bIns="0" rtlCol="0" anchor="t"/>
          <a:lstStyle/>
          <a:p>
            <a:pPr marL="0" indent="0" algn="l">
              <a:lnSpc>
                <a:spcPts val="2650"/>
              </a:lnSpc>
              <a:buNone/>
            </a:pPr>
            <a:r>
              <a:rPr lang="en-US" sz="1650" dirty="0">
                <a:solidFill>
                  <a:srgbClr val="BFBFBF"/>
                </a:solidFill>
                <a:latin typeface="Open Sans" pitchFamily="34" charset="0"/>
                <a:ea typeface="Open Sans" pitchFamily="34" charset="-122"/>
                <a:cs typeface="Open Sans" pitchFamily="34" charset="-120"/>
              </a:rPr>
              <a:t>Se utiliza el decorador "@property" para un método.</a:t>
            </a:r>
            <a:endParaRPr lang="en-US" sz="1650" dirty="0"/>
          </a:p>
        </p:txBody>
      </p:sp>
      <p:pic>
        <p:nvPicPr>
          <p:cNvPr id="8" name="Image 2" descr="preencoded.png"/>
          <p:cNvPicPr>
            <a:picLocks noChangeAspect="1"/>
          </p:cNvPicPr>
          <p:nvPr/>
        </p:nvPicPr>
        <p:blipFill>
          <a:blip r:embed="rId5"/>
          <a:stretch>
            <a:fillRect/>
          </a:stretch>
        </p:blipFill>
        <p:spPr>
          <a:xfrm>
            <a:off x="749379" y="4218265"/>
            <a:ext cx="1070610" cy="1713071"/>
          </a:xfrm>
          <a:prstGeom prst="rect">
            <a:avLst/>
          </a:prstGeom>
        </p:spPr>
      </p:pic>
      <p:sp>
        <p:nvSpPr>
          <p:cNvPr id="9" name="Text 4"/>
          <p:cNvSpPr/>
          <p:nvPr/>
        </p:nvSpPr>
        <p:spPr>
          <a:xfrm>
            <a:off x="2141101" y="4432340"/>
            <a:ext cx="2676644" cy="334566"/>
          </a:xfrm>
          <a:prstGeom prst="rect">
            <a:avLst/>
          </a:prstGeom>
          <a:noFill/>
          <a:ln/>
        </p:spPr>
        <p:txBody>
          <a:bodyPr wrap="none" lIns="0" tIns="0" rIns="0" bIns="0" rtlCol="0" anchor="t"/>
          <a:lstStyle/>
          <a:p>
            <a:pPr marL="0" indent="0" algn="l">
              <a:lnSpc>
                <a:spcPts val="2600"/>
              </a:lnSpc>
              <a:buNone/>
            </a:pPr>
            <a:r>
              <a:rPr lang="en-US" sz="2100" dirty="0">
                <a:solidFill>
                  <a:srgbClr val="BFBFBF"/>
                </a:solidFill>
                <a:latin typeface="Instrument Sans" pitchFamily="34" charset="0"/>
                <a:ea typeface="Instrument Sans" pitchFamily="34" charset="-122"/>
                <a:cs typeface="Instrument Sans" pitchFamily="34" charset="-120"/>
              </a:rPr>
              <a:t>Getter</a:t>
            </a:r>
            <a:endParaRPr lang="en-US" sz="2100" dirty="0"/>
          </a:p>
        </p:txBody>
      </p:sp>
      <p:sp>
        <p:nvSpPr>
          <p:cNvPr id="10" name="Text 5"/>
          <p:cNvSpPr/>
          <p:nvPr/>
        </p:nvSpPr>
        <p:spPr>
          <a:xfrm>
            <a:off x="2141101" y="4895374"/>
            <a:ext cx="6253520" cy="685324"/>
          </a:xfrm>
          <a:prstGeom prst="rect">
            <a:avLst/>
          </a:prstGeom>
          <a:noFill/>
          <a:ln/>
        </p:spPr>
        <p:txBody>
          <a:bodyPr wrap="square" lIns="0" tIns="0" rIns="0" bIns="0" rtlCol="0" anchor="t"/>
          <a:lstStyle/>
          <a:p>
            <a:pPr marL="0" indent="0" algn="l">
              <a:lnSpc>
                <a:spcPts val="2650"/>
              </a:lnSpc>
              <a:buNone/>
            </a:pPr>
            <a:r>
              <a:rPr lang="en-US" sz="1650" dirty="0">
                <a:solidFill>
                  <a:srgbClr val="BFBFBF"/>
                </a:solidFill>
                <a:latin typeface="Open Sans" pitchFamily="34" charset="0"/>
                <a:ea typeface="Open Sans" pitchFamily="34" charset="-122"/>
                <a:cs typeface="Open Sans" pitchFamily="34" charset="-120"/>
              </a:rPr>
              <a:t>El método @property actúa como getter para obtener el valor del atributo.</a:t>
            </a:r>
            <a:endParaRPr lang="en-US" sz="1650" dirty="0"/>
          </a:p>
        </p:txBody>
      </p:sp>
      <p:pic>
        <p:nvPicPr>
          <p:cNvPr id="11" name="Image 3" descr="preencoded.png"/>
          <p:cNvPicPr>
            <a:picLocks noChangeAspect="1"/>
          </p:cNvPicPr>
          <p:nvPr/>
        </p:nvPicPr>
        <p:blipFill>
          <a:blip r:embed="rId6"/>
          <a:stretch>
            <a:fillRect/>
          </a:stretch>
        </p:blipFill>
        <p:spPr>
          <a:xfrm>
            <a:off x="749379" y="5931337"/>
            <a:ext cx="1070610" cy="1713071"/>
          </a:xfrm>
          <a:prstGeom prst="rect">
            <a:avLst/>
          </a:prstGeom>
        </p:spPr>
      </p:pic>
      <p:sp>
        <p:nvSpPr>
          <p:cNvPr id="12" name="Text 6"/>
          <p:cNvSpPr/>
          <p:nvPr/>
        </p:nvSpPr>
        <p:spPr>
          <a:xfrm>
            <a:off x="2141101" y="6145411"/>
            <a:ext cx="2676644" cy="334566"/>
          </a:xfrm>
          <a:prstGeom prst="rect">
            <a:avLst/>
          </a:prstGeom>
          <a:noFill/>
          <a:ln/>
        </p:spPr>
        <p:txBody>
          <a:bodyPr wrap="none" lIns="0" tIns="0" rIns="0" bIns="0" rtlCol="0" anchor="t"/>
          <a:lstStyle/>
          <a:p>
            <a:pPr marL="0" indent="0" algn="l">
              <a:lnSpc>
                <a:spcPts val="2600"/>
              </a:lnSpc>
              <a:buNone/>
            </a:pPr>
            <a:r>
              <a:rPr lang="en-US" sz="2100" dirty="0">
                <a:solidFill>
                  <a:srgbClr val="BFBFBF"/>
                </a:solidFill>
                <a:latin typeface="Instrument Sans" pitchFamily="34" charset="0"/>
                <a:ea typeface="Instrument Sans" pitchFamily="34" charset="-122"/>
                <a:cs typeface="Instrument Sans" pitchFamily="34" charset="-120"/>
              </a:rPr>
              <a:t>Setter</a:t>
            </a:r>
            <a:endParaRPr lang="en-US" sz="2100" dirty="0"/>
          </a:p>
        </p:txBody>
      </p:sp>
      <p:sp>
        <p:nvSpPr>
          <p:cNvPr id="13" name="Text 7"/>
          <p:cNvSpPr/>
          <p:nvPr/>
        </p:nvSpPr>
        <p:spPr>
          <a:xfrm>
            <a:off x="2141101" y="6608445"/>
            <a:ext cx="6253520" cy="685324"/>
          </a:xfrm>
          <a:prstGeom prst="rect">
            <a:avLst/>
          </a:prstGeom>
          <a:noFill/>
          <a:ln/>
        </p:spPr>
        <p:txBody>
          <a:bodyPr wrap="square" lIns="0" tIns="0" rIns="0" bIns="0" rtlCol="0" anchor="t"/>
          <a:lstStyle/>
          <a:p>
            <a:pPr marL="0" indent="0" algn="l">
              <a:lnSpc>
                <a:spcPts val="2650"/>
              </a:lnSpc>
              <a:buNone/>
            </a:pPr>
            <a:r>
              <a:rPr lang="en-US" sz="1650" dirty="0">
                <a:solidFill>
                  <a:srgbClr val="BFBFBF"/>
                </a:solidFill>
                <a:latin typeface="Open Sans" pitchFamily="34" charset="0"/>
                <a:ea typeface="Open Sans" pitchFamily="34" charset="-122"/>
                <a:cs typeface="Open Sans" pitchFamily="34" charset="-120"/>
              </a:rPr>
              <a:t>Se utiliza el decorador "@nombre_atributo.setter" para un método que actúa como setter.</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858</TotalTime>
  <Words>862</Words>
  <Application>Microsoft Macintosh PowerPoint</Application>
  <PresentationFormat>Personalizado</PresentationFormat>
  <Paragraphs>64</Paragraphs>
  <Slides>12</Slides>
  <Notes>4</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12</vt:i4>
      </vt:variant>
    </vt:vector>
  </HeadingPairs>
  <TitlesOfParts>
    <vt:vector size="21" baseType="lpstr">
      <vt:lpstr>Modern Love</vt:lpstr>
      <vt:lpstr>Calibri</vt:lpstr>
      <vt:lpstr>Avenir Next LT Pro</vt:lpstr>
      <vt:lpstr>.SF NS</vt:lpstr>
      <vt:lpstr>Instrument Sans</vt:lpstr>
      <vt:lpstr>Arial</vt:lpstr>
      <vt:lpstr>Open Sans</vt:lpstr>
      <vt:lpstr>Office Theme</vt:lpstr>
      <vt:lpstr>BohemianVTI</vt:lpstr>
      <vt:lpstr>“‘Usuario’ es la palabra que usan los profesionales de la informática cuando quieren decir idiota” Dave Barry         “Un error frecuente que comete la gente cuando intenta diseñar algo a prueba de tontos es que subestiman la ingenuidad de los tontos” Douglas Adams</vt:lpstr>
      <vt:lpstr>Excepciónes</vt:lpstr>
      <vt:lpstr>En resumen</vt:lpstr>
      <vt:lpstr>Excepciones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Santiago Echeverri Arteaga</cp:lastModifiedBy>
  <cp:revision>4</cp:revision>
  <dcterms:created xsi:type="dcterms:W3CDTF">2024-09-19T03:32:16Z</dcterms:created>
  <dcterms:modified xsi:type="dcterms:W3CDTF">2024-09-19T17:54:16Z</dcterms:modified>
</cp:coreProperties>
</file>